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F48497"/>
    <a:srgbClr val="2B323B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20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70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77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Cycle Diagram w/ 8 Stages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297BC88-9905-4468-8A17-A88268C017D5}"/>
              </a:ext>
            </a:extLst>
          </p:cNvPr>
          <p:cNvSpPr/>
          <p:nvPr/>
        </p:nvSpPr>
        <p:spPr>
          <a:xfrm>
            <a:off x="5756020" y="1904977"/>
            <a:ext cx="671732" cy="517213"/>
          </a:xfrm>
          <a:custGeom>
            <a:avLst/>
            <a:gdLst>
              <a:gd name="connsiteX0" fmla="*/ 508514 w 778534"/>
              <a:gd name="connsiteY0" fmla="*/ 0 h 599447"/>
              <a:gd name="connsiteX1" fmla="*/ 508514 w 778534"/>
              <a:gd name="connsiteY1" fmla="*/ 270202 h 599447"/>
              <a:gd name="connsiteX2" fmla="*/ 627111 w 778534"/>
              <a:gd name="connsiteY2" fmla="*/ 151605 h 599447"/>
              <a:gd name="connsiteX3" fmla="*/ 723211 w 778534"/>
              <a:gd name="connsiteY3" fmla="*/ 132120 h 599447"/>
              <a:gd name="connsiteX4" fmla="*/ 752554 w 778534"/>
              <a:gd name="connsiteY4" fmla="*/ 151605 h 599447"/>
              <a:gd name="connsiteX5" fmla="*/ 763921 w 778534"/>
              <a:gd name="connsiteY5" fmla="*/ 165520 h 599447"/>
              <a:gd name="connsiteX6" fmla="*/ 752554 w 778534"/>
              <a:gd name="connsiteY6" fmla="*/ 277049 h 599447"/>
              <a:gd name="connsiteX7" fmla="*/ 456136 w 778534"/>
              <a:gd name="connsiteY7" fmla="*/ 573467 h 599447"/>
              <a:gd name="connsiteX8" fmla="*/ 393414 w 778534"/>
              <a:gd name="connsiteY8" fmla="*/ 599447 h 599447"/>
              <a:gd name="connsiteX9" fmla="*/ 389268 w 778534"/>
              <a:gd name="connsiteY9" fmla="*/ 598640 h 599447"/>
              <a:gd name="connsiteX10" fmla="*/ 385120 w 778534"/>
              <a:gd name="connsiteY10" fmla="*/ 599447 h 599447"/>
              <a:gd name="connsiteX11" fmla="*/ 322399 w 778534"/>
              <a:gd name="connsiteY11" fmla="*/ 573467 h 599447"/>
              <a:gd name="connsiteX12" fmla="*/ 25981 w 778534"/>
              <a:gd name="connsiteY12" fmla="*/ 277049 h 599447"/>
              <a:gd name="connsiteX13" fmla="*/ 14615 w 778534"/>
              <a:gd name="connsiteY13" fmla="*/ 165520 h 599447"/>
              <a:gd name="connsiteX14" fmla="*/ 25981 w 778534"/>
              <a:gd name="connsiteY14" fmla="*/ 151605 h 599447"/>
              <a:gd name="connsiteX15" fmla="*/ 55324 w 778534"/>
              <a:gd name="connsiteY15" fmla="*/ 132120 h 599447"/>
              <a:gd name="connsiteX16" fmla="*/ 151425 w 778534"/>
              <a:gd name="connsiteY16" fmla="*/ 151605 h 599447"/>
              <a:gd name="connsiteX17" fmla="*/ 284986 w 778534"/>
              <a:gd name="connsiteY17" fmla="*/ 285166 h 599447"/>
              <a:gd name="connsiteX18" fmla="*/ 284986 w 778534"/>
              <a:gd name="connsiteY18" fmla="*/ 384 h 599447"/>
              <a:gd name="connsiteX19" fmla="*/ 394829 w 778534"/>
              <a:gd name="connsiteY19" fmla="*/ 11355 h 599447"/>
              <a:gd name="connsiteX20" fmla="*/ 508514 w 778534"/>
              <a:gd name="connsiteY20" fmla="*/ 0 h 599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78534" h="599447">
                <a:moveTo>
                  <a:pt x="508514" y="0"/>
                </a:moveTo>
                <a:lnTo>
                  <a:pt x="508514" y="270202"/>
                </a:lnTo>
                <a:lnTo>
                  <a:pt x="627111" y="151605"/>
                </a:lnTo>
                <a:cubicBezTo>
                  <a:pt x="653091" y="125625"/>
                  <a:pt x="691178" y="119130"/>
                  <a:pt x="723211" y="132120"/>
                </a:cubicBezTo>
                <a:lnTo>
                  <a:pt x="752554" y="151605"/>
                </a:lnTo>
                <a:lnTo>
                  <a:pt x="763921" y="165520"/>
                </a:lnTo>
                <a:cubicBezTo>
                  <a:pt x="786653" y="199950"/>
                  <a:pt x="782864" y="246739"/>
                  <a:pt x="752554" y="277049"/>
                </a:cubicBezTo>
                <a:lnTo>
                  <a:pt x="456136" y="573467"/>
                </a:lnTo>
                <a:cubicBezTo>
                  <a:pt x="438816" y="590787"/>
                  <a:pt x="416115" y="599447"/>
                  <a:pt x="393414" y="599447"/>
                </a:cubicBezTo>
                <a:lnTo>
                  <a:pt x="389268" y="598640"/>
                </a:lnTo>
                <a:lnTo>
                  <a:pt x="385120" y="599447"/>
                </a:lnTo>
                <a:cubicBezTo>
                  <a:pt x="362419" y="599447"/>
                  <a:pt x="339719" y="590787"/>
                  <a:pt x="322399" y="573467"/>
                </a:cubicBezTo>
                <a:lnTo>
                  <a:pt x="25981" y="277049"/>
                </a:lnTo>
                <a:cubicBezTo>
                  <a:pt x="-4329" y="246739"/>
                  <a:pt x="-8118" y="199950"/>
                  <a:pt x="14615" y="165520"/>
                </a:cubicBezTo>
                <a:lnTo>
                  <a:pt x="25981" y="151605"/>
                </a:lnTo>
                <a:lnTo>
                  <a:pt x="55324" y="132120"/>
                </a:lnTo>
                <a:cubicBezTo>
                  <a:pt x="87357" y="119130"/>
                  <a:pt x="125444" y="125625"/>
                  <a:pt x="151425" y="151605"/>
                </a:cubicBezTo>
                <a:lnTo>
                  <a:pt x="284986" y="285166"/>
                </a:lnTo>
                <a:lnTo>
                  <a:pt x="284986" y="384"/>
                </a:lnTo>
                <a:lnTo>
                  <a:pt x="394829" y="11355"/>
                </a:lnTo>
                <a:lnTo>
                  <a:pt x="508514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061BED4-744C-4090-8C6E-920D741FF216}"/>
              </a:ext>
            </a:extLst>
          </p:cNvPr>
          <p:cNvSpPr/>
          <p:nvPr/>
        </p:nvSpPr>
        <p:spPr>
          <a:xfrm>
            <a:off x="6840603" y="2266597"/>
            <a:ext cx="519819" cy="519819"/>
          </a:xfrm>
          <a:custGeom>
            <a:avLst/>
            <a:gdLst>
              <a:gd name="connsiteX0" fmla="*/ 88703 w 602468"/>
              <a:gd name="connsiteY0" fmla="*/ 0 h 602467"/>
              <a:gd name="connsiteX1" fmla="*/ 123229 w 602468"/>
              <a:gd name="connsiteY1" fmla="*/ 6971 h 602467"/>
              <a:gd name="connsiteX2" fmla="*/ 177405 w 602468"/>
              <a:gd name="connsiteY2" fmla="*/ 88702 h 602467"/>
              <a:gd name="connsiteX3" fmla="*/ 177405 w 602468"/>
              <a:gd name="connsiteY3" fmla="*/ 277586 h 602467"/>
              <a:gd name="connsiteX4" fmla="*/ 368351 w 602468"/>
              <a:gd name="connsiteY4" fmla="*/ 86641 h 602467"/>
              <a:gd name="connsiteX5" fmla="*/ 381812 w 602468"/>
              <a:gd name="connsiteY5" fmla="*/ 102978 h 602467"/>
              <a:gd name="connsiteX6" fmla="*/ 470151 w 602468"/>
              <a:gd name="connsiteY6" fmla="*/ 175962 h 602467"/>
              <a:gd name="connsiteX7" fmla="*/ 551133 w 602468"/>
              <a:gd name="connsiteY7" fmla="*/ 219976 h 602467"/>
              <a:gd name="connsiteX8" fmla="*/ 346045 w 602468"/>
              <a:gd name="connsiteY8" fmla="*/ 425063 h 602467"/>
              <a:gd name="connsiteX9" fmla="*/ 513766 w 602468"/>
              <a:gd name="connsiteY9" fmla="*/ 425063 h 602467"/>
              <a:gd name="connsiteX10" fmla="*/ 595497 w 602468"/>
              <a:gd name="connsiteY10" fmla="*/ 479238 h 602467"/>
              <a:gd name="connsiteX11" fmla="*/ 602468 w 602468"/>
              <a:gd name="connsiteY11" fmla="*/ 513765 h 602467"/>
              <a:gd name="connsiteX12" fmla="*/ 600666 w 602468"/>
              <a:gd name="connsiteY12" fmla="*/ 531641 h 602467"/>
              <a:gd name="connsiteX13" fmla="*/ 513766 w 602468"/>
              <a:gd name="connsiteY13" fmla="*/ 602467 h 602467"/>
              <a:gd name="connsiteX14" fmla="*/ 94567 w 602468"/>
              <a:gd name="connsiteY14" fmla="*/ 602467 h 602467"/>
              <a:gd name="connsiteX15" fmla="*/ 31845 w 602468"/>
              <a:gd name="connsiteY15" fmla="*/ 576487 h 602467"/>
              <a:gd name="connsiteX16" fmla="*/ 29484 w 602468"/>
              <a:gd name="connsiteY16" fmla="*/ 572984 h 602467"/>
              <a:gd name="connsiteX17" fmla="*/ 25981 w 602468"/>
              <a:gd name="connsiteY17" fmla="*/ 570622 h 602467"/>
              <a:gd name="connsiteX18" fmla="*/ 0 w 602468"/>
              <a:gd name="connsiteY18" fmla="*/ 507900 h 602467"/>
              <a:gd name="connsiteX19" fmla="*/ 1 w 602468"/>
              <a:gd name="connsiteY19" fmla="*/ 88702 h 602467"/>
              <a:gd name="connsiteX20" fmla="*/ 70827 w 602468"/>
              <a:gd name="connsiteY20" fmla="*/ 1802 h 602467"/>
              <a:gd name="connsiteX21" fmla="*/ 88703 w 602468"/>
              <a:gd name="connsiteY21" fmla="*/ 0 h 6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02468" h="602467">
                <a:moveTo>
                  <a:pt x="88703" y="0"/>
                </a:moveTo>
                <a:lnTo>
                  <a:pt x="123229" y="6971"/>
                </a:lnTo>
                <a:cubicBezTo>
                  <a:pt x="155066" y="20436"/>
                  <a:pt x="177405" y="51960"/>
                  <a:pt x="177405" y="88702"/>
                </a:cubicBezTo>
                <a:lnTo>
                  <a:pt x="177405" y="277586"/>
                </a:lnTo>
                <a:lnTo>
                  <a:pt x="368351" y="86641"/>
                </a:lnTo>
                <a:lnTo>
                  <a:pt x="381812" y="102978"/>
                </a:lnTo>
                <a:cubicBezTo>
                  <a:pt x="408817" y="130019"/>
                  <a:pt x="438396" y="154480"/>
                  <a:pt x="470151" y="175962"/>
                </a:cubicBezTo>
                <a:lnTo>
                  <a:pt x="551133" y="219976"/>
                </a:lnTo>
                <a:lnTo>
                  <a:pt x="346045" y="425063"/>
                </a:lnTo>
                <a:lnTo>
                  <a:pt x="513766" y="425063"/>
                </a:lnTo>
                <a:cubicBezTo>
                  <a:pt x="550508" y="425063"/>
                  <a:pt x="582032" y="447402"/>
                  <a:pt x="595497" y="479238"/>
                </a:cubicBezTo>
                <a:lnTo>
                  <a:pt x="602468" y="513765"/>
                </a:lnTo>
                <a:lnTo>
                  <a:pt x="600666" y="531641"/>
                </a:lnTo>
                <a:cubicBezTo>
                  <a:pt x="592395" y="572061"/>
                  <a:pt x="556631" y="602467"/>
                  <a:pt x="513766" y="602467"/>
                </a:cubicBezTo>
                <a:lnTo>
                  <a:pt x="94567" y="602467"/>
                </a:lnTo>
                <a:cubicBezTo>
                  <a:pt x="70073" y="602467"/>
                  <a:pt x="47897" y="592539"/>
                  <a:pt x="31845" y="576487"/>
                </a:cubicBezTo>
                <a:lnTo>
                  <a:pt x="29484" y="572984"/>
                </a:lnTo>
                <a:lnTo>
                  <a:pt x="25981" y="570622"/>
                </a:lnTo>
                <a:cubicBezTo>
                  <a:pt x="9929" y="554570"/>
                  <a:pt x="0" y="532394"/>
                  <a:pt x="0" y="507900"/>
                </a:cubicBezTo>
                <a:lnTo>
                  <a:pt x="1" y="88702"/>
                </a:lnTo>
                <a:cubicBezTo>
                  <a:pt x="1" y="45837"/>
                  <a:pt x="30406" y="10073"/>
                  <a:pt x="70827" y="1802"/>
                </a:cubicBezTo>
                <a:lnTo>
                  <a:pt x="88703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69FA9F6-ECF8-4209-8EB7-A081FB66EAFA}"/>
              </a:ext>
            </a:extLst>
          </p:cNvPr>
          <p:cNvSpPr/>
          <p:nvPr/>
        </p:nvSpPr>
        <p:spPr>
          <a:xfrm>
            <a:off x="4822309" y="2266597"/>
            <a:ext cx="519819" cy="519819"/>
          </a:xfrm>
          <a:custGeom>
            <a:avLst/>
            <a:gdLst>
              <a:gd name="connsiteX0" fmla="*/ 513764 w 602467"/>
              <a:gd name="connsiteY0" fmla="*/ 0 h 602468"/>
              <a:gd name="connsiteX1" fmla="*/ 531641 w 602467"/>
              <a:gd name="connsiteY1" fmla="*/ 1802 h 602468"/>
              <a:gd name="connsiteX2" fmla="*/ 602467 w 602467"/>
              <a:gd name="connsiteY2" fmla="*/ 88702 h 602468"/>
              <a:gd name="connsiteX3" fmla="*/ 602467 w 602467"/>
              <a:gd name="connsiteY3" fmla="*/ 507901 h 602468"/>
              <a:gd name="connsiteX4" fmla="*/ 576486 w 602467"/>
              <a:gd name="connsiteY4" fmla="*/ 570622 h 602468"/>
              <a:gd name="connsiteX5" fmla="*/ 572983 w 602467"/>
              <a:gd name="connsiteY5" fmla="*/ 572984 h 602468"/>
              <a:gd name="connsiteX6" fmla="*/ 570622 w 602467"/>
              <a:gd name="connsiteY6" fmla="*/ 576487 h 602468"/>
              <a:gd name="connsiteX7" fmla="*/ 507900 w 602467"/>
              <a:gd name="connsiteY7" fmla="*/ 602468 h 602468"/>
              <a:gd name="connsiteX8" fmla="*/ 88702 w 602467"/>
              <a:gd name="connsiteY8" fmla="*/ 602467 h 602468"/>
              <a:gd name="connsiteX9" fmla="*/ 1802 w 602467"/>
              <a:gd name="connsiteY9" fmla="*/ 531641 h 602468"/>
              <a:gd name="connsiteX10" fmla="*/ 0 w 602467"/>
              <a:gd name="connsiteY10" fmla="*/ 513765 h 602468"/>
              <a:gd name="connsiteX11" fmla="*/ 6970 w 602467"/>
              <a:gd name="connsiteY11" fmla="*/ 479238 h 602468"/>
              <a:gd name="connsiteX12" fmla="*/ 88702 w 602467"/>
              <a:gd name="connsiteY12" fmla="*/ 425063 h 602468"/>
              <a:gd name="connsiteX13" fmla="*/ 277586 w 602467"/>
              <a:gd name="connsiteY13" fmla="*/ 425063 h 602468"/>
              <a:gd name="connsiteX14" fmla="*/ 69388 w 602467"/>
              <a:gd name="connsiteY14" fmla="*/ 216865 h 602468"/>
              <a:gd name="connsiteX15" fmla="*/ 144647 w 602467"/>
              <a:gd name="connsiteY15" fmla="*/ 175961 h 602468"/>
              <a:gd name="connsiteX16" fmla="*/ 232986 w 602467"/>
              <a:gd name="connsiteY16" fmla="*/ 102977 h 602468"/>
              <a:gd name="connsiteX17" fmla="*/ 250438 w 602467"/>
              <a:gd name="connsiteY17" fmla="*/ 81798 h 602468"/>
              <a:gd name="connsiteX18" fmla="*/ 425063 w 602467"/>
              <a:gd name="connsiteY18" fmla="*/ 256423 h 602468"/>
              <a:gd name="connsiteX19" fmla="*/ 425063 w 602467"/>
              <a:gd name="connsiteY19" fmla="*/ 88702 h 602468"/>
              <a:gd name="connsiteX20" fmla="*/ 479238 w 602467"/>
              <a:gd name="connsiteY20" fmla="*/ 6971 h 602468"/>
              <a:gd name="connsiteX21" fmla="*/ 513764 w 602467"/>
              <a:gd name="connsiteY21" fmla="*/ 0 h 602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02467" h="602468">
                <a:moveTo>
                  <a:pt x="513764" y="0"/>
                </a:moveTo>
                <a:lnTo>
                  <a:pt x="531641" y="1802"/>
                </a:lnTo>
                <a:cubicBezTo>
                  <a:pt x="572061" y="10073"/>
                  <a:pt x="602467" y="45837"/>
                  <a:pt x="602467" y="88702"/>
                </a:cubicBezTo>
                <a:lnTo>
                  <a:pt x="602467" y="507901"/>
                </a:lnTo>
                <a:cubicBezTo>
                  <a:pt x="602467" y="532395"/>
                  <a:pt x="592538" y="554570"/>
                  <a:pt x="576486" y="570622"/>
                </a:cubicBezTo>
                <a:lnTo>
                  <a:pt x="572983" y="572984"/>
                </a:lnTo>
                <a:lnTo>
                  <a:pt x="570622" y="576487"/>
                </a:lnTo>
                <a:cubicBezTo>
                  <a:pt x="554569" y="592539"/>
                  <a:pt x="532394" y="602468"/>
                  <a:pt x="507900" y="602468"/>
                </a:cubicBezTo>
                <a:lnTo>
                  <a:pt x="88702" y="602467"/>
                </a:lnTo>
                <a:cubicBezTo>
                  <a:pt x="45837" y="602467"/>
                  <a:pt x="10073" y="572061"/>
                  <a:pt x="1802" y="531641"/>
                </a:cubicBezTo>
                <a:lnTo>
                  <a:pt x="0" y="513765"/>
                </a:lnTo>
                <a:lnTo>
                  <a:pt x="6970" y="479238"/>
                </a:lnTo>
                <a:cubicBezTo>
                  <a:pt x="20436" y="447402"/>
                  <a:pt x="51960" y="425063"/>
                  <a:pt x="88702" y="425063"/>
                </a:cubicBezTo>
                <a:lnTo>
                  <a:pt x="277586" y="425063"/>
                </a:lnTo>
                <a:lnTo>
                  <a:pt x="69388" y="216865"/>
                </a:lnTo>
                <a:lnTo>
                  <a:pt x="144647" y="175961"/>
                </a:lnTo>
                <a:cubicBezTo>
                  <a:pt x="176402" y="154479"/>
                  <a:pt x="205982" y="130018"/>
                  <a:pt x="232986" y="102977"/>
                </a:cubicBezTo>
                <a:lnTo>
                  <a:pt x="250438" y="81798"/>
                </a:lnTo>
                <a:lnTo>
                  <a:pt x="425063" y="256423"/>
                </a:lnTo>
                <a:lnTo>
                  <a:pt x="425063" y="88702"/>
                </a:lnTo>
                <a:cubicBezTo>
                  <a:pt x="425063" y="51960"/>
                  <a:pt x="447402" y="20436"/>
                  <a:pt x="479238" y="6971"/>
                </a:cubicBezTo>
                <a:lnTo>
                  <a:pt x="513764" y="0"/>
                </a:lnTo>
                <a:close/>
              </a:path>
            </a:pathLst>
          </a:custGeom>
          <a:solidFill>
            <a:srgbClr val="F484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413E8D0-E41E-4EAD-9DFF-8758197E0485}"/>
              </a:ext>
            </a:extLst>
          </p:cNvPr>
          <p:cNvSpPr/>
          <p:nvPr/>
        </p:nvSpPr>
        <p:spPr>
          <a:xfrm>
            <a:off x="5040563" y="2422189"/>
            <a:ext cx="2102652" cy="2102652"/>
          </a:xfrm>
          <a:custGeom>
            <a:avLst/>
            <a:gdLst>
              <a:gd name="connsiteX0" fmla="*/ 1218481 w 2436962"/>
              <a:gd name="connsiteY0" fmla="*/ 0 h 2436962"/>
              <a:gd name="connsiteX1" fmla="*/ 2436962 w 2436962"/>
              <a:gd name="connsiteY1" fmla="*/ 1218481 h 2436962"/>
              <a:gd name="connsiteX2" fmla="*/ 1218481 w 2436962"/>
              <a:gd name="connsiteY2" fmla="*/ 2436962 h 2436962"/>
              <a:gd name="connsiteX3" fmla="*/ 0 w 2436962"/>
              <a:gd name="connsiteY3" fmla="*/ 1218481 h 2436962"/>
              <a:gd name="connsiteX4" fmla="*/ 1218481 w 2436962"/>
              <a:gd name="connsiteY4" fmla="*/ 0 h 243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6962" h="2436962">
                <a:moveTo>
                  <a:pt x="1218481" y="0"/>
                </a:moveTo>
                <a:cubicBezTo>
                  <a:pt x="1891429" y="0"/>
                  <a:pt x="2436962" y="545533"/>
                  <a:pt x="2436962" y="1218481"/>
                </a:cubicBezTo>
                <a:cubicBezTo>
                  <a:pt x="2436962" y="1891429"/>
                  <a:pt x="1891429" y="2436962"/>
                  <a:pt x="1218481" y="2436962"/>
                </a:cubicBezTo>
                <a:cubicBezTo>
                  <a:pt x="545533" y="2436962"/>
                  <a:pt x="0" y="1891429"/>
                  <a:pt x="0" y="1218481"/>
                </a:cubicBezTo>
                <a:cubicBezTo>
                  <a:pt x="0" y="545533"/>
                  <a:pt x="545533" y="0"/>
                  <a:pt x="1218481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38874FF-473C-4F7A-A7C1-78FDD20F5038}"/>
              </a:ext>
            </a:extLst>
          </p:cNvPr>
          <p:cNvSpPr/>
          <p:nvPr/>
        </p:nvSpPr>
        <p:spPr>
          <a:xfrm>
            <a:off x="7143215" y="3137648"/>
            <a:ext cx="476604" cy="671732"/>
          </a:xfrm>
          <a:custGeom>
            <a:avLst/>
            <a:gdLst>
              <a:gd name="connsiteX0" fmla="*/ 376618 w 552382"/>
              <a:gd name="connsiteY0" fmla="*/ 406 h 778534"/>
              <a:gd name="connsiteX1" fmla="*/ 433927 w 552382"/>
              <a:gd name="connsiteY1" fmla="*/ 14614 h 778534"/>
              <a:gd name="connsiteX2" fmla="*/ 447842 w 552382"/>
              <a:gd name="connsiteY2" fmla="*/ 25981 h 778534"/>
              <a:gd name="connsiteX3" fmla="*/ 467327 w 552382"/>
              <a:gd name="connsiteY3" fmla="*/ 55323 h 778534"/>
              <a:gd name="connsiteX4" fmla="*/ 447841 w 552382"/>
              <a:gd name="connsiteY4" fmla="*/ 151424 h 778534"/>
              <a:gd name="connsiteX5" fmla="*/ 314281 w 552382"/>
              <a:gd name="connsiteY5" fmla="*/ 284985 h 778534"/>
              <a:gd name="connsiteX6" fmla="*/ 550887 w 552382"/>
              <a:gd name="connsiteY6" fmla="*/ 284985 h 778534"/>
              <a:gd name="connsiteX7" fmla="*/ 540471 w 552382"/>
              <a:gd name="connsiteY7" fmla="*/ 389268 h 778534"/>
              <a:gd name="connsiteX8" fmla="*/ 552382 w 552382"/>
              <a:gd name="connsiteY8" fmla="*/ 508514 h 778534"/>
              <a:gd name="connsiteX9" fmla="*/ 329245 w 552382"/>
              <a:gd name="connsiteY9" fmla="*/ 508514 h 778534"/>
              <a:gd name="connsiteX10" fmla="*/ 447841 w 552382"/>
              <a:gd name="connsiteY10" fmla="*/ 627110 h 778534"/>
              <a:gd name="connsiteX11" fmla="*/ 467327 w 552382"/>
              <a:gd name="connsiteY11" fmla="*/ 723211 h 778534"/>
              <a:gd name="connsiteX12" fmla="*/ 447842 w 552382"/>
              <a:gd name="connsiteY12" fmla="*/ 752554 h 778534"/>
              <a:gd name="connsiteX13" fmla="*/ 433927 w 552382"/>
              <a:gd name="connsiteY13" fmla="*/ 763920 h 778534"/>
              <a:gd name="connsiteX14" fmla="*/ 322398 w 552382"/>
              <a:gd name="connsiteY14" fmla="*/ 752554 h 778534"/>
              <a:gd name="connsiteX15" fmla="*/ 25980 w 552382"/>
              <a:gd name="connsiteY15" fmla="*/ 456136 h 778534"/>
              <a:gd name="connsiteX16" fmla="*/ 0 w 552382"/>
              <a:gd name="connsiteY16" fmla="*/ 393414 h 778534"/>
              <a:gd name="connsiteX17" fmla="*/ 807 w 552382"/>
              <a:gd name="connsiteY17" fmla="*/ 389267 h 778534"/>
              <a:gd name="connsiteX18" fmla="*/ 0 w 552382"/>
              <a:gd name="connsiteY18" fmla="*/ 385120 h 778534"/>
              <a:gd name="connsiteX19" fmla="*/ 25980 w 552382"/>
              <a:gd name="connsiteY19" fmla="*/ 322398 h 778534"/>
              <a:gd name="connsiteX20" fmla="*/ 322398 w 552382"/>
              <a:gd name="connsiteY20" fmla="*/ 25981 h 778534"/>
              <a:gd name="connsiteX21" fmla="*/ 376618 w 552382"/>
              <a:gd name="connsiteY21" fmla="*/ 406 h 778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2382" h="778534">
                <a:moveTo>
                  <a:pt x="376618" y="406"/>
                </a:moveTo>
                <a:cubicBezTo>
                  <a:pt x="396407" y="-1488"/>
                  <a:pt x="416712" y="3248"/>
                  <a:pt x="433927" y="14614"/>
                </a:cubicBezTo>
                <a:lnTo>
                  <a:pt x="447842" y="25981"/>
                </a:lnTo>
                <a:lnTo>
                  <a:pt x="467327" y="55323"/>
                </a:lnTo>
                <a:cubicBezTo>
                  <a:pt x="480317" y="87357"/>
                  <a:pt x="473822" y="125444"/>
                  <a:pt x="447841" y="151424"/>
                </a:cubicBezTo>
                <a:lnTo>
                  <a:pt x="314281" y="284985"/>
                </a:lnTo>
                <a:lnTo>
                  <a:pt x="550887" y="284985"/>
                </a:lnTo>
                <a:lnTo>
                  <a:pt x="540471" y="389268"/>
                </a:lnTo>
                <a:lnTo>
                  <a:pt x="552382" y="508514"/>
                </a:lnTo>
                <a:lnTo>
                  <a:pt x="329245" y="508514"/>
                </a:lnTo>
                <a:lnTo>
                  <a:pt x="447841" y="627110"/>
                </a:lnTo>
                <a:cubicBezTo>
                  <a:pt x="473822" y="653091"/>
                  <a:pt x="480317" y="691178"/>
                  <a:pt x="467327" y="723211"/>
                </a:cubicBezTo>
                <a:lnTo>
                  <a:pt x="447842" y="752554"/>
                </a:lnTo>
                <a:lnTo>
                  <a:pt x="433927" y="763920"/>
                </a:lnTo>
                <a:cubicBezTo>
                  <a:pt x="399497" y="786653"/>
                  <a:pt x="352708" y="782864"/>
                  <a:pt x="322398" y="752554"/>
                </a:cubicBezTo>
                <a:lnTo>
                  <a:pt x="25980" y="456136"/>
                </a:lnTo>
                <a:cubicBezTo>
                  <a:pt x="8660" y="438816"/>
                  <a:pt x="0" y="416115"/>
                  <a:pt x="0" y="393414"/>
                </a:cubicBezTo>
                <a:lnTo>
                  <a:pt x="807" y="389267"/>
                </a:lnTo>
                <a:lnTo>
                  <a:pt x="0" y="385120"/>
                </a:lnTo>
                <a:cubicBezTo>
                  <a:pt x="0" y="362419"/>
                  <a:pt x="8660" y="339718"/>
                  <a:pt x="25980" y="322398"/>
                </a:cubicBezTo>
                <a:lnTo>
                  <a:pt x="322398" y="25981"/>
                </a:lnTo>
                <a:cubicBezTo>
                  <a:pt x="337553" y="10826"/>
                  <a:pt x="356828" y="2301"/>
                  <a:pt x="376618" y="40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AD66114-5F10-47D0-8F75-CDC990FABF0B}"/>
              </a:ext>
            </a:extLst>
          </p:cNvPr>
          <p:cNvSpPr/>
          <p:nvPr/>
        </p:nvSpPr>
        <p:spPr>
          <a:xfrm>
            <a:off x="4572181" y="3137649"/>
            <a:ext cx="463950" cy="671732"/>
          </a:xfrm>
          <a:custGeom>
            <a:avLst/>
            <a:gdLst>
              <a:gd name="connsiteX0" fmla="*/ 161097 w 537715"/>
              <a:gd name="connsiteY0" fmla="*/ 406 h 778534"/>
              <a:gd name="connsiteX1" fmla="*/ 215316 w 537715"/>
              <a:gd name="connsiteY1" fmla="*/ 25981 h 778534"/>
              <a:gd name="connsiteX2" fmla="*/ 511735 w 537715"/>
              <a:gd name="connsiteY2" fmla="*/ 322398 h 778534"/>
              <a:gd name="connsiteX3" fmla="*/ 537715 w 537715"/>
              <a:gd name="connsiteY3" fmla="*/ 385121 h 778534"/>
              <a:gd name="connsiteX4" fmla="*/ 536908 w 537715"/>
              <a:gd name="connsiteY4" fmla="*/ 389267 h 778534"/>
              <a:gd name="connsiteX5" fmla="*/ 537715 w 537715"/>
              <a:gd name="connsiteY5" fmla="*/ 393415 h 778534"/>
              <a:gd name="connsiteX6" fmla="*/ 511735 w 537715"/>
              <a:gd name="connsiteY6" fmla="*/ 456136 h 778534"/>
              <a:gd name="connsiteX7" fmla="*/ 215316 w 537715"/>
              <a:gd name="connsiteY7" fmla="*/ 752554 h 778534"/>
              <a:gd name="connsiteX8" fmla="*/ 103787 w 537715"/>
              <a:gd name="connsiteY8" fmla="*/ 763920 h 778534"/>
              <a:gd name="connsiteX9" fmla="*/ 89873 w 537715"/>
              <a:gd name="connsiteY9" fmla="*/ 752554 h 778534"/>
              <a:gd name="connsiteX10" fmla="*/ 70388 w 537715"/>
              <a:gd name="connsiteY10" fmla="*/ 723211 h 778534"/>
              <a:gd name="connsiteX11" fmla="*/ 89873 w 537715"/>
              <a:gd name="connsiteY11" fmla="*/ 627110 h 778534"/>
              <a:gd name="connsiteX12" fmla="*/ 223434 w 537715"/>
              <a:gd name="connsiteY12" fmla="*/ 493549 h 778534"/>
              <a:gd name="connsiteX13" fmla="*/ 1495 w 537715"/>
              <a:gd name="connsiteY13" fmla="*/ 493549 h 778534"/>
              <a:gd name="connsiteX14" fmla="*/ 11910 w 537715"/>
              <a:gd name="connsiteY14" fmla="*/ 389267 h 778534"/>
              <a:gd name="connsiteX15" fmla="*/ 0 w 537715"/>
              <a:gd name="connsiteY15" fmla="*/ 270021 h 778534"/>
              <a:gd name="connsiteX16" fmla="*/ 208470 w 537715"/>
              <a:gd name="connsiteY16" fmla="*/ 270021 h 778534"/>
              <a:gd name="connsiteX17" fmla="*/ 89873 w 537715"/>
              <a:gd name="connsiteY17" fmla="*/ 151424 h 778534"/>
              <a:gd name="connsiteX18" fmla="*/ 70388 w 537715"/>
              <a:gd name="connsiteY18" fmla="*/ 55323 h 778534"/>
              <a:gd name="connsiteX19" fmla="*/ 89873 w 537715"/>
              <a:gd name="connsiteY19" fmla="*/ 25981 h 778534"/>
              <a:gd name="connsiteX20" fmla="*/ 103787 w 537715"/>
              <a:gd name="connsiteY20" fmla="*/ 14614 h 778534"/>
              <a:gd name="connsiteX21" fmla="*/ 161097 w 537715"/>
              <a:gd name="connsiteY21" fmla="*/ 406 h 778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37715" h="778534">
                <a:moveTo>
                  <a:pt x="161097" y="406"/>
                </a:moveTo>
                <a:cubicBezTo>
                  <a:pt x="180887" y="2301"/>
                  <a:pt x="200161" y="10826"/>
                  <a:pt x="215316" y="25981"/>
                </a:cubicBezTo>
                <a:lnTo>
                  <a:pt x="511735" y="322398"/>
                </a:lnTo>
                <a:cubicBezTo>
                  <a:pt x="529055" y="339718"/>
                  <a:pt x="537715" y="362420"/>
                  <a:pt x="537715" y="385121"/>
                </a:cubicBezTo>
                <a:lnTo>
                  <a:pt x="536908" y="389267"/>
                </a:lnTo>
                <a:lnTo>
                  <a:pt x="537715" y="393415"/>
                </a:lnTo>
                <a:cubicBezTo>
                  <a:pt x="537715" y="416116"/>
                  <a:pt x="529055" y="438816"/>
                  <a:pt x="511735" y="456136"/>
                </a:cubicBezTo>
                <a:lnTo>
                  <a:pt x="215316" y="752554"/>
                </a:lnTo>
                <a:cubicBezTo>
                  <a:pt x="185006" y="782864"/>
                  <a:pt x="138218" y="786653"/>
                  <a:pt x="103787" y="763920"/>
                </a:cubicBezTo>
                <a:lnTo>
                  <a:pt x="89873" y="752554"/>
                </a:lnTo>
                <a:lnTo>
                  <a:pt x="70388" y="723211"/>
                </a:lnTo>
                <a:cubicBezTo>
                  <a:pt x="57398" y="691178"/>
                  <a:pt x="63893" y="653091"/>
                  <a:pt x="89873" y="627110"/>
                </a:cubicBezTo>
                <a:lnTo>
                  <a:pt x="223434" y="493549"/>
                </a:lnTo>
                <a:lnTo>
                  <a:pt x="1495" y="493549"/>
                </a:lnTo>
                <a:lnTo>
                  <a:pt x="11910" y="389267"/>
                </a:lnTo>
                <a:lnTo>
                  <a:pt x="0" y="270021"/>
                </a:lnTo>
                <a:lnTo>
                  <a:pt x="208470" y="270021"/>
                </a:lnTo>
                <a:lnTo>
                  <a:pt x="89873" y="151424"/>
                </a:lnTo>
                <a:cubicBezTo>
                  <a:pt x="63893" y="125444"/>
                  <a:pt x="57398" y="87357"/>
                  <a:pt x="70388" y="55323"/>
                </a:cubicBezTo>
                <a:lnTo>
                  <a:pt x="89873" y="25981"/>
                </a:lnTo>
                <a:lnTo>
                  <a:pt x="103787" y="14614"/>
                </a:lnTo>
                <a:cubicBezTo>
                  <a:pt x="121003" y="3248"/>
                  <a:pt x="141307" y="-1488"/>
                  <a:pt x="161097" y="40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9FBB81A5-C716-4EDC-8178-3E6DA06DAA61}"/>
              </a:ext>
            </a:extLst>
          </p:cNvPr>
          <p:cNvSpPr/>
          <p:nvPr/>
        </p:nvSpPr>
        <p:spPr>
          <a:xfrm>
            <a:off x="4822307" y="4160283"/>
            <a:ext cx="519819" cy="519819"/>
          </a:xfrm>
          <a:custGeom>
            <a:avLst/>
            <a:gdLst>
              <a:gd name="connsiteX0" fmla="*/ 88702 w 602467"/>
              <a:gd name="connsiteY0" fmla="*/ 0 h 602467"/>
              <a:gd name="connsiteX1" fmla="*/ 507900 w 602467"/>
              <a:gd name="connsiteY1" fmla="*/ 0 h 602467"/>
              <a:gd name="connsiteX2" fmla="*/ 570622 w 602467"/>
              <a:gd name="connsiteY2" fmla="*/ 25981 h 602467"/>
              <a:gd name="connsiteX3" fmla="*/ 572984 w 602467"/>
              <a:gd name="connsiteY3" fmla="*/ 29484 h 602467"/>
              <a:gd name="connsiteX4" fmla="*/ 576487 w 602467"/>
              <a:gd name="connsiteY4" fmla="*/ 31845 h 602467"/>
              <a:gd name="connsiteX5" fmla="*/ 602467 w 602467"/>
              <a:gd name="connsiteY5" fmla="*/ 94567 h 602467"/>
              <a:gd name="connsiteX6" fmla="*/ 602467 w 602467"/>
              <a:gd name="connsiteY6" fmla="*/ 513765 h 602467"/>
              <a:gd name="connsiteX7" fmla="*/ 531641 w 602467"/>
              <a:gd name="connsiteY7" fmla="*/ 600665 h 602467"/>
              <a:gd name="connsiteX8" fmla="*/ 513764 w 602467"/>
              <a:gd name="connsiteY8" fmla="*/ 602467 h 602467"/>
              <a:gd name="connsiteX9" fmla="*/ 479238 w 602467"/>
              <a:gd name="connsiteY9" fmla="*/ 595497 h 602467"/>
              <a:gd name="connsiteX10" fmla="*/ 425063 w 602467"/>
              <a:gd name="connsiteY10" fmla="*/ 513765 h 602467"/>
              <a:gd name="connsiteX11" fmla="*/ 425063 w 602467"/>
              <a:gd name="connsiteY11" fmla="*/ 324881 h 602467"/>
              <a:gd name="connsiteX12" fmla="*/ 287463 w 602467"/>
              <a:gd name="connsiteY12" fmla="*/ 462482 h 602467"/>
              <a:gd name="connsiteX13" fmla="*/ 232988 w 602467"/>
              <a:gd name="connsiteY13" fmla="*/ 396458 h 602467"/>
              <a:gd name="connsiteX14" fmla="*/ 144649 w 602467"/>
              <a:gd name="connsiteY14" fmla="*/ 323571 h 602467"/>
              <a:gd name="connsiteX15" fmla="*/ 122356 w 602467"/>
              <a:gd name="connsiteY15" fmla="*/ 311471 h 602467"/>
              <a:gd name="connsiteX16" fmla="*/ 256423 w 602467"/>
              <a:gd name="connsiteY16" fmla="*/ 177404 h 602467"/>
              <a:gd name="connsiteX17" fmla="*/ 88702 w 602467"/>
              <a:gd name="connsiteY17" fmla="*/ 177404 h 602467"/>
              <a:gd name="connsiteX18" fmla="*/ 6970 w 602467"/>
              <a:gd name="connsiteY18" fmla="*/ 123229 h 602467"/>
              <a:gd name="connsiteX19" fmla="*/ 0 w 602467"/>
              <a:gd name="connsiteY19" fmla="*/ 88703 h 602467"/>
              <a:gd name="connsiteX20" fmla="*/ 1802 w 602467"/>
              <a:gd name="connsiteY20" fmla="*/ 70826 h 602467"/>
              <a:gd name="connsiteX21" fmla="*/ 88702 w 602467"/>
              <a:gd name="connsiteY21" fmla="*/ 0 h 6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02467" h="602467">
                <a:moveTo>
                  <a:pt x="88702" y="0"/>
                </a:moveTo>
                <a:lnTo>
                  <a:pt x="507900" y="0"/>
                </a:lnTo>
                <a:cubicBezTo>
                  <a:pt x="532394" y="0"/>
                  <a:pt x="554570" y="9929"/>
                  <a:pt x="570622" y="25981"/>
                </a:cubicBezTo>
                <a:lnTo>
                  <a:pt x="572984" y="29484"/>
                </a:lnTo>
                <a:lnTo>
                  <a:pt x="576487" y="31845"/>
                </a:lnTo>
                <a:cubicBezTo>
                  <a:pt x="592539" y="47898"/>
                  <a:pt x="602467" y="70073"/>
                  <a:pt x="602467" y="94567"/>
                </a:cubicBezTo>
                <a:lnTo>
                  <a:pt x="602467" y="513765"/>
                </a:lnTo>
                <a:cubicBezTo>
                  <a:pt x="602467" y="556630"/>
                  <a:pt x="572061" y="592394"/>
                  <a:pt x="531641" y="600665"/>
                </a:cubicBezTo>
                <a:lnTo>
                  <a:pt x="513764" y="602467"/>
                </a:lnTo>
                <a:lnTo>
                  <a:pt x="479238" y="595497"/>
                </a:lnTo>
                <a:cubicBezTo>
                  <a:pt x="447402" y="582031"/>
                  <a:pt x="425063" y="550507"/>
                  <a:pt x="425063" y="513765"/>
                </a:cubicBezTo>
                <a:lnTo>
                  <a:pt x="425063" y="324881"/>
                </a:lnTo>
                <a:lnTo>
                  <a:pt x="287463" y="462482"/>
                </a:lnTo>
                <a:lnTo>
                  <a:pt x="232988" y="396458"/>
                </a:lnTo>
                <a:cubicBezTo>
                  <a:pt x="205984" y="369454"/>
                  <a:pt x="176404" y="345025"/>
                  <a:pt x="144649" y="323571"/>
                </a:cubicBezTo>
                <a:lnTo>
                  <a:pt x="122356" y="311471"/>
                </a:lnTo>
                <a:lnTo>
                  <a:pt x="256423" y="177404"/>
                </a:lnTo>
                <a:lnTo>
                  <a:pt x="88702" y="177404"/>
                </a:lnTo>
                <a:cubicBezTo>
                  <a:pt x="51960" y="177404"/>
                  <a:pt x="20436" y="155065"/>
                  <a:pt x="6970" y="123229"/>
                </a:cubicBezTo>
                <a:lnTo>
                  <a:pt x="0" y="88703"/>
                </a:lnTo>
                <a:lnTo>
                  <a:pt x="1802" y="70826"/>
                </a:lnTo>
                <a:cubicBezTo>
                  <a:pt x="10073" y="30406"/>
                  <a:pt x="45837" y="0"/>
                  <a:pt x="88702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DB3D701-A570-42DE-BAF6-030598607713}"/>
              </a:ext>
            </a:extLst>
          </p:cNvPr>
          <p:cNvSpPr/>
          <p:nvPr/>
        </p:nvSpPr>
        <p:spPr>
          <a:xfrm>
            <a:off x="6840604" y="4160283"/>
            <a:ext cx="519819" cy="519819"/>
          </a:xfrm>
          <a:custGeom>
            <a:avLst/>
            <a:gdLst>
              <a:gd name="connsiteX0" fmla="*/ 94567 w 602467"/>
              <a:gd name="connsiteY0" fmla="*/ 0 h 602467"/>
              <a:gd name="connsiteX1" fmla="*/ 513765 w 602467"/>
              <a:gd name="connsiteY1" fmla="*/ 0 h 602467"/>
              <a:gd name="connsiteX2" fmla="*/ 600665 w 602467"/>
              <a:gd name="connsiteY2" fmla="*/ 70826 h 602467"/>
              <a:gd name="connsiteX3" fmla="*/ 602467 w 602467"/>
              <a:gd name="connsiteY3" fmla="*/ 88703 h 602467"/>
              <a:gd name="connsiteX4" fmla="*/ 595496 w 602467"/>
              <a:gd name="connsiteY4" fmla="*/ 123229 h 602467"/>
              <a:gd name="connsiteX5" fmla="*/ 513765 w 602467"/>
              <a:gd name="connsiteY5" fmla="*/ 177404 h 602467"/>
              <a:gd name="connsiteX6" fmla="*/ 324881 w 602467"/>
              <a:gd name="connsiteY6" fmla="*/ 177404 h 602467"/>
              <a:gd name="connsiteX7" fmla="*/ 470732 w 602467"/>
              <a:gd name="connsiteY7" fmla="*/ 323255 h 602467"/>
              <a:gd name="connsiteX8" fmla="*/ 470150 w 602467"/>
              <a:gd name="connsiteY8" fmla="*/ 323570 h 602467"/>
              <a:gd name="connsiteX9" fmla="*/ 381811 w 602467"/>
              <a:gd name="connsiteY9" fmla="*/ 396457 h 602467"/>
              <a:gd name="connsiteX10" fmla="*/ 312194 w 602467"/>
              <a:gd name="connsiteY10" fmla="*/ 480834 h 602467"/>
              <a:gd name="connsiteX11" fmla="*/ 177404 w 602467"/>
              <a:gd name="connsiteY11" fmla="*/ 346044 h 602467"/>
              <a:gd name="connsiteX12" fmla="*/ 177404 w 602467"/>
              <a:gd name="connsiteY12" fmla="*/ 513765 h 602467"/>
              <a:gd name="connsiteX13" fmla="*/ 123228 w 602467"/>
              <a:gd name="connsiteY13" fmla="*/ 595497 h 602467"/>
              <a:gd name="connsiteX14" fmla="*/ 88702 w 602467"/>
              <a:gd name="connsiteY14" fmla="*/ 602467 h 602467"/>
              <a:gd name="connsiteX15" fmla="*/ 70826 w 602467"/>
              <a:gd name="connsiteY15" fmla="*/ 600665 h 602467"/>
              <a:gd name="connsiteX16" fmla="*/ 0 w 602467"/>
              <a:gd name="connsiteY16" fmla="*/ 513765 h 602467"/>
              <a:gd name="connsiteX17" fmla="*/ 0 w 602467"/>
              <a:gd name="connsiteY17" fmla="*/ 94567 h 602467"/>
              <a:gd name="connsiteX18" fmla="*/ 25980 w 602467"/>
              <a:gd name="connsiteY18" fmla="*/ 31845 h 602467"/>
              <a:gd name="connsiteX19" fmla="*/ 29483 w 602467"/>
              <a:gd name="connsiteY19" fmla="*/ 29483 h 602467"/>
              <a:gd name="connsiteX20" fmla="*/ 31845 w 602467"/>
              <a:gd name="connsiteY20" fmla="*/ 25980 h 602467"/>
              <a:gd name="connsiteX21" fmla="*/ 94567 w 602467"/>
              <a:gd name="connsiteY21" fmla="*/ 0 h 6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02467" h="602467">
                <a:moveTo>
                  <a:pt x="94567" y="0"/>
                </a:moveTo>
                <a:lnTo>
                  <a:pt x="513765" y="0"/>
                </a:lnTo>
                <a:cubicBezTo>
                  <a:pt x="556630" y="0"/>
                  <a:pt x="592394" y="30406"/>
                  <a:pt x="600665" y="70826"/>
                </a:cubicBezTo>
                <a:lnTo>
                  <a:pt x="602467" y="88703"/>
                </a:lnTo>
                <a:lnTo>
                  <a:pt x="595496" y="123229"/>
                </a:lnTo>
                <a:cubicBezTo>
                  <a:pt x="582031" y="155065"/>
                  <a:pt x="550507" y="177404"/>
                  <a:pt x="513765" y="177404"/>
                </a:cubicBezTo>
                <a:lnTo>
                  <a:pt x="324881" y="177404"/>
                </a:lnTo>
                <a:lnTo>
                  <a:pt x="470732" y="323255"/>
                </a:lnTo>
                <a:lnTo>
                  <a:pt x="470150" y="323570"/>
                </a:lnTo>
                <a:cubicBezTo>
                  <a:pt x="438395" y="345024"/>
                  <a:pt x="408816" y="369453"/>
                  <a:pt x="381811" y="396457"/>
                </a:cubicBezTo>
                <a:lnTo>
                  <a:pt x="312194" y="480834"/>
                </a:lnTo>
                <a:lnTo>
                  <a:pt x="177404" y="346044"/>
                </a:lnTo>
                <a:lnTo>
                  <a:pt x="177404" y="513765"/>
                </a:lnTo>
                <a:cubicBezTo>
                  <a:pt x="177404" y="550507"/>
                  <a:pt x="155065" y="582031"/>
                  <a:pt x="123228" y="595497"/>
                </a:cubicBezTo>
                <a:lnTo>
                  <a:pt x="88702" y="602467"/>
                </a:lnTo>
                <a:lnTo>
                  <a:pt x="70826" y="600665"/>
                </a:lnTo>
                <a:cubicBezTo>
                  <a:pt x="30405" y="592394"/>
                  <a:pt x="0" y="556630"/>
                  <a:pt x="0" y="513765"/>
                </a:cubicBezTo>
                <a:lnTo>
                  <a:pt x="0" y="94567"/>
                </a:lnTo>
                <a:cubicBezTo>
                  <a:pt x="0" y="70073"/>
                  <a:pt x="9928" y="47897"/>
                  <a:pt x="25980" y="31845"/>
                </a:cubicBezTo>
                <a:lnTo>
                  <a:pt x="29483" y="29483"/>
                </a:lnTo>
                <a:lnTo>
                  <a:pt x="31845" y="25980"/>
                </a:lnTo>
                <a:cubicBezTo>
                  <a:pt x="47897" y="9928"/>
                  <a:pt x="70072" y="0"/>
                  <a:pt x="94567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1EBEC17-F250-4F29-9BDA-7DD0201C3612}"/>
              </a:ext>
            </a:extLst>
          </p:cNvPr>
          <p:cNvSpPr/>
          <p:nvPr/>
        </p:nvSpPr>
        <p:spPr>
          <a:xfrm>
            <a:off x="5756020" y="4524840"/>
            <a:ext cx="671732" cy="429752"/>
          </a:xfrm>
          <a:custGeom>
            <a:avLst/>
            <a:gdLst>
              <a:gd name="connsiteX0" fmla="*/ 385121 w 778534"/>
              <a:gd name="connsiteY0" fmla="*/ 0 h 498080"/>
              <a:gd name="connsiteX1" fmla="*/ 389268 w 778534"/>
              <a:gd name="connsiteY1" fmla="*/ 807 h 498080"/>
              <a:gd name="connsiteX2" fmla="*/ 393415 w 778534"/>
              <a:gd name="connsiteY2" fmla="*/ 0 h 498080"/>
              <a:gd name="connsiteX3" fmla="*/ 456137 w 778534"/>
              <a:gd name="connsiteY3" fmla="*/ 25980 h 498080"/>
              <a:gd name="connsiteX4" fmla="*/ 752554 w 778534"/>
              <a:gd name="connsiteY4" fmla="*/ 322398 h 498080"/>
              <a:gd name="connsiteX5" fmla="*/ 763921 w 778534"/>
              <a:gd name="connsiteY5" fmla="*/ 433928 h 498080"/>
              <a:gd name="connsiteX6" fmla="*/ 752554 w 778534"/>
              <a:gd name="connsiteY6" fmla="*/ 447842 h 498080"/>
              <a:gd name="connsiteX7" fmla="*/ 723211 w 778534"/>
              <a:gd name="connsiteY7" fmla="*/ 467327 h 498080"/>
              <a:gd name="connsiteX8" fmla="*/ 627111 w 778534"/>
              <a:gd name="connsiteY8" fmla="*/ 447842 h 498080"/>
              <a:gd name="connsiteX9" fmla="*/ 493550 w 778534"/>
              <a:gd name="connsiteY9" fmla="*/ 314281 h 498080"/>
              <a:gd name="connsiteX10" fmla="*/ 493550 w 778534"/>
              <a:gd name="connsiteY10" fmla="*/ 494769 h 498080"/>
              <a:gd name="connsiteX11" fmla="*/ 394830 w 778534"/>
              <a:gd name="connsiteY11" fmla="*/ 484909 h 498080"/>
              <a:gd name="connsiteX12" fmla="*/ 273414 w 778534"/>
              <a:gd name="connsiteY12" fmla="*/ 497036 h 498080"/>
              <a:gd name="connsiteX13" fmla="*/ 270021 w 778534"/>
              <a:gd name="connsiteY13" fmla="*/ 498080 h 498080"/>
              <a:gd name="connsiteX14" fmla="*/ 270021 w 778534"/>
              <a:gd name="connsiteY14" fmla="*/ 329245 h 498080"/>
              <a:gd name="connsiteX15" fmla="*/ 151425 w 778534"/>
              <a:gd name="connsiteY15" fmla="*/ 447842 h 498080"/>
              <a:gd name="connsiteX16" fmla="*/ 55324 w 778534"/>
              <a:gd name="connsiteY16" fmla="*/ 467327 h 498080"/>
              <a:gd name="connsiteX17" fmla="*/ 25981 w 778534"/>
              <a:gd name="connsiteY17" fmla="*/ 447842 h 498080"/>
              <a:gd name="connsiteX18" fmla="*/ 14615 w 778534"/>
              <a:gd name="connsiteY18" fmla="*/ 433928 h 498080"/>
              <a:gd name="connsiteX19" fmla="*/ 25981 w 778534"/>
              <a:gd name="connsiteY19" fmla="*/ 322398 h 498080"/>
              <a:gd name="connsiteX20" fmla="*/ 322399 w 778534"/>
              <a:gd name="connsiteY20" fmla="*/ 25980 h 498080"/>
              <a:gd name="connsiteX21" fmla="*/ 385121 w 778534"/>
              <a:gd name="connsiteY21" fmla="*/ 0 h 498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8534" h="498080">
                <a:moveTo>
                  <a:pt x="385121" y="0"/>
                </a:moveTo>
                <a:lnTo>
                  <a:pt x="389268" y="807"/>
                </a:lnTo>
                <a:lnTo>
                  <a:pt x="393415" y="0"/>
                </a:lnTo>
                <a:cubicBezTo>
                  <a:pt x="416116" y="0"/>
                  <a:pt x="438817" y="8660"/>
                  <a:pt x="456137" y="25980"/>
                </a:cubicBezTo>
                <a:lnTo>
                  <a:pt x="752554" y="322398"/>
                </a:lnTo>
                <a:cubicBezTo>
                  <a:pt x="782864" y="352709"/>
                  <a:pt x="786653" y="399497"/>
                  <a:pt x="763921" y="433928"/>
                </a:cubicBezTo>
                <a:lnTo>
                  <a:pt x="752554" y="447842"/>
                </a:lnTo>
                <a:lnTo>
                  <a:pt x="723211" y="467327"/>
                </a:lnTo>
                <a:cubicBezTo>
                  <a:pt x="691178" y="480317"/>
                  <a:pt x="653091" y="473822"/>
                  <a:pt x="627111" y="447842"/>
                </a:cubicBezTo>
                <a:lnTo>
                  <a:pt x="493550" y="314281"/>
                </a:lnTo>
                <a:lnTo>
                  <a:pt x="493550" y="494769"/>
                </a:lnTo>
                <a:lnTo>
                  <a:pt x="394830" y="484909"/>
                </a:lnTo>
                <a:cubicBezTo>
                  <a:pt x="353239" y="484909"/>
                  <a:pt x="312633" y="489085"/>
                  <a:pt x="273414" y="497036"/>
                </a:cubicBezTo>
                <a:lnTo>
                  <a:pt x="270021" y="498080"/>
                </a:lnTo>
                <a:lnTo>
                  <a:pt x="270021" y="329245"/>
                </a:lnTo>
                <a:lnTo>
                  <a:pt x="151425" y="447842"/>
                </a:lnTo>
                <a:cubicBezTo>
                  <a:pt x="125444" y="473822"/>
                  <a:pt x="87357" y="480317"/>
                  <a:pt x="55324" y="467327"/>
                </a:cubicBezTo>
                <a:lnTo>
                  <a:pt x="25981" y="447842"/>
                </a:lnTo>
                <a:lnTo>
                  <a:pt x="14615" y="433928"/>
                </a:lnTo>
                <a:cubicBezTo>
                  <a:pt x="-8118" y="399497"/>
                  <a:pt x="-4329" y="352709"/>
                  <a:pt x="25981" y="322398"/>
                </a:cubicBezTo>
                <a:lnTo>
                  <a:pt x="322399" y="25980"/>
                </a:lnTo>
                <a:cubicBezTo>
                  <a:pt x="339719" y="8660"/>
                  <a:pt x="362420" y="0"/>
                  <a:pt x="385121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5">
            <a:extLst>
              <a:ext uri="{FF2B5EF4-FFF2-40B4-BE49-F238E27FC236}">
                <a16:creationId xmlns:a16="http://schemas.microsoft.com/office/drawing/2014/main" id="{4E492E98-AA53-42B8-9744-5421E3927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876" y="884743"/>
            <a:ext cx="1039619" cy="1030031"/>
          </a:xfrm>
          <a:prstGeom prst="ellipse">
            <a:avLst/>
          </a:pr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73" name="Oval 9">
            <a:extLst>
              <a:ext uri="{FF2B5EF4-FFF2-40B4-BE49-F238E27FC236}">
                <a16:creationId xmlns:a16="http://schemas.microsoft.com/office/drawing/2014/main" id="{76860779-59B9-485B-9D5A-0A467C538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192" y="1475093"/>
            <a:ext cx="1030031" cy="1031401"/>
          </a:xfrm>
          <a:prstGeom prst="ellipse">
            <a:avLst/>
          </a:pr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74" name="Oval 13">
            <a:extLst>
              <a:ext uri="{FF2B5EF4-FFF2-40B4-BE49-F238E27FC236}">
                <a16:creationId xmlns:a16="http://schemas.microsoft.com/office/drawing/2014/main" id="{2DEB12FD-CFCD-46DE-8347-20D166AD5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9542" y="2953705"/>
            <a:ext cx="1030031" cy="1039619"/>
          </a:xfrm>
          <a:prstGeom prst="ellipse">
            <a:avLst/>
          </a:pr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75" name="Oval 17">
            <a:extLst>
              <a:ext uri="{FF2B5EF4-FFF2-40B4-BE49-F238E27FC236}">
                <a16:creationId xmlns:a16="http://schemas.microsoft.com/office/drawing/2014/main" id="{69FF6485-24BF-44C3-B8E1-3768CC005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192" y="4351508"/>
            <a:ext cx="1030031" cy="1030031"/>
          </a:xfrm>
          <a:prstGeom prst="ellipse">
            <a:avLst/>
          </a:pr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76" name="Oval 21">
            <a:extLst>
              <a:ext uri="{FF2B5EF4-FFF2-40B4-BE49-F238E27FC236}">
                <a16:creationId xmlns:a16="http://schemas.microsoft.com/office/drawing/2014/main" id="{3C8A4F6E-88F5-4C26-A2E7-F51856CB0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876" y="4943227"/>
            <a:ext cx="1039619" cy="1030031"/>
          </a:xfrm>
          <a:prstGeom prst="ellipse">
            <a:avLst/>
          </a:pr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77" name="Oval 25">
            <a:extLst>
              <a:ext uri="{FF2B5EF4-FFF2-40B4-BE49-F238E27FC236}">
                <a16:creationId xmlns:a16="http://schemas.microsoft.com/office/drawing/2014/main" id="{FE0FB50E-FE20-4298-8A91-E20EE2740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4147" y="4351508"/>
            <a:ext cx="1030031" cy="1030031"/>
          </a:xfrm>
          <a:prstGeom prst="ellipse">
            <a:avLst/>
          </a:pr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78" name="Oval 29">
            <a:extLst>
              <a:ext uri="{FF2B5EF4-FFF2-40B4-BE49-F238E27FC236}">
                <a16:creationId xmlns:a16="http://schemas.microsoft.com/office/drawing/2014/main" id="{4AF29C09-5FA1-4B0D-81A6-064408311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2427" y="2953705"/>
            <a:ext cx="1030031" cy="1039619"/>
          </a:xfrm>
          <a:prstGeom prst="ellipse">
            <a:avLst/>
          </a:pr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</a:t>
            </a:r>
          </a:p>
        </p:txBody>
      </p:sp>
      <p:sp>
        <p:nvSpPr>
          <p:cNvPr id="79" name="Oval 33">
            <a:extLst>
              <a:ext uri="{FF2B5EF4-FFF2-40B4-BE49-F238E27FC236}">
                <a16:creationId xmlns:a16="http://schemas.microsoft.com/office/drawing/2014/main" id="{D43058DD-5289-496A-91EF-822B60B16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4147" y="1475093"/>
            <a:ext cx="1030031" cy="1031401"/>
          </a:xfrm>
          <a:prstGeom prst="ellipse">
            <a:avLst/>
          </a:prstGeom>
          <a:solidFill>
            <a:srgbClr val="EB1E4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</a:t>
            </a: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928B4823-865C-4AD7-921B-16330F5F332F}"/>
              </a:ext>
            </a:extLst>
          </p:cNvPr>
          <p:cNvSpPr/>
          <p:nvPr/>
        </p:nvSpPr>
        <p:spPr>
          <a:xfrm>
            <a:off x="5178446" y="2560072"/>
            <a:ext cx="1826886" cy="1826886"/>
          </a:xfrm>
          <a:custGeom>
            <a:avLst/>
            <a:gdLst>
              <a:gd name="connsiteX0" fmla="*/ 1218481 w 2436962"/>
              <a:gd name="connsiteY0" fmla="*/ 0 h 2436962"/>
              <a:gd name="connsiteX1" fmla="*/ 2436962 w 2436962"/>
              <a:gd name="connsiteY1" fmla="*/ 1218481 h 2436962"/>
              <a:gd name="connsiteX2" fmla="*/ 1218481 w 2436962"/>
              <a:gd name="connsiteY2" fmla="*/ 2436962 h 2436962"/>
              <a:gd name="connsiteX3" fmla="*/ 0 w 2436962"/>
              <a:gd name="connsiteY3" fmla="*/ 1218481 h 2436962"/>
              <a:gd name="connsiteX4" fmla="*/ 1218481 w 2436962"/>
              <a:gd name="connsiteY4" fmla="*/ 0 h 243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6962" h="2436962">
                <a:moveTo>
                  <a:pt x="1218481" y="0"/>
                </a:moveTo>
                <a:cubicBezTo>
                  <a:pt x="1891429" y="0"/>
                  <a:pt x="2436962" y="545533"/>
                  <a:pt x="2436962" y="1218481"/>
                </a:cubicBezTo>
                <a:cubicBezTo>
                  <a:pt x="2436962" y="1891429"/>
                  <a:pt x="1891429" y="2436962"/>
                  <a:pt x="1218481" y="2436962"/>
                </a:cubicBezTo>
                <a:cubicBezTo>
                  <a:pt x="545533" y="2436962"/>
                  <a:pt x="0" y="1891429"/>
                  <a:pt x="0" y="1218481"/>
                </a:cubicBezTo>
                <a:cubicBezTo>
                  <a:pt x="0" y="545533"/>
                  <a:pt x="545533" y="0"/>
                  <a:pt x="12184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052845A-58EC-462A-9963-AC5247FFB453}"/>
              </a:ext>
            </a:extLst>
          </p:cNvPr>
          <p:cNvGrpSpPr/>
          <p:nvPr/>
        </p:nvGrpSpPr>
        <p:grpSpPr>
          <a:xfrm>
            <a:off x="8912526" y="1109619"/>
            <a:ext cx="2937088" cy="1105487"/>
            <a:chOff x="8921977" y="1466725"/>
            <a:chExt cx="2937088" cy="1105487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8EFF8EF-576A-4E10-B8C7-9A19671EB1B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>
                  <a:solidFill>
                    <a:schemeClr val="accent1"/>
                  </a:solidFill>
                </a:rPr>
                <a:t>01 - Lorem </a:t>
              </a:r>
              <a:r>
                <a:rPr lang="en-US" sz="2400" b="1" dirty="0">
                  <a:solidFill>
                    <a:schemeClr val="accent1"/>
                  </a:solidFill>
                </a:rPr>
                <a:t>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ECC54B3F-5086-4782-B5AB-3CECEAC8D0D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EBB0F09F-23C4-47AC-9B83-9152D41E93D1}"/>
              </a:ext>
            </a:extLst>
          </p:cNvPr>
          <p:cNvGrpSpPr/>
          <p:nvPr/>
        </p:nvGrpSpPr>
        <p:grpSpPr>
          <a:xfrm>
            <a:off x="8912526" y="2426878"/>
            <a:ext cx="2937088" cy="1105487"/>
            <a:chOff x="8921977" y="1466725"/>
            <a:chExt cx="2937088" cy="1105487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437C258-AB2F-4985-8AC4-889937CAF09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>
                  <a:solidFill>
                    <a:schemeClr val="accent2"/>
                  </a:solidFill>
                </a:rPr>
                <a:t>02 - Lorem </a:t>
              </a:r>
              <a:r>
                <a:rPr lang="en-US" sz="2400" b="1" dirty="0">
                  <a:solidFill>
                    <a:schemeClr val="accent2"/>
                  </a:solidFill>
                </a:rPr>
                <a:t>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42C425F-832A-4C13-8FAD-0EA22136E6E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F86119A-3B2A-414D-87E2-A62F8A6DC2EF}"/>
              </a:ext>
            </a:extLst>
          </p:cNvPr>
          <p:cNvGrpSpPr/>
          <p:nvPr/>
        </p:nvGrpSpPr>
        <p:grpSpPr>
          <a:xfrm>
            <a:off x="8912526" y="3744137"/>
            <a:ext cx="2937088" cy="1105487"/>
            <a:chOff x="8921977" y="1466725"/>
            <a:chExt cx="2937088" cy="1105487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4FB9286-3242-4103-8732-445B74C3891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>
                  <a:solidFill>
                    <a:schemeClr val="accent3"/>
                  </a:solidFill>
                </a:rPr>
                <a:t>03 - Lorem </a:t>
              </a:r>
              <a:r>
                <a:rPr lang="en-US" sz="2400" b="1" dirty="0">
                  <a:solidFill>
                    <a:schemeClr val="accent3"/>
                  </a:solidFill>
                </a:rPr>
                <a:t>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A78ED78-1F19-4133-898A-EC111026953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0C2FE2B1-9952-4C0F-95E4-EB30AE33A0FF}"/>
              </a:ext>
            </a:extLst>
          </p:cNvPr>
          <p:cNvGrpSpPr/>
          <p:nvPr/>
        </p:nvGrpSpPr>
        <p:grpSpPr>
          <a:xfrm>
            <a:off x="8912526" y="5061396"/>
            <a:ext cx="2937088" cy="1105487"/>
            <a:chOff x="8921977" y="1466725"/>
            <a:chExt cx="2937088" cy="1105487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073EFAB-9C11-4C07-A963-3A5F26ECFEB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</a:rPr>
                <a:t>04 - Lorem </a:t>
              </a:r>
              <a:r>
                <a:rPr lang="en-US" sz="2400" b="1" dirty="0">
                  <a:solidFill>
                    <a:schemeClr val="tx2"/>
                  </a:solidFill>
                </a:rPr>
                <a:t>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EB60CBB-32CD-4055-BF36-5C323BE4D4C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865EE45-AFAC-4B8D-906A-FD6E58E94DA6}"/>
              </a:ext>
            </a:extLst>
          </p:cNvPr>
          <p:cNvGrpSpPr/>
          <p:nvPr/>
        </p:nvGrpSpPr>
        <p:grpSpPr>
          <a:xfrm>
            <a:off x="342386" y="1109619"/>
            <a:ext cx="2937088" cy="1105487"/>
            <a:chOff x="8921977" y="1466725"/>
            <a:chExt cx="2937088" cy="1105487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E4C4B227-7A18-4840-A99A-772643C489A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>
                  <a:solidFill>
                    <a:srgbClr val="EB1E42"/>
                  </a:solidFill>
                </a:rPr>
                <a:t>Lorem Ipsum - 08</a:t>
              </a:r>
              <a:endParaRPr lang="en-US" sz="2400" b="1" dirty="0">
                <a:solidFill>
                  <a:srgbClr val="EB1E42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0C095701-C245-451F-A55C-09EA43D4771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2ACF4588-3AD3-47D5-B783-C075B3407E7B}"/>
              </a:ext>
            </a:extLst>
          </p:cNvPr>
          <p:cNvGrpSpPr/>
          <p:nvPr/>
        </p:nvGrpSpPr>
        <p:grpSpPr>
          <a:xfrm>
            <a:off x="342386" y="2426878"/>
            <a:ext cx="2937088" cy="1105487"/>
            <a:chOff x="8921977" y="1466725"/>
            <a:chExt cx="2937088" cy="1105487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0398649-D752-44AD-8E15-C8D3236F3F4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>
                  <a:solidFill>
                    <a:schemeClr val="accent4">
                      <a:lumMod val="75000"/>
                    </a:schemeClr>
                  </a:solidFill>
                </a:rPr>
                <a:t>Lorem Ipsum - 07</a:t>
              </a:r>
              <a:endParaRPr lang="en-US" sz="24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A8DCFFD8-88CA-487B-ABBA-B3AD7D1EBDB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D12C156C-2532-4A75-830C-7C76C5E41330}"/>
              </a:ext>
            </a:extLst>
          </p:cNvPr>
          <p:cNvGrpSpPr/>
          <p:nvPr/>
        </p:nvGrpSpPr>
        <p:grpSpPr>
          <a:xfrm>
            <a:off x="342386" y="3744137"/>
            <a:ext cx="2937088" cy="1105487"/>
            <a:chOff x="8921977" y="1466725"/>
            <a:chExt cx="2937088" cy="1105487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54DE041D-F550-4A50-B58D-D864DA2E6A7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>
                  <a:solidFill>
                    <a:schemeClr val="accent6"/>
                  </a:solidFill>
                </a:rPr>
                <a:t>Lorem Ipsum - 06</a:t>
              </a:r>
              <a:endParaRPr lang="en-US" sz="2400" b="1" dirty="0">
                <a:solidFill>
                  <a:schemeClr val="accent6"/>
                </a:solidFill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DCDB9B4D-5CB1-4635-A064-D4B24F7CE69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3F7399BC-506C-4B15-B8CD-05CCD9BFA22C}"/>
              </a:ext>
            </a:extLst>
          </p:cNvPr>
          <p:cNvGrpSpPr/>
          <p:nvPr/>
        </p:nvGrpSpPr>
        <p:grpSpPr>
          <a:xfrm>
            <a:off x="342386" y="5061396"/>
            <a:ext cx="2937088" cy="1105487"/>
            <a:chOff x="8921977" y="1466725"/>
            <a:chExt cx="2937088" cy="1105487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E627337-947D-4816-AD3B-63E5B930F6C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>
                  <a:solidFill>
                    <a:schemeClr val="accent5"/>
                  </a:solidFill>
                </a:rPr>
                <a:t>Lorem Ipsum - 05</a:t>
              </a:r>
              <a:endParaRPr lang="en-US" sz="2400" b="1" dirty="0">
                <a:solidFill>
                  <a:schemeClr val="accent5"/>
                </a:solidFill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5D805488-33E4-49D6-BDD6-EE6E96EE9BE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870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Cycle Diagram w/ 8 Stages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297BC88-9905-4468-8A17-A88268C017D5}"/>
              </a:ext>
            </a:extLst>
          </p:cNvPr>
          <p:cNvSpPr/>
          <p:nvPr/>
        </p:nvSpPr>
        <p:spPr>
          <a:xfrm>
            <a:off x="5756020" y="1904977"/>
            <a:ext cx="671732" cy="517213"/>
          </a:xfrm>
          <a:custGeom>
            <a:avLst/>
            <a:gdLst>
              <a:gd name="connsiteX0" fmla="*/ 508514 w 778534"/>
              <a:gd name="connsiteY0" fmla="*/ 0 h 599447"/>
              <a:gd name="connsiteX1" fmla="*/ 508514 w 778534"/>
              <a:gd name="connsiteY1" fmla="*/ 270202 h 599447"/>
              <a:gd name="connsiteX2" fmla="*/ 627111 w 778534"/>
              <a:gd name="connsiteY2" fmla="*/ 151605 h 599447"/>
              <a:gd name="connsiteX3" fmla="*/ 723211 w 778534"/>
              <a:gd name="connsiteY3" fmla="*/ 132120 h 599447"/>
              <a:gd name="connsiteX4" fmla="*/ 752554 w 778534"/>
              <a:gd name="connsiteY4" fmla="*/ 151605 h 599447"/>
              <a:gd name="connsiteX5" fmla="*/ 763921 w 778534"/>
              <a:gd name="connsiteY5" fmla="*/ 165520 h 599447"/>
              <a:gd name="connsiteX6" fmla="*/ 752554 w 778534"/>
              <a:gd name="connsiteY6" fmla="*/ 277049 h 599447"/>
              <a:gd name="connsiteX7" fmla="*/ 456136 w 778534"/>
              <a:gd name="connsiteY7" fmla="*/ 573467 h 599447"/>
              <a:gd name="connsiteX8" fmla="*/ 393414 w 778534"/>
              <a:gd name="connsiteY8" fmla="*/ 599447 h 599447"/>
              <a:gd name="connsiteX9" fmla="*/ 389268 w 778534"/>
              <a:gd name="connsiteY9" fmla="*/ 598640 h 599447"/>
              <a:gd name="connsiteX10" fmla="*/ 385120 w 778534"/>
              <a:gd name="connsiteY10" fmla="*/ 599447 h 599447"/>
              <a:gd name="connsiteX11" fmla="*/ 322399 w 778534"/>
              <a:gd name="connsiteY11" fmla="*/ 573467 h 599447"/>
              <a:gd name="connsiteX12" fmla="*/ 25981 w 778534"/>
              <a:gd name="connsiteY12" fmla="*/ 277049 h 599447"/>
              <a:gd name="connsiteX13" fmla="*/ 14615 w 778534"/>
              <a:gd name="connsiteY13" fmla="*/ 165520 h 599447"/>
              <a:gd name="connsiteX14" fmla="*/ 25981 w 778534"/>
              <a:gd name="connsiteY14" fmla="*/ 151605 h 599447"/>
              <a:gd name="connsiteX15" fmla="*/ 55324 w 778534"/>
              <a:gd name="connsiteY15" fmla="*/ 132120 h 599447"/>
              <a:gd name="connsiteX16" fmla="*/ 151425 w 778534"/>
              <a:gd name="connsiteY16" fmla="*/ 151605 h 599447"/>
              <a:gd name="connsiteX17" fmla="*/ 284986 w 778534"/>
              <a:gd name="connsiteY17" fmla="*/ 285166 h 599447"/>
              <a:gd name="connsiteX18" fmla="*/ 284986 w 778534"/>
              <a:gd name="connsiteY18" fmla="*/ 384 h 599447"/>
              <a:gd name="connsiteX19" fmla="*/ 394829 w 778534"/>
              <a:gd name="connsiteY19" fmla="*/ 11355 h 599447"/>
              <a:gd name="connsiteX20" fmla="*/ 508514 w 778534"/>
              <a:gd name="connsiteY20" fmla="*/ 0 h 599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78534" h="599447">
                <a:moveTo>
                  <a:pt x="508514" y="0"/>
                </a:moveTo>
                <a:lnTo>
                  <a:pt x="508514" y="270202"/>
                </a:lnTo>
                <a:lnTo>
                  <a:pt x="627111" y="151605"/>
                </a:lnTo>
                <a:cubicBezTo>
                  <a:pt x="653091" y="125625"/>
                  <a:pt x="691178" y="119130"/>
                  <a:pt x="723211" y="132120"/>
                </a:cubicBezTo>
                <a:lnTo>
                  <a:pt x="752554" y="151605"/>
                </a:lnTo>
                <a:lnTo>
                  <a:pt x="763921" y="165520"/>
                </a:lnTo>
                <a:cubicBezTo>
                  <a:pt x="786653" y="199950"/>
                  <a:pt x="782864" y="246739"/>
                  <a:pt x="752554" y="277049"/>
                </a:cubicBezTo>
                <a:lnTo>
                  <a:pt x="456136" y="573467"/>
                </a:lnTo>
                <a:cubicBezTo>
                  <a:pt x="438816" y="590787"/>
                  <a:pt x="416115" y="599447"/>
                  <a:pt x="393414" y="599447"/>
                </a:cubicBezTo>
                <a:lnTo>
                  <a:pt x="389268" y="598640"/>
                </a:lnTo>
                <a:lnTo>
                  <a:pt x="385120" y="599447"/>
                </a:lnTo>
                <a:cubicBezTo>
                  <a:pt x="362419" y="599447"/>
                  <a:pt x="339719" y="590787"/>
                  <a:pt x="322399" y="573467"/>
                </a:cubicBezTo>
                <a:lnTo>
                  <a:pt x="25981" y="277049"/>
                </a:lnTo>
                <a:cubicBezTo>
                  <a:pt x="-4329" y="246739"/>
                  <a:pt x="-8118" y="199950"/>
                  <a:pt x="14615" y="165520"/>
                </a:cubicBezTo>
                <a:lnTo>
                  <a:pt x="25981" y="151605"/>
                </a:lnTo>
                <a:lnTo>
                  <a:pt x="55324" y="132120"/>
                </a:lnTo>
                <a:cubicBezTo>
                  <a:pt x="87357" y="119130"/>
                  <a:pt x="125444" y="125625"/>
                  <a:pt x="151425" y="151605"/>
                </a:cubicBezTo>
                <a:lnTo>
                  <a:pt x="284986" y="285166"/>
                </a:lnTo>
                <a:lnTo>
                  <a:pt x="284986" y="384"/>
                </a:lnTo>
                <a:lnTo>
                  <a:pt x="394829" y="11355"/>
                </a:lnTo>
                <a:lnTo>
                  <a:pt x="508514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061BED4-744C-4090-8C6E-920D741FF216}"/>
              </a:ext>
            </a:extLst>
          </p:cNvPr>
          <p:cNvSpPr/>
          <p:nvPr/>
        </p:nvSpPr>
        <p:spPr>
          <a:xfrm>
            <a:off x="6840603" y="2266597"/>
            <a:ext cx="519819" cy="519819"/>
          </a:xfrm>
          <a:custGeom>
            <a:avLst/>
            <a:gdLst>
              <a:gd name="connsiteX0" fmla="*/ 88703 w 602468"/>
              <a:gd name="connsiteY0" fmla="*/ 0 h 602467"/>
              <a:gd name="connsiteX1" fmla="*/ 123229 w 602468"/>
              <a:gd name="connsiteY1" fmla="*/ 6971 h 602467"/>
              <a:gd name="connsiteX2" fmla="*/ 177405 w 602468"/>
              <a:gd name="connsiteY2" fmla="*/ 88702 h 602467"/>
              <a:gd name="connsiteX3" fmla="*/ 177405 w 602468"/>
              <a:gd name="connsiteY3" fmla="*/ 277586 h 602467"/>
              <a:gd name="connsiteX4" fmla="*/ 368351 w 602468"/>
              <a:gd name="connsiteY4" fmla="*/ 86641 h 602467"/>
              <a:gd name="connsiteX5" fmla="*/ 381812 w 602468"/>
              <a:gd name="connsiteY5" fmla="*/ 102978 h 602467"/>
              <a:gd name="connsiteX6" fmla="*/ 470151 w 602468"/>
              <a:gd name="connsiteY6" fmla="*/ 175962 h 602467"/>
              <a:gd name="connsiteX7" fmla="*/ 551133 w 602468"/>
              <a:gd name="connsiteY7" fmla="*/ 219976 h 602467"/>
              <a:gd name="connsiteX8" fmla="*/ 346045 w 602468"/>
              <a:gd name="connsiteY8" fmla="*/ 425063 h 602467"/>
              <a:gd name="connsiteX9" fmla="*/ 513766 w 602468"/>
              <a:gd name="connsiteY9" fmla="*/ 425063 h 602467"/>
              <a:gd name="connsiteX10" fmla="*/ 595497 w 602468"/>
              <a:gd name="connsiteY10" fmla="*/ 479238 h 602467"/>
              <a:gd name="connsiteX11" fmla="*/ 602468 w 602468"/>
              <a:gd name="connsiteY11" fmla="*/ 513765 h 602467"/>
              <a:gd name="connsiteX12" fmla="*/ 600666 w 602468"/>
              <a:gd name="connsiteY12" fmla="*/ 531641 h 602467"/>
              <a:gd name="connsiteX13" fmla="*/ 513766 w 602468"/>
              <a:gd name="connsiteY13" fmla="*/ 602467 h 602467"/>
              <a:gd name="connsiteX14" fmla="*/ 94567 w 602468"/>
              <a:gd name="connsiteY14" fmla="*/ 602467 h 602467"/>
              <a:gd name="connsiteX15" fmla="*/ 31845 w 602468"/>
              <a:gd name="connsiteY15" fmla="*/ 576487 h 602467"/>
              <a:gd name="connsiteX16" fmla="*/ 29484 w 602468"/>
              <a:gd name="connsiteY16" fmla="*/ 572984 h 602467"/>
              <a:gd name="connsiteX17" fmla="*/ 25981 w 602468"/>
              <a:gd name="connsiteY17" fmla="*/ 570622 h 602467"/>
              <a:gd name="connsiteX18" fmla="*/ 0 w 602468"/>
              <a:gd name="connsiteY18" fmla="*/ 507900 h 602467"/>
              <a:gd name="connsiteX19" fmla="*/ 1 w 602468"/>
              <a:gd name="connsiteY19" fmla="*/ 88702 h 602467"/>
              <a:gd name="connsiteX20" fmla="*/ 70827 w 602468"/>
              <a:gd name="connsiteY20" fmla="*/ 1802 h 602467"/>
              <a:gd name="connsiteX21" fmla="*/ 88703 w 602468"/>
              <a:gd name="connsiteY21" fmla="*/ 0 h 6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02468" h="602467">
                <a:moveTo>
                  <a:pt x="88703" y="0"/>
                </a:moveTo>
                <a:lnTo>
                  <a:pt x="123229" y="6971"/>
                </a:lnTo>
                <a:cubicBezTo>
                  <a:pt x="155066" y="20436"/>
                  <a:pt x="177405" y="51960"/>
                  <a:pt x="177405" y="88702"/>
                </a:cubicBezTo>
                <a:lnTo>
                  <a:pt x="177405" y="277586"/>
                </a:lnTo>
                <a:lnTo>
                  <a:pt x="368351" y="86641"/>
                </a:lnTo>
                <a:lnTo>
                  <a:pt x="381812" y="102978"/>
                </a:lnTo>
                <a:cubicBezTo>
                  <a:pt x="408817" y="130019"/>
                  <a:pt x="438396" y="154480"/>
                  <a:pt x="470151" y="175962"/>
                </a:cubicBezTo>
                <a:lnTo>
                  <a:pt x="551133" y="219976"/>
                </a:lnTo>
                <a:lnTo>
                  <a:pt x="346045" y="425063"/>
                </a:lnTo>
                <a:lnTo>
                  <a:pt x="513766" y="425063"/>
                </a:lnTo>
                <a:cubicBezTo>
                  <a:pt x="550508" y="425063"/>
                  <a:pt x="582032" y="447402"/>
                  <a:pt x="595497" y="479238"/>
                </a:cubicBezTo>
                <a:lnTo>
                  <a:pt x="602468" y="513765"/>
                </a:lnTo>
                <a:lnTo>
                  <a:pt x="600666" y="531641"/>
                </a:lnTo>
                <a:cubicBezTo>
                  <a:pt x="592395" y="572061"/>
                  <a:pt x="556631" y="602467"/>
                  <a:pt x="513766" y="602467"/>
                </a:cubicBezTo>
                <a:lnTo>
                  <a:pt x="94567" y="602467"/>
                </a:lnTo>
                <a:cubicBezTo>
                  <a:pt x="70073" y="602467"/>
                  <a:pt x="47897" y="592539"/>
                  <a:pt x="31845" y="576487"/>
                </a:cubicBezTo>
                <a:lnTo>
                  <a:pt x="29484" y="572984"/>
                </a:lnTo>
                <a:lnTo>
                  <a:pt x="25981" y="570622"/>
                </a:lnTo>
                <a:cubicBezTo>
                  <a:pt x="9929" y="554570"/>
                  <a:pt x="0" y="532394"/>
                  <a:pt x="0" y="507900"/>
                </a:cubicBezTo>
                <a:lnTo>
                  <a:pt x="1" y="88702"/>
                </a:lnTo>
                <a:cubicBezTo>
                  <a:pt x="1" y="45837"/>
                  <a:pt x="30406" y="10073"/>
                  <a:pt x="70827" y="1802"/>
                </a:cubicBezTo>
                <a:lnTo>
                  <a:pt x="88703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69FA9F6-ECF8-4209-8EB7-A081FB66EAFA}"/>
              </a:ext>
            </a:extLst>
          </p:cNvPr>
          <p:cNvSpPr/>
          <p:nvPr/>
        </p:nvSpPr>
        <p:spPr>
          <a:xfrm>
            <a:off x="4822309" y="2266597"/>
            <a:ext cx="519819" cy="519819"/>
          </a:xfrm>
          <a:custGeom>
            <a:avLst/>
            <a:gdLst>
              <a:gd name="connsiteX0" fmla="*/ 513764 w 602467"/>
              <a:gd name="connsiteY0" fmla="*/ 0 h 602468"/>
              <a:gd name="connsiteX1" fmla="*/ 531641 w 602467"/>
              <a:gd name="connsiteY1" fmla="*/ 1802 h 602468"/>
              <a:gd name="connsiteX2" fmla="*/ 602467 w 602467"/>
              <a:gd name="connsiteY2" fmla="*/ 88702 h 602468"/>
              <a:gd name="connsiteX3" fmla="*/ 602467 w 602467"/>
              <a:gd name="connsiteY3" fmla="*/ 507901 h 602468"/>
              <a:gd name="connsiteX4" fmla="*/ 576486 w 602467"/>
              <a:gd name="connsiteY4" fmla="*/ 570622 h 602468"/>
              <a:gd name="connsiteX5" fmla="*/ 572983 w 602467"/>
              <a:gd name="connsiteY5" fmla="*/ 572984 h 602468"/>
              <a:gd name="connsiteX6" fmla="*/ 570622 w 602467"/>
              <a:gd name="connsiteY6" fmla="*/ 576487 h 602468"/>
              <a:gd name="connsiteX7" fmla="*/ 507900 w 602467"/>
              <a:gd name="connsiteY7" fmla="*/ 602468 h 602468"/>
              <a:gd name="connsiteX8" fmla="*/ 88702 w 602467"/>
              <a:gd name="connsiteY8" fmla="*/ 602467 h 602468"/>
              <a:gd name="connsiteX9" fmla="*/ 1802 w 602467"/>
              <a:gd name="connsiteY9" fmla="*/ 531641 h 602468"/>
              <a:gd name="connsiteX10" fmla="*/ 0 w 602467"/>
              <a:gd name="connsiteY10" fmla="*/ 513765 h 602468"/>
              <a:gd name="connsiteX11" fmla="*/ 6970 w 602467"/>
              <a:gd name="connsiteY11" fmla="*/ 479238 h 602468"/>
              <a:gd name="connsiteX12" fmla="*/ 88702 w 602467"/>
              <a:gd name="connsiteY12" fmla="*/ 425063 h 602468"/>
              <a:gd name="connsiteX13" fmla="*/ 277586 w 602467"/>
              <a:gd name="connsiteY13" fmla="*/ 425063 h 602468"/>
              <a:gd name="connsiteX14" fmla="*/ 69388 w 602467"/>
              <a:gd name="connsiteY14" fmla="*/ 216865 h 602468"/>
              <a:gd name="connsiteX15" fmla="*/ 144647 w 602467"/>
              <a:gd name="connsiteY15" fmla="*/ 175961 h 602468"/>
              <a:gd name="connsiteX16" fmla="*/ 232986 w 602467"/>
              <a:gd name="connsiteY16" fmla="*/ 102977 h 602468"/>
              <a:gd name="connsiteX17" fmla="*/ 250438 w 602467"/>
              <a:gd name="connsiteY17" fmla="*/ 81798 h 602468"/>
              <a:gd name="connsiteX18" fmla="*/ 425063 w 602467"/>
              <a:gd name="connsiteY18" fmla="*/ 256423 h 602468"/>
              <a:gd name="connsiteX19" fmla="*/ 425063 w 602467"/>
              <a:gd name="connsiteY19" fmla="*/ 88702 h 602468"/>
              <a:gd name="connsiteX20" fmla="*/ 479238 w 602467"/>
              <a:gd name="connsiteY20" fmla="*/ 6971 h 602468"/>
              <a:gd name="connsiteX21" fmla="*/ 513764 w 602467"/>
              <a:gd name="connsiteY21" fmla="*/ 0 h 602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02467" h="602468">
                <a:moveTo>
                  <a:pt x="513764" y="0"/>
                </a:moveTo>
                <a:lnTo>
                  <a:pt x="531641" y="1802"/>
                </a:lnTo>
                <a:cubicBezTo>
                  <a:pt x="572061" y="10073"/>
                  <a:pt x="602467" y="45837"/>
                  <a:pt x="602467" y="88702"/>
                </a:cubicBezTo>
                <a:lnTo>
                  <a:pt x="602467" y="507901"/>
                </a:lnTo>
                <a:cubicBezTo>
                  <a:pt x="602467" y="532395"/>
                  <a:pt x="592538" y="554570"/>
                  <a:pt x="576486" y="570622"/>
                </a:cubicBezTo>
                <a:lnTo>
                  <a:pt x="572983" y="572984"/>
                </a:lnTo>
                <a:lnTo>
                  <a:pt x="570622" y="576487"/>
                </a:lnTo>
                <a:cubicBezTo>
                  <a:pt x="554569" y="592539"/>
                  <a:pt x="532394" y="602468"/>
                  <a:pt x="507900" y="602468"/>
                </a:cubicBezTo>
                <a:lnTo>
                  <a:pt x="88702" y="602467"/>
                </a:lnTo>
                <a:cubicBezTo>
                  <a:pt x="45837" y="602467"/>
                  <a:pt x="10073" y="572061"/>
                  <a:pt x="1802" y="531641"/>
                </a:cubicBezTo>
                <a:lnTo>
                  <a:pt x="0" y="513765"/>
                </a:lnTo>
                <a:lnTo>
                  <a:pt x="6970" y="479238"/>
                </a:lnTo>
                <a:cubicBezTo>
                  <a:pt x="20436" y="447402"/>
                  <a:pt x="51960" y="425063"/>
                  <a:pt x="88702" y="425063"/>
                </a:cubicBezTo>
                <a:lnTo>
                  <a:pt x="277586" y="425063"/>
                </a:lnTo>
                <a:lnTo>
                  <a:pt x="69388" y="216865"/>
                </a:lnTo>
                <a:lnTo>
                  <a:pt x="144647" y="175961"/>
                </a:lnTo>
                <a:cubicBezTo>
                  <a:pt x="176402" y="154479"/>
                  <a:pt x="205982" y="130018"/>
                  <a:pt x="232986" y="102977"/>
                </a:cubicBezTo>
                <a:lnTo>
                  <a:pt x="250438" y="81798"/>
                </a:lnTo>
                <a:lnTo>
                  <a:pt x="425063" y="256423"/>
                </a:lnTo>
                <a:lnTo>
                  <a:pt x="425063" y="88702"/>
                </a:lnTo>
                <a:cubicBezTo>
                  <a:pt x="425063" y="51960"/>
                  <a:pt x="447402" y="20436"/>
                  <a:pt x="479238" y="6971"/>
                </a:cubicBezTo>
                <a:lnTo>
                  <a:pt x="513764" y="0"/>
                </a:lnTo>
                <a:close/>
              </a:path>
            </a:pathLst>
          </a:custGeom>
          <a:solidFill>
            <a:srgbClr val="F484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413E8D0-E41E-4EAD-9DFF-8758197E0485}"/>
              </a:ext>
            </a:extLst>
          </p:cNvPr>
          <p:cNvSpPr/>
          <p:nvPr/>
        </p:nvSpPr>
        <p:spPr>
          <a:xfrm>
            <a:off x="5040563" y="2422189"/>
            <a:ext cx="2102652" cy="2102652"/>
          </a:xfrm>
          <a:custGeom>
            <a:avLst/>
            <a:gdLst>
              <a:gd name="connsiteX0" fmla="*/ 1218481 w 2436962"/>
              <a:gd name="connsiteY0" fmla="*/ 0 h 2436962"/>
              <a:gd name="connsiteX1" fmla="*/ 2436962 w 2436962"/>
              <a:gd name="connsiteY1" fmla="*/ 1218481 h 2436962"/>
              <a:gd name="connsiteX2" fmla="*/ 1218481 w 2436962"/>
              <a:gd name="connsiteY2" fmla="*/ 2436962 h 2436962"/>
              <a:gd name="connsiteX3" fmla="*/ 0 w 2436962"/>
              <a:gd name="connsiteY3" fmla="*/ 1218481 h 2436962"/>
              <a:gd name="connsiteX4" fmla="*/ 1218481 w 2436962"/>
              <a:gd name="connsiteY4" fmla="*/ 0 h 243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6962" h="2436962">
                <a:moveTo>
                  <a:pt x="1218481" y="0"/>
                </a:moveTo>
                <a:cubicBezTo>
                  <a:pt x="1891429" y="0"/>
                  <a:pt x="2436962" y="545533"/>
                  <a:pt x="2436962" y="1218481"/>
                </a:cubicBezTo>
                <a:cubicBezTo>
                  <a:pt x="2436962" y="1891429"/>
                  <a:pt x="1891429" y="2436962"/>
                  <a:pt x="1218481" y="2436962"/>
                </a:cubicBezTo>
                <a:cubicBezTo>
                  <a:pt x="545533" y="2436962"/>
                  <a:pt x="0" y="1891429"/>
                  <a:pt x="0" y="1218481"/>
                </a:cubicBezTo>
                <a:cubicBezTo>
                  <a:pt x="0" y="545533"/>
                  <a:pt x="545533" y="0"/>
                  <a:pt x="1218481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38874FF-473C-4F7A-A7C1-78FDD20F5038}"/>
              </a:ext>
            </a:extLst>
          </p:cNvPr>
          <p:cNvSpPr/>
          <p:nvPr/>
        </p:nvSpPr>
        <p:spPr>
          <a:xfrm>
            <a:off x="7143215" y="3137648"/>
            <a:ext cx="476604" cy="671732"/>
          </a:xfrm>
          <a:custGeom>
            <a:avLst/>
            <a:gdLst>
              <a:gd name="connsiteX0" fmla="*/ 376618 w 552382"/>
              <a:gd name="connsiteY0" fmla="*/ 406 h 778534"/>
              <a:gd name="connsiteX1" fmla="*/ 433927 w 552382"/>
              <a:gd name="connsiteY1" fmla="*/ 14614 h 778534"/>
              <a:gd name="connsiteX2" fmla="*/ 447842 w 552382"/>
              <a:gd name="connsiteY2" fmla="*/ 25981 h 778534"/>
              <a:gd name="connsiteX3" fmla="*/ 467327 w 552382"/>
              <a:gd name="connsiteY3" fmla="*/ 55323 h 778534"/>
              <a:gd name="connsiteX4" fmla="*/ 447841 w 552382"/>
              <a:gd name="connsiteY4" fmla="*/ 151424 h 778534"/>
              <a:gd name="connsiteX5" fmla="*/ 314281 w 552382"/>
              <a:gd name="connsiteY5" fmla="*/ 284985 h 778534"/>
              <a:gd name="connsiteX6" fmla="*/ 550887 w 552382"/>
              <a:gd name="connsiteY6" fmla="*/ 284985 h 778534"/>
              <a:gd name="connsiteX7" fmla="*/ 540471 w 552382"/>
              <a:gd name="connsiteY7" fmla="*/ 389268 h 778534"/>
              <a:gd name="connsiteX8" fmla="*/ 552382 w 552382"/>
              <a:gd name="connsiteY8" fmla="*/ 508514 h 778534"/>
              <a:gd name="connsiteX9" fmla="*/ 329245 w 552382"/>
              <a:gd name="connsiteY9" fmla="*/ 508514 h 778534"/>
              <a:gd name="connsiteX10" fmla="*/ 447841 w 552382"/>
              <a:gd name="connsiteY10" fmla="*/ 627110 h 778534"/>
              <a:gd name="connsiteX11" fmla="*/ 467327 w 552382"/>
              <a:gd name="connsiteY11" fmla="*/ 723211 h 778534"/>
              <a:gd name="connsiteX12" fmla="*/ 447842 w 552382"/>
              <a:gd name="connsiteY12" fmla="*/ 752554 h 778534"/>
              <a:gd name="connsiteX13" fmla="*/ 433927 w 552382"/>
              <a:gd name="connsiteY13" fmla="*/ 763920 h 778534"/>
              <a:gd name="connsiteX14" fmla="*/ 322398 w 552382"/>
              <a:gd name="connsiteY14" fmla="*/ 752554 h 778534"/>
              <a:gd name="connsiteX15" fmla="*/ 25980 w 552382"/>
              <a:gd name="connsiteY15" fmla="*/ 456136 h 778534"/>
              <a:gd name="connsiteX16" fmla="*/ 0 w 552382"/>
              <a:gd name="connsiteY16" fmla="*/ 393414 h 778534"/>
              <a:gd name="connsiteX17" fmla="*/ 807 w 552382"/>
              <a:gd name="connsiteY17" fmla="*/ 389267 h 778534"/>
              <a:gd name="connsiteX18" fmla="*/ 0 w 552382"/>
              <a:gd name="connsiteY18" fmla="*/ 385120 h 778534"/>
              <a:gd name="connsiteX19" fmla="*/ 25980 w 552382"/>
              <a:gd name="connsiteY19" fmla="*/ 322398 h 778534"/>
              <a:gd name="connsiteX20" fmla="*/ 322398 w 552382"/>
              <a:gd name="connsiteY20" fmla="*/ 25981 h 778534"/>
              <a:gd name="connsiteX21" fmla="*/ 376618 w 552382"/>
              <a:gd name="connsiteY21" fmla="*/ 406 h 778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2382" h="778534">
                <a:moveTo>
                  <a:pt x="376618" y="406"/>
                </a:moveTo>
                <a:cubicBezTo>
                  <a:pt x="396407" y="-1488"/>
                  <a:pt x="416712" y="3248"/>
                  <a:pt x="433927" y="14614"/>
                </a:cubicBezTo>
                <a:lnTo>
                  <a:pt x="447842" y="25981"/>
                </a:lnTo>
                <a:lnTo>
                  <a:pt x="467327" y="55323"/>
                </a:lnTo>
                <a:cubicBezTo>
                  <a:pt x="480317" y="87357"/>
                  <a:pt x="473822" y="125444"/>
                  <a:pt x="447841" y="151424"/>
                </a:cubicBezTo>
                <a:lnTo>
                  <a:pt x="314281" y="284985"/>
                </a:lnTo>
                <a:lnTo>
                  <a:pt x="550887" y="284985"/>
                </a:lnTo>
                <a:lnTo>
                  <a:pt x="540471" y="389268"/>
                </a:lnTo>
                <a:lnTo>
                  <a:pt x="552382" y="508514"/>
                </a:lnTo>
                <a:lnTo>
                  <a:pt x="329245" y="508514"/>
                </a:lnTo>
                <a:lnTo>
                  <a:pt x="447841" y="627110"/>
                </a:lnTo>
                <a:cubicBezTo>
                  <a:pt x="473822" y="653091"/>
                  <a:pt x="480317" y="691178"/>
                  <a:pt x="467327" y="723211"/>
                </a:cubicBezTo>
                <a:lnTo>
                  <a:pt x="447842" y="752554"/>
                </a:lnTo>
                <a:lnTo>
                  <a:pt x="433927" y="763920"/>
                </a:lnTo>
                <a:cubicBezTo>
                  <a:pt x="399497" y="786653"/>
                  <a:pt x="352708" y="782864"/>
                  <a:pt x="322398" y="752554"/>
                </a:cubicBezTo>
                <a:lnTo>
                  <a:pt x="25980" y="456136"/>
                </a:lnTo>
                <a:cubicBezTo>
                  <a:pt x="8660" y="438816"/>
                  <a:pt x="0" y="416115"/>
                  <a:pt x="0" y="393414"/>
                </a:cubicBezTo>
                <a:lnTo>
                  <a:pt x="807" y="389267"/>
                </a:lnTo>
                <a:lnTo>
                  <a:pt x="0" y="385120"/>
                </a:lnTo>
                <a:cubicBezTo>
                  <a:pt x="0" y="362419"/>
                  <a:pt x="8660" y="339718"/>
                  <a:pt x="25980" y="322398"/>
                </a:cubicBezTo>
                <a:lnTo>
                  <a:pt x="322398" y="25981"/>
                </a:lnTo>
                <a:cubicBezTo>
                  <a:pt x="337553" y="10826"/>
                  <a:pt x="356828" y="2301"/>
                  <a:pt x="376618" y="40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AD66114-5F10-47D0-8F75-CDC990FABF0B}"/>
              </a:ext>
            </a:extLst>
          </p:cNvPr>
          <p:cNvSpPr/>
          <p:nvPr/>
        </p:nvSpPr>
        <p:spPr>
          <a:xfrm>
            <a:off x="4572181" y="3137649"/>
            <a:ext cx="463950" cy="671732"/>
          </a:xfrm>
          <a:custGeom>
            <a:avLst/>
            <a:gdLst>
              <a:gd name="connsiteX0" fmla="*/ 161097 w 537715"/>
              <a:gd name="connsiteY0" fmla="*/ 406 h 778534"/>
              <a:gd name="connsiteX1" fmla="*/ 215316 w 537715"/>
              <a:gd name="connsiteY1" fmla="*/ 25981 h 778534"/>
              <a:gd name="connsiteX2" fmla="*/ 511735 w 537715"/>
              <a:gd name="connsiteY2" fmla="*/ 322398 h 778534"/>
              <a:gd name="connsiteX3" fmla="*/ 537715 w 537715"/>
              <a:gd name="connsiteY3" fmla="*/ 385121 h 778534"/>
              <a:gd name="connsiteX4" fmla="*/ 536908 w 537715"/>
              <a:gd name="connsiteY4" fmla="*/ 389267 h 778534"/>
              <a:gd name="connsiteX5" fmla="*/ 537715 w 537715"/>
              <a:gd name="connsiteY5" fmla="*/ 393415 h 778534"/>
              <a:gd name="connsiteX6" fmla="*/ 511735 w 537715"/>
              <a:gd name="connsiteY6" fmla="*/ 456136 h 778534"/>
              <a:gd name="connsiteX7" fmla="*/ 215316 w 537715"/>
              <a:gd name="connsiteY7" fmla="*/ 752554 h 778534"/>
              <a:gd name="connsiteX8" fmla="*/ 103787 w 537715"/>
              <a:gd name="connsiteY8" fmla="*/ 763920 h 778534"/>
              <a:gd name="connsiteX9" fmla="*/ 89873 w 537715"/>
              <a:gd name="connsiteY9" fmla="*/ 752554 h 778534"/>
              <a:gd name="connsiteX10" fmla="*/ 70388 w 537715"/>
              <a:gd name="connsiteY10" fmla="*/ 723211 h 778534"/>
              <a:gd name="connsiteX11" fmla="*/ 89873 w 537715"/>
              <a:gd name="connsiteY11" fmla="*/ 627110 h 778534"/>
              <a:gd name="connsiteX12" fmla="*/ 223434 w 537715"/>
              <a:gd name="connsiteY12" fmla="*/ 493549 h 778534"/>
              <a:gd name="connsiteX13" fmla="*/ 1495 w 537715"/>
              <a:gd name="connsiteY13" fmla="*/ 493549 h 778534"/>
              <a:gd name="connsiteX14" fmla="*/ 11910 w 537715"/>
              <a:gd name="connsiteY14" fmla="*/ 389267 h 778534"/>
              <a:gd name="connsiteX15" fmla="*/ 0 w 537715"/>
              <a:gd name="connsiteY15" fmla="*/ 270021 h 778534"/>
              <a:gd name="connsiteX16" fmla="*/ 208470 w 537715"/>
              <a:gd name="connsiteY16" fmla="*/ 270021 h 778534"/>
              <a:gd name="connsiteX17" fmla="*/ 89873 w 537715"/>
              <a:gd name="connsiteY17" fmla="*/ 151424 h 778534"/>
              <a:gd name="connsiteX18" fmla="*/ 70388 w 537715"/>
              <a:gd name="connsiteY18" fmla="*/ 55323 h 778534"/>
              <a:gd name="connsiteX19" fmla="*/ 89873 w 537715"/>
              <a:gd name="connsiteY19" fmla="*/ 25981 h 778534"/>
              <a:gd name="connsiteX20" fmla="*/ 103787 w 537715"/>
              <a:gd name="connsiteY20" fmla="*/ 14614 h 778534"/>
              <a:gd name="connsiteX21" fmla="*/ 161097 w 537715"/>
              <a:gd name="connsiteY21" fmla="*/ 406 h 778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37715" h="778534">
                <a:moveTo>
                  <a:pt x="161097" y="406"/>
                </a:moveTo>
                <a:cubicBezTo>
                  <a:pt x="180887" y="2301"/>
                  <a:pt x="200161" y="10826"/>
                  <a:pt x="215316" y="25981"/>
                </a:cubicBezTo>
                <a:lnTo>
                  <a:pt x="511735" y="322398"/>
                </a:lnTo>
                <a:cubicBezTo>
                  <a:pt x="529055" y="339718"/>
                  <a:pt x="537715" y="362420"/>
                  <a:pt x="537715" y="385121"/>
                </a:cubicBezTo>
                <a:lnTo>
                  <a:pt x="536908" y="389267"/>
                </a:lnTo>
                <a:lnTo>
                  <a:pt x="537715" y="393415"/>
                </a:lnTo>
                <a:cubicBezTo>
                  <a:pt x="537715" y="416116"/>
                  <a:pt x="529055" y="438816"/>
                  <a:pt x="511735" y="456136"/>
                </a:cubicBezTo>
                <a:lnTo>
                  <a:pt x="215316" y="752554"/>
                </a:lnTo>
                <a:cubicBezTo>
                  <a:pt x="185006" y="782864"/>
                  <a:pt x="138218" y="786653"/>
                  <a:pt x="103787" y="763920"/>
                </a:cubicBezTo>
                <a:lnTo>
                  <a:pt x="89873" y="752554"/>
                </a:lnTo>
                <a:lnTo>
                  <a:pt x="70388" y="723211"/>
                </a:lnTo>
                <a:cubicBezTo>
                  <a:pt x="57398" y="691178"/>
                  <a:pt x="63893" y="653091"/>
                  <a:pt x="89873" y="627110"/>
                </a:cubicBezTo>
                <a:lnTo>
                  <a:pt x="223434" y="493549"/>
                </a:lnTo>
                <a:lnTo>
                  <a:pt x="1495" y="493549"/>
                </a:lnTo>
                <a:lnTo>
                  <a:pt x="11910" y="389267"/>
                </a:lnTo>
                <a:lnTo>
                  <a:pt x="0" y="270021"/>
                </a:lnTo>
                <a:lnTo>
                  <a:pt x="208470" y="270021"/>
                </a:lnTo>
                <a:lnTo>
                  <a:pt x="89873" y="151424"/>
                </a:lnTo>
                <a:cubicBezTo>
                  <a:pt x="63893" y="125444"/>
                  <a:pt x="57398" y="87357"/>
                  <a:pt x="70388" y="55323"/>
                </a:cubicBezTo>
                <a:lnTo>
                  <a:pt x="89873" y="25981"/>
                </a:lnTo>
                <a:lnTo>
                  <a:pt x="103787" y="14614"/>
                </a:lnTo>
                <a:cubicBezTo>
                  <a:pt x="121003" y="3248"/>
                  <a:pt x="141307" y="-1488"/>
                  <a:pt x="161097" y="40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9FBB81A5-C716-4EDC-8178-3E6DA06DAA61}"/>
              </a:ext>
            </a:extLst>
          </p:cNvPr>
          <p:cNvSpPr/>
          <p:nvPr/>
        </p:nvSpPr>
        <p:spPr>
          <a:xfrm>
            <a:off x="4822307" y="4160283"/>
            <a:ext cx="519819" cy="519819"/>
          </a:xfrm>
          <a:custGeom>
            <a:avLst/>
            <a:gdLst>
              <a:gd name="connsiteX0" fmla="*/ 88702 w 602467"/>
              <a:gd name="connsiteY0" fmla="*/ 0 h 602467"/>
              <a:gd name="connsiteX1" fmla="*/ 507900 w 602467"/>
              <a:gd name="connsiteY1" fmla="*/ 0 h 602467"/>
              <a:gd name="connsiteX2" fmla="*/ 570622 w 602467"/>
              <a:gd name="connsiteY2" fmla="*/ 25981 h 602467"/>
              <a:gd name="connsiteX3" fmla="*/ 572984 w 602467"/>
              <a:gd name="connsiteY3" fmla="*/ 29484 h 602467"/>
              <a:gd name="connsiteX4" fmla="*/ 576487 w 602467"/>
              <a:gd name="connsiteY4" fmla="*/ 31845 h 602467"/>
              <a:gd name="connsiteX5" fmla="*/ 602467 w 602467"/>
              <a:gd name="connsiteY5" fmla="*/ 94567 h 602467"/>
              <a:gd name="connsiteX6" fmla="*/ 602467 w 602467"/>
              <a:gd name="connsiteY6" fmla="*/ 513765 h 602467"/>
              <a:gd name="connsiteX7" fmla="*/ 531641 w 602467"/>
              <a:gd name="connsiteY7" fmla="*/ 600665 h 602467"/>
              <a:gd name="connsiteX8" fmla="*/ 513764 w 602467"/>
              <a:gd name="connsiteY8" fmla="*/ 602467 h 602467"/>
              <a:gd name="connsiteX9" fmla="*/ 479238 w 602467"/>
              <a:gd name="connsiteY9" fmla="*/ 595497 h 602467"/>
              <a:gd name="connsiteX10" fmla="*/ 425063 w 602467"/>
              <a:gd name="connsiteY10" fmla="*/ 513765 h 602467"/>
              <a:gd name="connsiteX11" fmla="*/ 425063 w 602467"/>
              <a:gd name="connsiteY11" fmla="*/ 324881 h 602467"/>
              <a:gd name="connsiteX12" fmla="*/ 287463 w 602467"/>
              <a:gd name="connsiteY12" fmla="*/ 462482 h 602467"/>
              <a:gd name="connsiteX13" fmla="*/ 232988 w 602467"/>
              <a:gd name="connsiteY13" fmla="*/ 396458 h 602467"/>
              <a:gd name="connsiteX14" fmla="*/ 144649 w 602467"/>
              <a:gd name="connsiteY14" fmla="*/ 323571 h 602467"/>
              <a:gd name="connsiteX15" fmla="*/ 122356 w 602467"/>
              <a:gd name="connsiteY15" fmla="*/ 311471 h 602467"/>
              <a:gd name="connsiteX16" fmla="*/ 256423 w 602467"/>
              <a:gd name="connsiteY16" fmla="*/ 177404 h 602467"/>
              <a:gd name="connsiteX17" fmla="*/ 88702 w 602467"/>
              <a:gd name="connsiteY17" fmla="*/ 177404 h 602467"/>
              <a:gd name="connsiteX18" fmla="*/ 6970 w 602467"/>
              <a:gd name="connsiteY18" fmla="*/ 123229 h 602467"/>
              <a:gd name="connsiteX19" fmla="*/ 0 w 602467"/>
              <a:gd name="connsiteY19" fmla="*/ 88703 h 602467"/>
              <a:gd name="connsiteX20" fmla="*/ 1802 w 602467"/>
              <a:gd name="connsiteY20" fmla="*/ 70826 h 602467"/>
              <a:gd name="connsiteX21" fmla="*/ 88702 w 602467"/>
              <a:gd name="connsiteY21" fmla="*/ 0 h 6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02467" h="602467">
                <a:moveTo>
                  <a:pt x="88702" y="0"/>
                </a:moveTo>
                <a:lnTo>
                  <a:pt x="507900" y="0"/>
                </a:lnTo>
                <a:cubicBezTo>
                  <a:pt x="532394" y="0"/>
                  <a:pt x="554570" y="9929"/>
                  <a:pt x="570622" y="25981"/>
                </a:cubicBezTo>
                <a:lnTo>
                  <a:pt x="572984" y="29484"/>
                </a:lnTo>
                <a:lnTo>
                  <a:pt x="576487" y="31845"/>
                </a:lnTo>
                <a:cubicBezTo>
                  <a:pt x="592539" y="47898"/>
                  <a:pt x="602467" y="70073"/>
                  <a:pt x="602467" y="94567"/>
                </a:cubicBezTo>
                <a:lnTo>
                  <a:pt x="602467" y="513765"/>
                </a:lnTo>
                <a:cubicBezTo>
                  <a:pt x="602467" y="556630"/>
                  <a:pt x="572061" y="592394"/>
                  <a:pt x="531641" y="600665"/>
                </a:cubicBezTo>
                <a:lnTo>
                  <a:pt x="513764" y="602467"/>
                </a:lnTo>
                <a:lnTo>
                  <a:pt x="479238" y="595497"/>
                </a:lnTo>
                <a:cubicBezTo>
                  <a:pt x="447402" y="582031"/>
                  <a:pt x="425063" y="550507"/>
                  <a:pt x="425063" y="513765"/>
                </a:cubicBezTo>
                <a:lnTo>
                  <a:pt x="425063" y="324881"/>
                </a:lnTo>
                <a:lnTo>
                  <a:pt x="287463" y="462482"/>
                </a:lnTo>
                <a:lnTo>
                  <a:pt x="232988" y="396458"/>
                </a:lnTo>
                <a:cubicBezTo>
                  <a:pt x="205984" y="369454"/>
                  <a:pt x="176404" y="345025"/>
                  <a:pt x="144649" y="323571"/>
                </a:cubicBezTo>
                <a:lnTo>
                  <a:pt x="122356" y="311471"/>
                </a:lnTo>
                <a:lnTo>
                  <a:pt x="256423" y="177404"/>
                </a:lnTo>
                <a:lnTo>
                  <a:pt x="88702" y="177404"/>
                </a:lnTo>
                <a:cubicBezTo>
                  <a:pt x="51960" y="177404"/>
                  <a:pt x="20436" y="155065"/>
                  <a:pt x="6970" y="123229"/>
                </a:cubicBezTo>
                <a:lnTo>
                  <a:pt x="0" y="88703"/>
                </a:lnTo>
                <a:lnTo>
                  <a:pt x="1802" y="70826"/>
                </a:lnTo>
                <a:cubicBezTo>
                  <a:pt x="10073" y="30406"/>
                  <a:pt x="45837" y="0"/>
                  <a:pt x="88702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DB3D701-A570-42DE-BAF6-030598607713}"/>
              </a:ext>
            </a:extLst>
          </p:cNvPr>
          <p:cNvSpPr/>
          <p:nvPr/>
        </p:nvSpPr>
        <p:spPr>
          <a:xfrm>
            <a:off x="6840604" y="4160283"/>
            <a:ext cx="519819" cy="519819"/>
          </a:xfrm>
          <a:custGeom>
            <a:avLst/>
            <a:gdLst>
              <a:gd name="connsiteX0" fmla="*/ 94567 w 602467"/>
              <a:gd name="connsiteY0" fmla="*/ 0 h 602467"/>
              <a:gd name="connsiteX1" fmla="*/ 513765 w 602467"/>
              <a:gd name="connsiteY1" fmla="*/ 0 h 602467"/>
              <a:gd name="connsiteX2" fmla="*/ 600665 w 602467"/>
              <a:gd name="connsiteY2" fmla="*/ 70826 h 602467"/>
              <a:gd name="connsiteX3" fmla="*/ 602467 w 602467"/>
              <a:gd name="connsiteY3" fmla="*/ 88703 h 602467"/>
              <a:gd name="connsiteX4" fmla="*/ 595496 w 602467"/>
              <a:gd name="connsiteY4" fmla="*/ 123229 h 602467"/>
              <a:gd name="connsiteX5" fmla="*/ 513765 w 602467"/>
              <a:gd name="connsiteY5" fmla="*/ 177404 h 602467"/>
              <a:gd name="connsiteX6" fmla="*/ 324881 w 602467"/>
              <a:gd name="connsiteY6" fmla="*/ 177404 h 602467"/>
              <a:gd name="connsiteX7" fmla="*/ 470732 w 602467"/>
              <a:gd name="connsiteY7" fmla="*/ 323255 h 602467"/>
              <a:gd name="connsiteX8" fmla="*/ 470150 w 602467"/>
              <a:gd name="connsiteY8" fmla="*/ 323570 h 602467"/>
              <a:gd name="connsiteX9" fmla="*/ 381811 w 602467"/>
              <a:gd name="connsiteY9" fmla="*/ 396457 h 602467"/>
              <a:gd name="connsiteX10" fmla="*/ 312194 w 602467"/>
              <a:gd name="connsiteY10" fmla="*/ 480834 h 602467"/>
              <a:gd name="connsiteX11" fmla="*/ 177404 w 602467"/>
              <a:gd name="connsiteY11" fmla="*/ 346044 h 602467"/>
              <a:gd name="connsiteX12" fmla="*/ 177404 w 602467"/>
              <a:gd name="connsiteY12" fmla="*/ 513765 h 602467"/>
              <a:gd name="connsiteX13" fmla="*/ 123228 w 602467"/>
              <a:gd name="connsiteY13" fmla="*/ 595497 h 602467"/>
              <a:gd name="connsiteX14" fmla="*/ 88702 w 602467"/>
              <a:gd name="connsiteY14" fmla="*/ 602467 h 602467"/>
              <a:gd name="connsiteX15" fmla="*/ 70826 w 602467"/>
              <a:gd name="connsiteY15" fmla="*/ 600665 h 602467"/>
              <a:gd name="connsiteX16" fmla="*/ 0 w 602467"/>
              <a:gd name="connsiteY16" fmla="*/ 513765 h 602467"/>
              <a:gd name="connsiteX17" fmla="*/ 0 w 602467"/>
              <a:gd name="connsiteY17" fmla="*/ 94567 h 602467"/>
              <a:gd name="connsiteX18" fmla="*/ 25980 w 602467"/>
              <a:gd name="connsiteY18" fmla="*/ 31845 h 602467"/>
              <a:gd name="connsiteX19" fmla="*/ 29483 w 602467"/>
              <a:gd name="connsiteY19" fmla="*/ 29483 h 602467"/>
              <a:gd name="connsiteX20" fmla="*/ 31845 w 602467"/>
              <a:gd name="connsiteY20" fmla="*/ 25980 h 602467"/>
              <a:gd name="connsiteX21" fmla="*/ 94567 w 602467"/>
              <a:gd name="connsiteY21" fmla="*/ 0 h 6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02467" h="602467">
                <a:moveTo>
                  <a:pt x="94567" y="0"/>
                </a:moveTo>
                <a:lnTo>
                  <a:pt x="513765" y="0"/>
                </a:lnTo>
                <a:cubicBezTo>
                  <a:pt x="556630" y="0"/>
                  <a:pt x="592394" y="30406"/>
                  <a:pt x="600665" y="70826"/>
                </a:cubicBezTo>
                <a:lnTo>
                  <a:pt x="602467" y="88703"/>
                </a:lnTo>
                <a:lnTo>
                  <a:pt x="595496" y="123229"/>
                </a:lnTo>
                <a:cubicBezTo>
                  <a:pt x="582031" y="155065"/>
                  <a:pt x="550507" y="177404"/>
                  <a:pt x="513765" y="177404"/>
                </a:cubicBezTo>
                <a:lnTo>
                  <a:pt x="324881" y="177404"/>
                </a:lnTo>
                <a:lnTo>
                  <a:pt x="470732" y="323255"/>
                </a:lnTo>
                <a:lnTo>
                  <a:pt x="470150" y="323570"/>
                </a:lnTo>
                <a:cubicBezTo>
                  <a:pt x="438395" y="345024"/>
                  <a:pt x="408816" y="369453"/>
                  <a:pt x="381811" y="396457"/>
                </a:cubicBezTo>
                <a:lnTo>
                  <a:pt x="312194" y="480834"/>
                </a:lnTo>
                <a:lnTo>
                  <a:pt x="177404" y="346044"/>
                </a:lnTo>
                <a:lnTo>
                  <a:pt x="177404" y="513765"/>
                </a:lnTo>
                <a:cubicBezTo>
                  <a:pt x="177404" y="550507"/>
                  <a:pt x="155065" y="582031"/>
                  <a:pt x="123228" y="595497"/>
                </a:cubicBezTo>
                <a:lnTo>
                  <a:pt x="88702" y="602467"/>
                </a:lnTo>
                <a:lnTo>
                  <a:pt x="70826" y="600665"/>
                </a:lnTo>
                <a:cubicBezTo>
                  <a:pt x="30405" y="592394"/>
                  <a:pt x="0" y="556630"/>
                  <a:pt x="0" y="513765"/>
                </a:cubicBezTo>
                <a:lnTo>
                  <a:pt x="0" y="94567"/>
                </a:lnTo>
                <a:cubicBezTo>
                  <a:pt x="0" y="70073"/>
                  <a:pt x="9928" y="47897"/>
                  <a:pt x="25980" y="31845"/>
                </a:cubicBezTo>
                <a:lnTo>
                  <a:pt x="29483" y="29483"/>
                </a:lnTo>
                <a:lnTo>
                  <a:pt x="31845" y="25980"/>
                </a:lnTo>
                <a:cubicBezTo>
                  <a:pt x="47897" y="9928"/>
                  <a:pt x="70072" y="0"/>
                  <a:pt x="94567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1EBEC17-F250-4F29-9BDA-7DD0201C3612}"/>
              </a:ext>
            </a:extLst>
          </p:cNvPr>
          <p:cNvSpPr/>
          <p:nvPr/>
        </p:nvSpPr>
        <p:spPr>
          <a:xfrm>
            <a:off x="5756020" y="4524840"/>
            <a:ext cx="671732" cy="429752"/>
          </a:xfrm>
          <a:custGeom>
            <a:avLst/>
            <a:gdLst>
              <a:gd name="connsiteX0" fmla="*/ 385121 w 778534"/>
              <a:gd name="connsiteY0" fmla="*/ 0 h 498080"/>
              <a:gd name="connsiteX1" fmla="*/ 389268 w 778534"/>
              <a:gd name="connsiteY1" fmla="*/ 807 h 498080"/>
              <a:gd name="connsiteX2" fmla="*/ 393415 w 778534"/>
              <a:gd name="connsiteY2" fmla="*/ 0 h 498080"/>
              <a:gd name="connsiteX3" fmla="*/ 456137 w 778534"/>
              <a:gd name="connsiteY3" fmla="*/ 25980 h 498080"/>
              <a:gd name="connsiteX4" fmla="*/ 752554 w 778534"/>
              <a:gd name="connsiteY4" fmla="*/ 322398 h 498080"/>
              <a:gd name="connsiteX5" fmla="*/ 763921 w 778534"/>
              <a:gd name="connsiteY5" fmla="*/ 433928 h 498080"/>
              <a:gd name="connsiteX6" fmla="*/ 752554 w 778534"/>
              <a:gd name="connsiteY6" fmla="*/ 447842 h 498080"/>
              <a:gd name="connsiteX7" fmla="*/ 723211 w 778534"/>
              <a:gd name="connsiteY7" fmla="*/ 467327 h 498080"/>
              <a:gd name="connsiteX8" fmla="*/ 627111 w 778534"/>
              <a:gd name="connsiteY8" fmla="*/ 447842 h 498080"/>
              <a:gd name="connsiteX9" fmla="*/ 493550 w 778534"/>
              <a:gd name="connsiteY9" fmla="*/ 314281 h 498080"/>
              <a:gd name="connsiteX10" fmla="*/ 493550 w 778534"/>
              <a:gd name="connsiteY10" fmla="*/ 494769 h 498080"/>
              <a:gd name="connsiteX11" fmla="*/ 394830 w 778534"/>
              <a:gd name="connsiteY11" fmla="*/ 484909 h 498080"/>
              <a:gd name="connsiteX12" fmla="*/ 273414 w 778534"/>
              <a:gd name="connsiteY12" fmla="*/ 497036 h 498080"/>
              <a:gd name="connsiteX13" fmla="*/ 270021 w 778534"/>
              <a:gd name="connsiteY13" fmla="*/ 498080 h 498080"/>
              <a:gd name="connsiteX14" fmla="*/ 270021 w 778534"/>
              <a:gd name="connsiteY14" fmla="*/ 329245 h 498080"/>
              <a:gd name="connsiteX15" fmla="*/ 151425 w 778534"/>
              <a:gd name="connsiteY15" fmla="*/ 447842 h 498080"/>
              <a:gd name="connsiteX16" fmla="*/ 55324 w 778534"/>
              <a:gd name="connsiteY16" fmla="*/ 467327 h 498080"/>
              <a:gd name="connsiteX17" fmla="*/ 25981 w 778534"/>
              <a:gd name="connsiteY17" fmla="*/ 447842 h 498080"/>
              <a:gd name="connsiteX18" fmla="*/ 14615 w 778534"/>
              <a:gd name="connsiteY18" fmla="*/ 433928 h 498080"/>
              <a:gd name="connsiteX19" fmla="*/ 25981 w 778534"/>
              <a:gd name="connsiteY19" fmla="*/ 322398 h 498080"/>
              <a:gd name="connsiteX20" fmla="*/ 322399 w 778534"/>
              <a:gd name="connsiteY20" fmla="*/ 25980 h 498080"/>
              <a:gd name="connsiteX21" fmla="*/ 385121 w 778534"/>
              <a:gd name="connsiteY21" fmla="*/ 0 h 498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8534" h="498080">
                <a:moveTo>
                  <a:pt x="385121" y="0"/>
                </a:moveTo>
                <a:lnTo>
                  <a:pt x="389268" y="807"/>
                </a:lnTo>
                <a:lnTo>
                  <a:pt x="393415" y="0"/>
                </a:lnTo>
                <a:cubicBezTo>
                  <a:pt x="416116" y="0"/>
                  <a:pt x="438817" y="8660"/>
                  <a:pt x="456137" y="25980"/>
                </a:cubicBezTo>
                <a:lnTo>
                  <a:pt x="752554" y="322398"/>
                </a:lnTo>
                <a:cubicBezTo>
                  <a:pt x="782864" y="352709"/>
                  <a:pt x="786653" y="399497"/>
                  <a:pt x="763921" y="433928"/>
                </a:cubicBezTo>
                <a:lnTo>
                  <a:pt x="752554" y="447842"/>
                </a:lnTo>
                <a:lnTo>
                  <a:pt x="723211" y="467327"/>
                </a:lnTo>
                <a:cubicBezTo>
                  <a:pt x="691178" y="480317"/>
                  <a:pt x="653091" y="473822"/>
                  <a:pt x="627111" y="447842"/>
                </a:cubicBezTo>
                <a:lnTo>
                  <a:pt x="493550" y="314281"/>
                </a:lnTo>
                <a:lnTo>
                  <a:pt x="493550" y="494769"/>
                </a:lnTo>
                <a:lnTo>
                  <a:pt x="394830" y="484909"/>
                </a:lnTo>
                <a:cubicBezTo>
                  <a:pt x="353239" y="484909"/>
                  <a:pt x="312633" y="489085"/>
                  <a:pt x="273414" y="497036"/>
                </a:cubicBezTo>
                <a:lnTo>
                  <a:pt x="270021" y="498080"/>
                </a:lnTo>
                <a:lnTo>
                  <a:pt x="270021" y="329245"/>
                </a:lnTo>
                <a:lnTo>
                  <a:pt x="151425" y="447842"/>
                </a:lnTo>
                <a:cubicBezTo>
                  <a:pt x="125444" y="473822"/>
                  <a:pt x="87357" y="480317"/>
                  <a:pt x="55324" y="467327"/>
                </a:cubicBezTo>
                <a:lnTo>
                  <a:pt x="25981" y="447842"/>
                </a:lnTo>
                <a:lnTo>
                  <a:pt x="14615" y="433928"/>
                </a:lnTo>
                <a:cubicBezTo>
                  <a:pt x="-8118" y="399497"/>
                  <a:pt x="-4329" y="352709"/>
                  <a:pt x="25981" y="322398"/>
                </a:cubicBezTo>
                <a:lnTo>
                  <a:pt x="322399" y="25980"/>
                </a:lnTo>
                <a:cubicBezTo>
                  <a:pt x="339719" y="8660"/>
                  <a:pt x="362420" y="0"/>
                  <a:pt x="385121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5">
            <a:extLst>
              <a:ext uri="{FF2B5EF4-FFF2-40B4-BE49-F238E27FC236}">
                <a16:creationId xmlns:a16="http://schemas.microsoft.com/office/drawing/2014/main" id="{4E492E98-AA53-42B8-9744-5421E3927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876" y="884743"/>
            <a:ext cx="1039619" cy="1030031"/>
          </a:xfrm>
          <a:prstGeom prst="ellipse">
            <a:avLst/>
          </a:pr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73" name="Oval 9">
            <a:extLst>
              <a:ext uri="{FF2B5EF4-FFF2-40B4-BE49-F238E27FC236}">
                <a16:creationId xmlns:a16="http://schemas.microsoft.com/office/drawing/2014/main" id="{76860779-59B9-485B-9D5A-0A467C538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192" y="1475093"/>
            <a:ext cx="1030031" cy="1031401"/>
          </a:xfrm>
          <a:prstGeom prst="ellipse">
            <a:avLst/>
          </a:pr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74" name="Oval 13">
            <a:extLst>
              <a:ext uri="{FF2B5EF4-FFF2-40B4-BE49-F238E27FC236}">
                <a16:creationId xmlns:a16="http://schemas.microsoft.com/office/drawing/2014/main" id="{2DEB12FD-CFCD-46DE-8347-20D166AD5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9542" y="2953705"/>
            <a:ext cx="1030031" cy="1039619"/>
          </a:xfrm>
          <a:prstGeom prst="ellipse">
            <a:avLst/>
          </a:pr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75" name="Oval 17">
            <a:extLst>
              <a:ext uri="{FF2B5EF4-FFF2-40B4-BE49-F238E27FC236}">
                <a16:creationId xmlns:a16="http://schemas.microsoft.com/office/drawing/2014/main" id="{69FF6485-24BF-44C3-B8E1-3768CC005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192" y="4351508"/>
            <a:ext cx="1030031" cy="1030031"/>
          </a:xfrm>
          <a:prstGeom prst="ellipse">
            <a:avLst/>
          </a:pr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76" name="Oval 21">
            <a:extLst>
              <a:ext uri="{FF2B5EF4-FFF2-40B4-BE49-F238E27FC236}">
                <a16:creationId xmlns:a16="http://schemas.microsoft.com/office/drawing/2014/main" id="{3C8A4F6E-88F5-4C26-A2E7-F51856CB0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876" y="4943227"/>
            <a:ext cx="1039619" cy="1030031"/>
          </a:xfrm>
          <a:prstGeom prst="ellipse">
            <a:avLst/>
          </a:pr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77" name="Oval 25">
            <a:extLst>
              <a:ext uri="{FF2B5EF4-FFF2-40B4-BE49-F238E27FC236}">
                <a16:creationId xmlns:a16="http://schemas.microsoft.com/office/drawing/2014/main" id="{FE0FB50E-FE20-4298-8A91-E20EE2740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4147" y="4351508"/>
            <a:ext cx="1030031" cy="1030031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78" name="Oval 29">
            <a:extLst>
              <a:ext uri="{FF2B5EF4-FFF2-40B4-BE49-F238E27FC236}">
                <a16:creationId xmlns:a16="http://schemas.microsoft.com/office/drawing/2014/main" id="{4AF29C09-5FA1-4B0D-81A6-064408311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2427" y="2953705"/>
            <a:ext cx="1030031" cy="1039619"/>
          </a:xfrm>
          <a:prstGeom prst="ellipse">
            <a:avLst/>
          </a:pr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</a:t>
            </a:r>
          </a:p>
        </p:txBody>
      </p:sp>
      <p:sp>
        <p:nvSpPr>
          <p:cNvPr id="79" name="Oval 33">
            <a:extLst>
              <a:ext uri="{FF2B5EF4-FFF2-40B4-BE49-F238E27FC236}">
                <a16:creationId xmlns:a16="http://schemas.microsoft.com/office/drawing/2014/main" id="{D43058DD-5289-496A-91EF-822B60B16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4147" y="1475093"/>
            <a:ext cx="1030031" cy="1031401"/>
          </a:xfrm>
          <a:prstGeom prst="ellipse">
            <a:avLst/>
          </a:prstGeom>
          <a:solidFill>
            <a:srgbClr val="EB1E4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</a:t>
            </a: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928B4823-865C-4AD7-921B-16330F5F332F}"/>
              </a:ext>
            </a:extLst>
          </p:cNvPr>
          <p:cNvSpPr/>
          <p:nvPr/>
        </p:nvSpPr>
        <p:spPr>
          <a:xfrm>
            <a:off x="5178446" y="2560072"/>
            <a:ext cx="1826886" cy="1826886"/>
          </a:xfrm>
          <a:custGeom>
            <a:avLst/>
            <a:gdLst>
              <a:gd name="connsiteX0" fmla="*/ 1218481 w 2436962"/>
              <a:gd name="connsiteY0" fmla="*/ 0 h 2436962"/>
              <a:gd name="connsiteX1" fmla="*/ 2436962 w 2436962"/>
              <a:gd name="connsiteY1" fmla="*/ 1218481 h 2436962"/>
              <a:gd name="connsiteX2" fmla="*/ 1218481 w 2436962"/>
              <a:gd name="connsiteY2" fmla="*/ 2436962 h 2436962"/>
              <a:gd name="connsiteX3" fmla="*/ 0 w 2436962"/>
              <a:gd name="connsiteY3" fmla="*/ 1218481 h 2436962"/>
              <a:gd name="connsiteX4" fmla="*/ 1218481 w 2436962"/>
              <a:gd name="connsiteY4" fmla="*/ 0 h 243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6962" h="2436962">
                <a:moveTo>
                  <a:pt x="1218481" y="0"/>
                </a:moveTo>
                <a:cubicBezTo>
                  <a:pt x="1891429" y="0"/>
                  <a:pt x="2436962" y="545533"/>
                  <a:pt x="2436962" y="1218481"/>
                </a:cubicBezTo>
                <a:cubicBezTo>
                  <a:pt x="2436962" y="1891429"/>
                  <a:pt x="1891429" y="2436962"/>
                  <a:pt x="1218481" y="2436962"/>
                </a:cubicBezTo>
                <a:cubicBezTo>
                  <a:pt x="545533" y="2436962"/>
                  <a:pt x="0" y="1891429"/>
                  <a:pt x="0" y="1218481"/>
                </a:cubicBezTo>
                <a:cubicBezTo>
                  <a:pt x="0" y="545533"/>
                  <a:pt x="545533" y="0"/>
                  <a:pt x="12184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052845A-58EC-462A-9963-AC5247FFB453}"/>
              </a:ext>
            </a:extLst>
          </p:cNvPr>
          <p:cNvGrpSpPr/>
          <p:nvPr/>
        </p:nvGrpSpPr>
        <p:grpSpPr>
          <a:xfrm>
            <a:off x="8912526" y="1109619"/>
            <a:ext cx="2937088" cy="1105487"/>
            <a:chOff x="8921977" y="1466725"/>
            <a:chExt cx="2937088" cy="1105487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8EFF8EF-576A-4E10-B8C7-9A19671EB1B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>
                  <a:solidFill>
                    <a:schemeClr val="accent1"/>
                  </a:solidFill>
                </a:rPr>
                <a:t>01 - Lorem </a:t>
              </a:r>
              <a:r>
                <a:rPr lang="en-US" sz="2400" b="1" dirty="0">
                  <a:solidFill>
                    <a:schemeClr val="accent1"/>
                  </a:solidFill>
                </a:rPr>
                <a:t>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ECC54B3F-5086-4782-B5AB-3CECEAC8D0D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EBB0F09F-23C4-47AC-9B83-9152D41E93D1}"/>
              </a:ext>
            </a:extLst>
          </p:cNvPr>
          <p:cNvGrpSpPr/>
          <p:nvPr/>
        </p:nvGrpSpPr>
        <p:grpSpPr>
          <a:xfrm>
            <a:off x="8912526" y="2426878"/>
            <a:ext cx="2937088" cy="1105487"/>
            <a:chOff x="8921977" y="1466725"/>
            <a:chExt cx="2937088" cy="1105487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437C258-AB2F-4985-8AC4-889937CAF09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>
                  <a:solidFill>
                    <a:schemeClr val="accent2"/>
                  </a:solidFill>
                </a:rPr>
                <a:t>02 - Lorem </a:t>
              </a:r>
              <a:r>
                <a:rPr lang="en-US" sz="2400" b="1" dirty="0">
                  <a:solidFill>
                    <a:schemeClr val="accent2"/>
                  </a:solidFill>
                </a:rPr>
                <a:t>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42C425F-832A-4C13-8FAD-0EA22136E6E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F86119A-3B2A-414D-87E2-A62F8A6DC2EF}"/>
              </a:ext>
            </a:extLst>
          </p:cNvPr>
          <p:cNvGrpSpPr/>
          <p:nvPr/>
        </p:nvGrpSpPr>
        <p:grpSpPr>
          <a:xfrm>
            <a:off x="8912526" y="3744137"/>
            <a:ext cx="2937088" cy="1105487"/>
            <a:chOff x="8921977" y="1466725"/>
            <a:chExt cx="2937088" cy="1105487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4FB9286-3242-4103-8732-445B74C3891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>
                  <a:solidFill>
                    <a:schemeClr val="accent3"/>
                  </a:solidFill>
                </a:rPr>
                <a:t>03 - Lorem </a:t>
              </a:r>
              <a:r>
                <a:rPr lang="en-US" sz="2400" b="1" dirty="0">
                  <a:solidFill>
                    <a:schemeClr val="accent3"/>
                  </a:solidFill>
                </a:rPr>
                <a:t>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A78ED78-1F19-4133-898A-EC111026953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0C2FE2B1-9952-4C0F-95E4-EB30AE33A0FF}"/>
              </a:ext>
            </a:extLst>
          </p:cNvPr>
          <p:cNvGrpSpPr/>
          <p:nvPr/>
        </p:nvGrpSpPr>
        <p:grpSpPr>
          <a:xfrm>
            <a:off x="8912526" y="5061396"/>
            <a:ext cx="2937088" cy="1105487"/>
            <a:chOff x="8921977" y="1466725"/>
            <a:chExt cx="2937088" cy="1105487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073EFAB-9C11-4C07-A963-3A5F26ECFEB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>
                  <a:solidFill>
                    <a:schemeClr val="accent6"/>
                  </a:solidFill>
                </a:rPr>
                <a:t>04 - Lorem </a:t>
              </a:r>
              <a:r>
                <a:rPr lang="en-US" sz="2400" b="1" dirty="0">
                  <a:solidFill>
                    <a:schemeClr val="accent6"/>
                  </a:solidFill>
                </a:rPr>
                <a:t>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EB60CBB-32CD-4055-BF36-5C323BE4D4C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865EE45-AFAC-4B8D-906A-FD6E58E94DA6}"/>
              </a:ext>
            </a:extLst>
          </p:cNvPr>
          <p:cNvGrpSpPr/>
          <p:nvPr/>
        </p:nvGrpSpPr>
        <p:grpSpPr>
          <a:xfrm>
            <a:off x="342386" y="1109619"/>
            <a:ext cx="2937088" cy="1105487"/>
            <a:chOff x="8921977" y="1466725"/>
            <a:chExt cx="2937088" cy="1105487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E4C4B227-7A18-4840-A99A-772643C489A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>
                  <a:solidFill>
                    <a:srgbClr val="EB1E42"/>
                  </a:solidFill>
                </a:rPr>
                <a:t>Lorem Ipsum - 08</a:t>
              </a:r>
              <a:endParaRPr lang="en-US" sz="2400" b="1" dirty="0">
                <a:solidFill>
                  <a:srgbClr val="EB1E42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0C095701-C245-451F-A55C-09EA43D4771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2ACF4588-3AD3-47D5-B783-C075B3407E7B}"/>
              </a:ext>
            </a:extLst>
          </p:cNvPr>
          <p:cNvGrpSpPr/>
          <p:nvPr/>
        </p:nvGrpSpPr>
        <p:grpSpPr>
          <a:xfrm>
            <a:off x="342386" y="2426878"/>
            <a:ext cx="2937088" cy="1105487"/>
            <a:chOff x="8921977" y="1466725"/>
            <a:chExt cx="2937088" cy="1105487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0398649-D752-44AD-8E15-C8D3236F3F4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>
                  <a:solidFill>
                    <a:schemeClr val="accent4">
                      <a:lumMod val="75000"/>
                    </a:schemeClr>
                  </a:solidFill>
                </a:rPr>
                <a:t>Lorem Ipsum - 07</a:t>
              </a:r>
              <a:endParaRPr lang="en-US" sz="24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A8DCFFD8-88CA-487B-ABBA-B3AD7D1EBDB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D12C156C-2532-4A75-830C-7C76C5E41330}"/>
              </a:ext>
            </a:extLst>
          </p:cNvPr>
          <p:cNvGrpSpPr/>
          <p:nvPr/>
        </p:nvGrpSpPr>
        <p:grpSpPr>
          <a:xfrm>
            <a:off x="342386" y="3744137"/>
            <a:ext cx="2937088" cy="1105487"/>
            <a:chOff x="8921977" y="1466725"/>
            <a:chExt cx="2937088" cy="1105487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54DE041D-F550-4A50-B58D-D864DA2E6A7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 - 06</a:t>
              </a:r>
              <a:endParaRPr lang="en-US" sz="2400" b="1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DCDB9B4D-5CB1-4635-A064-D4B24F7CE69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3F7399BC-506C-4B15-B8CD-05CCD9BFA22C}"/>
              </a:ext>
            </a:extLst>
          </p:cNvPr>
          <p:cNvGrpSpPr/>
          <p:nvPr/>
        </p:nvGrpSpPr>
        <p:grpSpPr>
          <a:xfrm>
            <a:off x="342386" y="5061396"/>
            <a:ext cx="2937088" cy="1105487"/>
            <a:chOff x="8921977" y="1466725"/>
            <a:chExt cx="2937088" cy="1105487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E627337-947D-4816-AD3B-63E5B930F6C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>
                  <a:solidFill>
                    <a:schemeClr val="accent5"/>
                  </a:solidFill>
                </a:rPr>
                <a:t>Lorem Ipsum - 05</a:t>
              </a:r>
              <a:endParaRPr lang="en-US" sz="2400" b="1" dirty="0">
                <a:solidFill>
                  <a:schemeClr val="accent5"/>
                </a:solidFill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5D805488-33E4-49D6-BDD6-EE6E96EE9BE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8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7954</TotalTime>
  <Words>584</Words>
  <PresentationFormat>Widescreen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Diagram w/ 8 Stages for PowerPoint</vt:lpstr>
      <vt:lpstr>Cycle Diagram w/ 8 Stages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Diagram with 8 Stages for PowerPoint</dc:title>
  <dc:creator>PresentationGo.com</dc:creator>
  <dc:description>© Copyright PresentationGo.com</dc:description>
  <dcterms:created xsi:type="dcterms:W3CDTF">2014-11-26T05:14:11Z</dcterms:created>
  <dcterms:modified xsi:type="dcterms:W3CDTF">2017-09-16T15:50:16Z</dcterms:modified>
  <cp:category>Charts &amp; Diagrams</cp:category>
</cp:coreProperties>
</file>