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5" r:id="rId4"/>
    <p:sldId id="33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5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41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Cycle Diagram w/ Hexagons for PowerPoint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603279" y="1323652"/>
            <a:ext cx="3937442" cy="4207499"/>
            <a:chOff x="2837589" y="1714175"/>
            <a:chExt cx="3468824" cy="3706740"/>
          </a:xfrm>
        </p:grpSpPr>
        <p:sp>
          <p:nvSpPr>
            <p:cNvPr id="48" name="Freeform: Shape 47"/>
            <p:cNvSpPr>
              <a:spLocks/>
            </p:cNvSpPr>
            <p:nvPr/>
          </p:nvSpPr>
          <p:spPr bwMode="auto">
            <a:xfrm>
              <a:off x="3387652" y="2400326"/>
              <a:ext cx="2367746" cy="2282096"/>
            </a:xfrm>
            <a:custGeom>
              <a:avLst/>
              <a:gdLst>
                <a:gd name="connsiteX0" fmla="*/ 992757 w 3156994"/>
                <a:gd name="connsiteY0" fmla="*/ 3007265 h 3042794"/>
                <a:gd name="connsiteX1" fmla="*/ 996164 w 3156994"/>
                <a:gd name="connsiteY1" fmla="*/ 3008519 h 3042794"/>
                <a:gd name="connsiteX2" fmla="*/ 1017883 w 3156994"/>
                <a:gd name="connsiteY2" fmla="*/ 3016461 h 3042794"/>
                <a:gd name="connsiteX3" fmla="*/ 1039602 w 3156994"/>
                <a:gd name="connsiteY3" fmla="*/ 3024821 h 3042794"/>
                <a:gd name="connsiteX4" fmla="*/ 1043009 w 3156994"/>
                <a:gd name="connsiteY4" fmla="*/ 3026493 h 3042794"/>
                <a:gd name="connsiteX5" fmla="*/ 1045564 w 3156994"/>
                <a:gd name="connsiteY5" fmla="*/ 3032763 h 3042794"/>
                <a:gd name="connsiteX6" fmla="*/ 1045138 w 3156994"/>
                <a:gd name="connsiteY6" fmla="*/ 3036106 h 3042794"/>
                <a:gd name="connsiteX7" fmla="*/ 1043009 w 3156994"/>
                <a:gd name="connsiteY7" fmla="*/ 3039450 h 3042794"/>
                <a:gd name="connsiteX8" fmla="*/ 1036621 w 3156994"/>
                <a:gd name="connsiteY8" fmla="*/ 3042794 h 3042794"/>
                <a:gd name="connsiteX9" fmla="*/ 1032788 w 3156994"/>
                <a:gd name="connsiteY9" fmla="*/ 3041540 h 3042794"/>
                <a:gd name="connsiteX10" fmla="*/ 1011069 w 3156994"/>
                <a:gd name="connsiteY10" fmla="*/ 3033599 h 3042794"/>
                <a:gd name="connsiteX11" fmla="*/ 989350 w 3156994"/>
                <a:gd name="connsiteY11" fmla="*/ 3025239 h 3042794"/>
                <a:gd name="connsiteX12" fmla="*/ 986369 w 3156994"/>
                <a:gd name="connsiteY12" fmla="*/ 3023567 h 3042794"/>
                <a:gd name="connsiteX13" fmla="*/ 983388 w 3156994"/>
                <a:gd name="connsiteY13" fmla="*/ 3017297 h 3042794"/>
                <a:gd name="connsiteX14" fmla="*/ 984666 w 3156994"/>
                <a:gd name="connsiteY14" fmla="*/ 3013117 h 3042794"/>
                <a:gd name="connsiteX15" fmla="*/ 986369 w 3156994"/>
                <a:gd name="connsiteY15" fmla="*/ 3010609 h 3042794"/>
                <a:gd name="connsiteX16" fmla="*/ 2204549 w 3156994"/>
                <a:gd name="connsiteY16" fmla="*/ 2990771 h 3042794"/>
                <a:gd name="connsiteX17" fmla="*/ 2211269 w 3156994"/>
                <a:gd name="connsiteY17" fmla="*/ 2992837 h 3042794"/>
                <a:gd name="connsiteX18" fmla="*/ 2212950 w 3156994"/>
                <a:gd name="connsiteY18" fmla="*/ 2996142 h 3042794"/>
                <a:gd name="connsiteX19" fmla="*/ 2214210 w 3156994"/>
                <a:gd name="connsiteY19" fmla="*/ 2999860 h 3042794"/>
                <a:gd name="connsiteX20" fmla="*/ 2211689 w 3156994"/>
                <a:gd name="connsiteY20" fmla="*/ 3006470 h 3042794"/>
                <a:gd name="connsiteX21" fmla="*/ 2208329 w 3156994"/>
                <a:gd name="connsiteY21" fmla="*/ 3008123 h 3042794"/>
                <a:gd name="connsiteX22" fmla="*/ 2187327 w 3156994"/>
                <a:gd name="connsiteY22" fmla="*/ 3017211 h 3042794"/>
                <a:gd name="connsiteX23" fmla="*/ 2165904 w 3156994"/>
                <a:gd name="connsiteY23" fmla="*/ 3025887 h 3042794"/>
                <a:gd name="connsiteX24" fmla="*/ 2162544 w 3156994"/>
                <a:gd name="connsiteY24" fmla="*/ 3026300 h 3042794"/>
                <a:gd name="connsiteX25" fmla="*/ 2155823 w 3156994"/>
                <a:gd name="connsiteY25" fmla="*/ 3023821 h 3042794"/>
                <a:gd name="connsiteX26" fmla="*/ 2154143 w 3156994"/>
                <a:gd name="connsiteY26" fmla="*/ 3020516 h 3042794"/>
                <a:gd name="connsiteX27" fmla="*/ 2153303 w 3156994"/>
                <a:gd name="connsiteY27" fmla="*/ 3017211 h 3042794"/>
                <a:gd name="connsiteX28" fmla="*/ 2155823 w 3156994"/>
                <a:gd name="connsiteY28" fmla="*/ 3010601 h 3042794"/>
                <a:gd name="connsiteX29" fmla="*/ 2159183 w 3156994"/>
                <a:gd name="connsiteY29" fmla="*/ 3008949 h 3042794"/>
                <a:gd name="connsiteX30" fmla="*/ 2180186 w 3156994"/>
                <a:gd name="connsiteY30" fmla="*/ 3000273 h 3042794"/>
                <a:gd name="connsiteX31" fmla="*/ 2200768 w 3156994"/>
                <a:gd name="connsiteY31" fmla="*/ 2991598 h 3042794"/>
                <a:gd name="connsiteX32" fmla="*/ 909792 w 3156994"/>
                <a:gd name="connsiteY32" fmla="*/ 2970467 h 3042794"/>
                <a:gd name="connsiteX33" fmla="*/ 913176 w 3156994"/>
                <a:gd name="connsiteY33" fmla="*/ 2971313 h 3042794"/>
                <a:gd name="connsiteX34" fmla="*/ 933478 w 3156994"/>
                <a:gd name="connsiteY34" fmla="*/ 2981041 h 3042794"/>
                <a:gd name="connsiteX35" fmla="*/ 954626 w 3156994"/>
                <a:gd name="connsiteY35" fmla="*/ 2990346 h 3042794"/>
                <a:gd name="connsiteX36" fmla="*/ 958010 w 3156994"/>
                <a:gd name="connsiteY36" fmla="*/ 2992461 h 3042794"/>
                <a:gd name="connsiteX37" fmla="*/ 960548 w 3156994"/>
                <a:gd name="connsiteY37" fmla="*/ 2999228 h 3042794"/>
                <a:gd name="connsiteX38" fmla="*/ 959702 w 3156994"/>
                <a:gd name="connsiteY38" fmla="*/ 3002612 h 3042794"/>
                <a:gd name="connsiteX39" fmla="*/ 957164 w 3156994"/>
                <a:gd name="connsiteY39" fmla="*/ 3005573 h 3042794"/>
                <a:gd name="connsiteX40" fmla="*/ 950820 w 3156994"/>
                <a:gd name="connsiteY40" fmla="*/ 3008534 h 3042794"/>
                <a:gd name="connsiteX41" fmla="*/ 947436 w 3156994"/>
                <a:gd name="connsiteY41" fmla="*/ 3007265 h 3042794"/>
                <a:gd name="connsiteX42" fmla="*/ 926288 w 3156994"/>
                <a:gd name="connsiteY42" fmla="*/ 2997960 h 3042794"/>
                <a:gd name="connsiteX43" fmla="*/ 905562 w 3156994"/>
                <a:gd name="connsiteY43" fmla="*/ 2988231 h 3042794"/>
                <a:gd name="connsiteX44" fmla="*/ 902179 w 3156994"/>
                <a:gd name="connsiteY44" fmla="*/ 2985694 h 3042794"/>
                <a:gd name="connsiteX45" fmla="*/ 899641 w 3156994"/>
                <a:gd name="connsiteY45" fmla="*/ 2979349 h 3042794"/>
                <a:gd name="connsiteX46" fmla="*/ 900910 w 3156994"/>
                <a:gd name="connsiteY46" fmla="*/ 2975965 h 3042794"/>
                <a:gd name="connsiteX47" fmla="*/ 903024 w 3156994"/>
                <a:gd name="connsiteY47" fmla="*/ 2972582 h 3042794"/>
                <a:gd name="connsiteX48" fmla="*/ 2287735 w 3156994"/>
                <a:gd name="connsiteY48" fmla="*/ 2951435 h 3042794"/>
                <a:gd name="connsiteX49" fmla="*/ 2294549 w 3156994"/>
                <a:gd name="connsiteY49" fmla="*/ 2953504 h 3042794"/>
                <a:gd name="connsiteX50" fmla="*/ 2296679 w 3156994"/>
                <a:gd name="connsiteY50" fmla="*/ 2956401 h 3042794"/>
                <a:gd name="connsiteX51" fmla="*/ 2297957 w 3156994"/>
                <a:gd name="connsiteY51" fmla="*/ 2959711 h 3042794"/>
                <a:gd name="connsiteX52" fmla="*/ 2295827 w 3156994"/>
                <a:gd name="connsiteY52" fmla="*/ 2966745 h 3042794"/>
                <a:gd name="connsiteX53" fmla="*/ 2292846 w 3156994"/>
                <a:gd name="connsiteY53" fmla="*/ 2968814 h 3042794"/>
                <a:gd name="connsiteX54" fmla="*/ 2271550 w 3156994"/>
                <a:gd name="connsiteY54" fmla="*/ 2978330 h 3042794"/>
                <a:gd name="connsiteX55" fmla="*/ 2250679 w 3156994"/>
                <a:gd name="connsiteY55" fmla="*/ 2988261 h 3042794"/>
                <a:gd name="connsiteX56" fmla="*/ 2247272 w 3156994"/>
                <a:gd name="connsiteY56" fmla="*/ 2989502 h 3042794"/>
                <a:gd name="connsiteX57" fmla="*/ 2240457 w 3156994"/>
                <a:gd name="connsiteY57" fmla="*/ 2987020 h 3042794"/>
                <a:gd name="connsiteX58" fmla="*/ 2238328 w 3156994"/>
                <a:gd name="connsiteY58" fmla="*/ 2984537 h 3042794"/>
                <a:gd name="connsiteX59" fmla="*/ 2237050 w 3156994"/>
                <a:gd name="connsiteY59" fmla="*/ 2980813 h 3042794"/>
                <a:gd name="connsiteX60" fmla="*/ 2239605 w 3156994"/>
                <a:gd name="connsiteY60" fmla="*/ 2974193 h 3042794"/>
                <a:gd name="connsiteX61" fmla="*/ 2242587 w 3156994"/>
                <a:gd name="connsiteY61" fmla="*/ 2972124 h 3042794"/>
                <a:gd name="connsiteX62" fmla="*/ 2263883 w 3156994"/>
                <a:gd name="connsiteY62" fmla="*/ 2962193 h 3042794"/>
                <a:gd name="connsiteX63" fmla="*/ 2284327 w 3156994"/>
                <a:gd name="connsiteY63" fmla="*/ 2952677 h 3042794"/>
                <a:gd name="connsiteX64" fmla="*/ 827387 w 3156994"/>
                <a:gd name="connsiteY64" fmla="*/ 2928594 h 3042794"/>
                <a:gd name="connsiteX65" fmla="*/ 831221 w 3156994"/>
                <a:gd name="connsiteY65" fmla="*/ 2929458 h 3042794"/>
                <a:gd name="connsiteX66" fmla="*/ 851243 w 3156994"/>
                <a:gd name="connsiteY66" fmla="*/ 2941121 h 3042794"/>
                <a:gd name="connsiteX67" fmla="*/ 871690 w 3156994"/>
                <a:gd name="connsiteY67" fmla="*/ 2951487 h 3042794"/>
                <a:gd name="connsiteX68" fmla="*/ 874672 w 3156994"/>
                <a:gd name="connsiteY68" fmla="*/ 2953215 h 3042794"/>
                <a:gd name="connsiteX69" fmla="*/ 876802 w 3156994"/>
                <a:gd name="connsiteY69" fmla="*/ 2960559 h 3042794"/>
                <a:gd name="connsiteX70" fmla="*/ 875524 w 3156994"/>
                <a:gd name="connsiteY70" fmla="*/ 2964014 h 3042794"/>
                <a:gd name="connsiteX71" fmla="*/ 873394 w 3156994"/>
                <a:gd name="connsiteY71" fmla="*/ 2967038 h 3042794"/>
                <a:gd name="connsiteX72" fmla="*/ 866578 w 3156994"/>
                <a:gd name="connsiteY72" fmla="*/ 2969198 h 3042794"/>
                <a:gd name="connsiteX73" fmla="*/ 863596 w 3156994"/>
                <a:gd name="connsiteY73" fmla="*/ 2967902 h 3042794"/>
                <a:gd name="connsiteX74" fmla="*/ 842723 w 3156994"/>
                <a:gd name="connsiteY74" fmla="*/ 2957103 h 3042794"/>
                <a:gd name="connsiteX75" fmla="*/ 822276 w 3156994"/>
                <a:gd name="connsiteY75" fmla="*/ 2945872 h 3042794"/>
                <a:gd name="connsiteX76" fmla="*/ 818868 w 3156994"/>
                <a:gd name="connsiteY76" fmla="*/ 2943712 h 3042794"/>
                <a:gd name="connsiteX77" fmla="*/ 817164 w 3156994"/>
                <a:gd name="connsiteY77" fmla="*/ 2936801 h 3042794"/>
                <a:gd name="connsiteX78" fmla="*/ 818442 w 3156994"/>
                <a:gd name="connsiteY78" fmla="*/ 2933777 h 3042794"/>
                <a:gd name="connsiteX79" fmla="*/ 820572 w 3156994"/>
                <a:gd name="connsiteY79" fmla="*/ 2930322 h 3042794"/>
                <a:gd name="connsiteX80" fmla="*/ 2368516 w 3156994"/>
                <a:gd name="connsiteY80" fmla="*/ 2907024 h 3042794"/>
                <a:gd name="connsiteX81" fmla="*/ 2375332 w 3156994"/>
                <a:gd name="connsiteY81" fmla="*/ 2908306 h 3042794"/>
                <a:gd name="connsiteX82" fmla="*/ 2377462 w 3156994"/>
                <a:gd name="connsiteY82" fmla="*/ 2911297 h 3042794"/>
                <a:gd name="connsiteX83" fmla="*/ 2379166 w 3156994"/>
                <a:gd name="connsiteY83" fmla="*/ 2915143 h 3042794"/>
                <a:gd name="connsiteX84" fmla="*/ 2377036 w 3156994"/>
                <a:gd name="connsiteY84" fmla="*/ 2921979 h 3042794"/>
                <a:gd name="connsiteX85" fmla="*/ 2374054 w 3156994"/>
                <a:gd name="connsiteY85" fmla="*/ 2924116 h 3042794"/>
                <a:gd name="connsiteX86" fmla="*/ 2354033 w 3156994"/>
                <a:gd name="connsiteY86" fmla="*/ 2936080 h 3042794"/>
                <a:gd name="connsiteX87" fmla="*/ 2333585 w 3156994"/>
                <a:gd name="connsiteY87" fmla="*/ 2947189 h 3042794"/>
                <a:gd name="connsiteX88" fmla="*/ 2330177 w 3156994"/>
                <a:gd name="connsiteY88" fmla="*/ 2948898 h 3042794"/>
                <a:gd name="connsiteX89" fmla="*/ 2322936 w 3156994"/>
                <a:gd name="connsiteY89" fmla="*/ 2946335 h 3042794"/>
                <a:gd name="connsiteX90" fmla="*/ 2320806 w 3156994"/>
                <a:gd name="connsiteY90" fmla="*/ 2943771 h 3042794"/>
                <a:gd name="connsiteX91" fmla="*/ 2319528 w 3156994"/>
                <a:gd name="connsiteY91" fmla="*/ 2939925 h 3042794"/>
                <a:gd name="connsiteX92" fmla="*/ 2321658 w 3156994"/>
                <a:gd name="connsiteY92" fmla="*/ 2933089 h 3042794"/>
                <a:gd name="connsiteX93" fmla="*/ 2324640 w 3156994"/>
                <a:gd name="connsiteY93" fmla="*/ 2930952 h 3042794"/>
                <a:gd name="connsiteX94" fmla="*/ 2344661 w 3156994"/>
                <a:gd name="connsiteY94" fmla="*/ 2919843 h 3042794"/>
                <a:gd name="connsiteX95" fmla="*/ 2364682 w 3156994"/>
                <a:gd name="connsiteY95" fmla="*/ 2907879 h 3042794"/>
                <a:gd name="connsiteX96" fmla="*/ 749329 w 3156994"/>
                <a:gd name="connsiteY96" fmla="*/ 2882914 h 3042794"/>
                <a:gd name="connsiteX97" fmla="*/ 752664 w 3156994"/>
                <a:gd name="connsiteY97" fmla="*/ 2884158 h 3042794"/>
                <a:gd name="connsiteX98" fmla="*/ 771836 w 3156994"/>
                <a:gd name="connsiteY98" fmla="*/ 2895766 h 3042794"/>
                <a:gd name="connsiteX99" fmla="*/ 791425 w 3156994"/>
                <a:gd name="connsiteY99" fmla="*/ 2907375 h 3042794"/>
                <a:gd name="connsiteX100" fmla="*/ 793926 w 3156994"/>
                <a:gd name="connsiteY100" fmla="*/ 2909448 h 3042794"/>
                <a:gd name="connsiteX101" fmla="*/ 795593 w 3156994"/>
                <a:gd name="connsiteY101" fmla="*/ 2916496 h 3042794"/>
                <a:gd name="connsiteX102" fmla="*/ 794759 w 3156994"/>
                <a:gd name="connsiteY102" fmla="*/ 2919813 h 3042794"/>
                <a:gd name="connsiteX103" fmla="*/ 792258 w 3156994"/>
                <a:gd name="connsiteY103" fmla="*/ 2922300 h 3042794"/>
                <a:gd name="connsiteX104" fmla="*/ 785173 w 3156994"/>
                <a:gd name="connsiteY104" fmla="*/ 2924788 h 3042794"/>
                <a:gd name="connsiteX105" fmla="*/ 782256 w 3156994"/>
                <a:gd name="connsiteY105" fmla="*/ 2923129 h 3042794"/>
                <a:gd name="connsiteX106" fmla="*/ 762250 w 3156994"/>
                <a:gd name="connsiteY106" fmla="*/ 2911521 h 3042794"/>
                <a:gd name="connsiteX107" fmla="*/ 742661 w 3156994"/>
                <a:gd name="connsiteY107" fmla="*/ 2899912 h 3042794"/>
                <a:gd name="connsiteX108" fmla="*/ 740160 w 3156994"/>
                <a:gd name="connsiteY108" fmla="*/ 2897010 h 3042794"/>
                <a:gd name="connsiteX109" fmla="*/ 738493 w 3156994"/>
                <a:gd name="connsiteY109" fmla="*/ 2890376 h 3042794"/>
                <a:gd name="connsiteX110" fmla="*/ 740160 w 3156994"/>
                <a:gd name="connsiteY110" fmla="*/ 2887474 h 3042794"/>
                <a:gd name="connsiteX111" fmla="*/ 742244 w 3156994"/>
                <a:gd name="connsiteY111" fmla="*/ 2884158 h 3042794"/>
                <a:gd name="connsiteX112" fmla="*/ 2445651 w 3156994"/>
                <a:gd name="connsiteY112" fmla="*/ 2857537 h 3042794"/>
                <a:gd name="connsiteX113" fmla="*/ 2452788 w 3156994"/>
                <a:gd name="connsiteY113" fmla="*/ 2859245 h 3042794"/>
                <a:gd name="connsiteX114" fmla="*/ 2454887 w 3156994"/>
                <a:gd name="connsiteY114" fmla="*/ 2862235 h 3042794"/>
                <a:gd name="connsiteX115" fmla="*/ 2456567 w 3156994"/>
                <a:gd name="connsiteY115" fmla="*/ 2865651 h 3042794"/>
                <a:gd name="connsiteX116" fmla="*/ 2455307 w 3156994"/>
                <a:gd name="connsiteY116" fmla="*/ 2872910 h 3042794"/>
                <a:gd name="connsiteX117" fmla="*/ 2452788 w 3156994"/>
                <a:gd name="connsiteY117" fmla="*/ 2875045 h 3042794"/>
                <a:gd name="connsiteX118" fmla="*/ 2433475 w 3156994"/>
                <a:gd name="connsiteY118" fmla="*/ 2887856 h 3042794"/>
                <a:gd name="connsiteX119" fmla="*/ 2413742 w 3156994"/>
                <a:gd name="connsiteY119" fmla="*/ 2900667 h 3042794"/>
                <a:gd name="connsiteX120" fmla="*/ 2410383 w 3156994"/>
                <a:gd name="connsiteY120" fmla="*/ 2901948 h 3042794"/>
                <a:gd name="connsiteX121" fmla="*/ 2403245 w 3156994"/>
                <a:gd name="connsiteY121" fmla="*/ 2900667 h 3042794"/>
                <a:gd name="connsiteX122" fmla="*/ 2401146 w 3156994"/>
                <a:gd name="connsiteY122" fmla="*/ 2897251 h 3042794"/>
                <a:gd name="connsiteX123" fmla="*/ 2399467 w 3156994"/>
                <a:gd name="connsiteY123" fmla="*/ 2893835 h 3042794"/>
                <a:gd name="connsiteX124" fmla="*/ 2401146 w 3156994"/>
                <a:gd name="connsiteY124" fmla="*/ 2887429 h 3042794"/>
                <a:gd name="connsiteX125" fmla="*/ 2404085 w 3156994"/>
                <a:gd name="connsiteY125" fmla="*/ 2884440 h 3042794"/>
                <a:gd name="connsiteX126" fmla="*/ 2422979 w 3156994"/>
                <a:gd name="connsiteY126" fmla="*/ 2872056 h 3042794"/>
                <a:gd name="connsiteX127" fmla="*/ 2442292 w 3156994"/>
                <a:gd name="connsiteY127" fmla="*/ 2859245 h 3042794"/>
                <a:gd name="connsiteX128" fmla="*/ 673273 w 3156994"/>
                <a:gd name="connsiteY128" fmla="*/ 2830890 h 3042794"/>
                <a:gd name="connsiteX129" fmla="*/ 676631 w 3156994"/>
                <a:gd name="connsiteY129" fmla="*/ 2833005 h 3042794"/>
                <a:gd name="connsiteX130" fmla="*/ 695102 w 3156994"/>
                <a:gd name="connsiteY130" fmla="*/ 2845693 h 3042794"/>
                <a:gd name="connsiteX131" fmla="*/ 714412 w 3156994"/>
                <a:gd name="connsiteY131" fmla="*/ 2858382 h 3042794"/>
                <a:gd name="connsiteX132" fmla="*/ 716930 w 3156994"/>
                <a:gd name="connsiteY132" fmla="*/ 2860920 h 3042794"/>
                <a:gd name="connsiteX133" fmla="*/ 718190 w 3156994"/>
                <a:gd name="connsiteY133" fmla="*/ 2868110 h 3042794"/>
                <a:gd name="connsiteX134" fmla="*/ 716511 w 3156994"/>
                <a:gd name="connsiteY134" fmla="*/ 2871494 h 3042794"/>
                <a:gd name="connsiteX135" fmla="*/ 714412 w 3156994"/>
                <a:gd name="connsiteY135" fmla="*/ 2874455 h 3042794"/>
                <a:gd name="connsiteX136" fmla="*/ 707275 w 3156994"/>
                <a:gd name="connsiteY136" fmla="*/ 2875301 h 3042794"/>
                <a:gd name="connsiteX137" fmla="*/ 703917 w 3156994"/>
                <a:gd name="connsiteY137" fmla="*/ 2873609 h 3042794"/>
                <a:gd name="connsiteX138" fmla="*/ 684607 w 3156994"/>
                <a:gd name="connsiteY138" fmla="*/ 2860920 h 3042794"/>
                <a:gd name="connsiteX139" fmla="*/ 666137 w 3156994"/>
                <a:gd name="connsiteY139" fmla="*/ 2847808 h 3042794"/>
                <a:gd name="connsiteX140" fmla="*/ 663198 w 3156994"/>
                <a:gd name="connsiteY140" fmla="*/ 2845270 h 3042794"/>
                <a:gd name="connsiteX141" fmla="*/ 662359 w 3156994"/>
                <a:gd name="connsiteY141" fmla="*/ 2838080 h 3042794"/>
                <a:gd name="connsiteX142" fmla="*/ 664038 w 3156994"/>
                <a:gd name="connsiteY142" fmla="*/ 2835119 h 3042794"/>
                <a:gd name="connsiteX143" fmla="*/ 666557 w 3156994"/>
                <a:gd name="connsiteY143" fmla="*/ 2832582 h 3042794"/>
                <a:gd name="connsiteX144" fmla="*/ 2519589 w 3156994"/>
                <a:gd name="connsiteY144" fmla="*/ 2804244 h 3042794"/>
                <a:gd name="connsiteX145" fmla="*/ 2526780 w 3156994"/>
                <a:gd name="connsiteY145" fmla="*/ 2805090 h 3042794"/>
                <a:gd name="connsiteX146" fmla="*/ 2529740 w 3156994"/>
                <a:gd name="connsiteY146" fmla="*/ 2808051 h 3042794"/>
                <a:gd name="connsiteX147" fmla="*/ 2531432 w 3156994"/>
                <a:gd name="connsiteY147" fmla="*/ 2811435 h 3042794"/>
                <a:gd name="connsiteX148" fmla="*/ 2530163 w 3156994"/>
                <a:gd name="connsiteY148" fmla="*/ 2818202 h 3042794"/>
                <a:gd name="connsiteX149" fmla="*/ 2527626 w 3156994"/>
                <a:gd name="connsiteY149" fmla="*/ 2820740 h 3042794"/>
                <a:gd name="connsiteX150" fmla="*/ 2509015 w 3156994"/>
                <a:gd name="connsiteY150" fmla="*/ 2834698 h 3042794"/>
                <a:gd name="connsiteX151" fmla="*/ 2490405 w 3156994"/>
                <a:gd name="connsiteY151" fmla="*/ 2848232 h 3042794"/>
                <a:gd name="connsiteX152" fmla="*/ 2487021 w 3156994"/>
                <a:gd name="connsiteY152" fmla="*/ 2849924 h 3042794"/>
                <a:gd name="connsiteX153" fmla="*/ 2479831 w 3156994"/>
                <a:gd name="connsiteY153" fmla="*/ 2849078 h 3042794"/>
                <a:gd name="connsiteX154" fmla="*/ 2477293 w 3156994"/>
                <a:gd name="connsiteY154" fmla="*/ 2846118 h 3042794"/>
                <a:gd name="connsiteX155" fmla="*/ 2475601 w 3156994"/>
                <a:gd name="connsiteY155" fmla="*/ 2842734 h 3042794"/>
                <a:gd name="connsiteX156" fmla="*/ 2477293 w 3156994"/>
                <a:gd name="connsiteY156" fmla="*/ 2835544 h 3042794"/>
                <a:gd name="connsiteX157" fmla="*/ 2479408 w 3156994"/>
                <a:gd name="connsiteY157" fmla="*/ 2833006 h 3042794"/>
                <a:gd name="connsiteX158" fmla="*/ 2498018 w 3156994"/>
                <a:gd name="connsiteY158" fmla="*/ 2819471 h 3042794"/>
                <a:gd name="connsiteX159" fmla="*/ 2516206 w 3156994"/>
                <a:gd name="connsiteY159" fmla="*/ 2805936 h 3042794"/>
                <a:gd name="connsiteX160" fmla="*/ 601030 w 3156994"/>
                <a:gd name="connsiteY160" fmla="*/ 2776327 h 3042794"/>
                <a:gd name="connsiteX161" fmla="*/ 603568 w 3156994"/>
                <a:gd name="connsiteY161" fmla="*/ 2778442 h 3042794"/>
                <a:gd name="connsiteX162" fmla="*/ 621755 w 3156994"/>
                <a:gd name="connsiteY162" fmla="*/ 2792822 h 3042794"/>
                <a:gd name="connsiteX163" fmla="*/ 639943 w 3156994"/>
                <a:gd name="connsiteY163" fmla="*/ 2806780 h 3042794"/>
                <a:gd name="connsiteX164" fmla="*/ 642481 w 3156994"/>
                <a:gd name="connsiteY164" fmla="*/ 2808895 h 3042794"/>
                <a:gd name="connsiteX165" fmla="*/ 643327 w 3156994"/>
                <a:gd name="connsiteY165" fmla="*/ 2816085 h 3042794"/>
                <a:gd name="connsiteX166" fmla="*/ 641635 w 3156994"/>
                <a:gd name="connsiteY166" fmla="*/ 2819469 h 3042794"/>
                <a:gd name="connsiteX167" fmla="*/ 639097 w 3156994"/>
                <a:gd name="connsiteY167" fmla="*/ 2822007 h 3042794"/>
                <a:gd name="connsiteX168" fmla="*/ 631907 w 3156994"/>
                <a:gd name="connsiteY168" fmla="*/ 2823276 h 3042794"/>
                <a:gd name="connsiteX169" fmla="*/ 628946 w 3156994"/>
                <a:gd name="connsiteY169" fmla="*/ 2821161 h 3042794"/>
                <a:gd name="connsiteX170" fmla="*/ 610335 w 3156994"/>
                <a:gd name="connsiteY170" fmla="*/ 2807203 h 3042794"/>
                <a:gd name="connsiteX171" fmla="*/ 592148 w 3156994"/>
                <a:gd name="connsiteY171" fmla="*/ 2792822 h 3042794"/>
                <a:gd name="connsiteX172" fmla="*/ 590033 w 3156994"/>
                <a:gd name="connsiteY172" fmla="*/ 2790285 h 3042794"/>
                <a:gd name="connsiteX173" fmla="*/ 588764 w 3156994"/>
                <a:gd name="connsiteY173" fmla="*/ 2783094 h 3042794"/>
                <a:gd name="connsiteX174" fmla="*/ 590879 w 3156994"/>
                <a:gd name="connsiteY174" fmla="*/ 2779710 h 3042794"/>
                <a:gd name="connsiteX175" fmla="*/ 593839 w 3156994"/>
                <a:gd name="connsiteY175" fmla="*/ 2777596 h 3042794"/>
                <a:gd name="connsiteX176" fmla="*/ 524009 w 3156994"/>
                <a:gd name="connsiteY176" fmla="*/ 2716690 h 3042794"/>
                <a:gd name="connsiteX177" fmla="*/ 531142 w 3156994"/>
                <a:gd name="connsiteY177" fmla="*/ 2716690 h 3042794"/>
                <a:gd name="connsiteX178" fmla="*/ 534079 w 3156994"/>
                <a:gd name="connsiteY178" fmla="*/ 2718382 h 3042794"/>
                <a:gd name="connsiteX179" fmla="*/ 550861 w 3156994"/>
                <a:gd name="connsiteY179" fmla="*/ 2734031 h 3042794"/>
                <a:gd name="connsiteX180" fmla="*/ 568063 w 3156994"/>
                <a:gd name="connsiteY180" fmla="*/ 2748835 h 3042794"/>
                <a:gd name="connsiteX181" fmla="*/ 570580 w 3156994"/>
                <a:gd name="connsiteY181" fmla="*/ 2751373 h 3042794"/>
                <a:gd name="connsiteX182" fmla="*/ 571000 w 3156994"/>
                <a:gd name="connsiteY182" fmla="*/ 2758563 h 3042794"/>
                <a:gd name="connsiteX183" fmla="*/ 568902 w 3156994"/>
                <a:gd name="connsiteY183" fmla="*/ 2761947 h 3042794"/>
                <a:gd name="connsiteX184" fmla="*/ 566385 w 3156994"/>
                <a:gd name="connsiteY184" fmla="*/ 2764485 h 3042794"/>
                <a:gd name="connsiteX185" fmla="*/ 559672 w 3156994"/>
                <a:gd name="connsiteY185" fmla="*/ 2764908 h 3042794"/>
                <a:gd name="connsiteX186" fmla="*/ 556315 w 3156994"/>
                <a:gd name="connsiteY186" fmla="*/ 2762793 h 3042794"/>
                <a:gd name="connsiteX187" fmla="*/ 538694 w 3156994"/>
                <a:gd name="connsiteY187" fmla="*/ 2747566 h 3042794"/>
                <a:gd name="connsiteX188" fmla="*/ 521912 w 3156994"/>
                <a:gd name="connsiteY188" fmla="*/ 2732339 h 3042794"/>
                <a:gd name="connsiteX189" fmla="*/ 519814 w 3156994"/>
                <a:gd name="connsiteY189" fmla="*/ 2729379 h 3042794"/>
                <a:gd name="connsiteX190" fmla="*/ 518975 w 3156994"/>
                <a:gd name="connsiteY190" fmla="*/ 2722188 h 3042794"/>
                <a:gd name="connsiteX191" fmla="*/ 521492 w 3156994"/>
                <a:gd name="connsiteY191" fmla="*/ 2719651 h 3042794"/>
                <a:gd name="connsiteX192" fmla="*/ 3125272 w 3156994"/>
                <a:gd name="connsiteY192" fmla="*/ 1805629 h 3042794"/>
                <a:gd name="connsiteX193" fmla="*/ 3129079 w 3156994"/>
                <a:gd name="connsiteY193" fmla="*/ 1805629 h 3042794"/>
                <a:gd name="connsiteX194" fmla="*/ 3132463 w 3156994"/>
                <a:gd name="connsiteY194" fmla="*/ 1806469 h 3042794"/>
                <a:gd name="connsiteX195" fmla="*/ 3136692 w 3156994"/>
                <a:gd name="connsiteY195" fmla="*/ 1812772 h 3042794"/>
                <a:gd name="connsiteX196" fmla="*/ 3136692 w 3156994"/>
                <a:gd name="connsiteY196" fmla="*/ 1816133 h 3042794"/>
                <a:gd name="connsiteX197" fmla="*/ 3132886 w 3156994"/>
                <a:gd name="connsiteY197" fmla="*/ 1839242 h 3042794"/>
                <a:gd name="connsiteX198" fmla="*/ 3128233 w 3156994"/>
                <a:gd name="connsiteY198" fmla="*/ 1861510 h 3042794"/>
                <a:gd name="connsiteX199" fmla="*/ 3127387 w 3156994"/>
                <a:gd name="connsiteY199" fmla="*/ 1864872 h 3042794"/>
                <a:gd name="connsiteX200" fmla="*/ 3121042 w 3156994"/>
                <a:gd name="connsiteY200" fmla="*/ 1869073 h 3042794"/>
                <a:gd name="connsiteX201" fmla="*/ 3117235 w 3156994"/>
                <a:gd name="connsiteY201" fmla="*/ 1868653 h 3042794"/>
                <a:gd name="connsiteX202" fmla="*/ 3113851 w 3156994"/>
                <a:gd name="connsiteY202" fmla="*/ 1867392 h 3042794"/>
                <a:gd name="connsiteX203" fmla="*/ 3110045 w 3156994"/>
                <a:gd name="connsiteY203" fmla="*/ 1861510 h 3042794"/>
                <a:gd name="connsiteX204" fmla="*/ 3110045 w 3156994"/>
                <a:gd name="connsiteY204" fmla="*/ 1858149 h 3042794"/>
                <a:gd name="connsiteX205" fmla="*/ 3114697 w 3156994"/>
                <a:gd name="connsiteY205" fmla="*/ 1835881 h 3042794"/>
                <a:gd name="connsiteX206" fmla="*/ 3118504 w 3156994"/>
                <a:gd name="connsiteY206" fmla="*/ 1813192 h 3042794"/>
                <a:gd name="connsiteX207" fmla="*/ 3119350 w 3156994"/>
                <a:gd name="connsiteY207" fmla="*/ 1809831 h 3042794"/>
                <a:gd name="connsiteX208" fmla="*/ 22417 w 3156994"/>
                <a:gd name="connsiteY208" fmla="*/ 1757411 h 3042794"/>
                <a:gd name="connsiteX209" fmla="*/ 26223 w 3156994"/>
                <a:gd name="connsiteY209" fmla="*/ 1757411 h 3042794"/>
                <a:gd name="connsiteX210" fmla="*/ 31722 w 3156994"/>
                <a:gd name="connsiteY210" fmla="*/ 1762064 h 3042794"/>
                <a:gd name="connsiteX211" fmla="*/ 32145 w 3156994"/>
                <a:gd name="connsiteY211" fmla="*/ 1765024 h 3042794"/>
                <a:gd name="connsiteX212" fmla="*/ 35529 w 3156994"/>
                <a:gd name="connsiteY212" fmla="*/ 1787864 h 3042794"/>
                <a:gd name="connsiteX213" fmla="*/ 38912 w 3156994"/>
                <a:gd name="connsiteY213" fmla="*/ 1810704 h 3042794"/>
                <a:gd name="connsiteX214" fmla="*/ 39335 w 3156994"/>
                <a:gd name="connsiteY214" fmla="*/ 1814511 h 3042794"/>
                <a:gd name="connsiteX215" fmla="*/ 35106 w 3156994"/>
                <a:gd name="connsiteY215" fmla="*/ 1820009 h 3042794"/>
                <a:gd name="connsiteX216" fmla="*/ 31722 w 3156994"/>
                <a:gd name="connsiteY216" fmla="*/ 1820855 h 3042794"/>
                <a:gd name="connsiteX217" fmla="*/ 27915 w 3156994"/>
                <a:gd name="connsiteY217" fmla="*/ 1820855 h 3042794"/>
                <a:gd name="connsiteX218" fmla="*/ 22417 w 3156994"/>
                <a:gd name="connsiteY218" fmla="*/ 1817048 h 3042794"/>
                <a:gd name="connsiteX219" fmla="*/ 21148 w 3156994"/>
                <a:gd name="connsiteY219" fmla="*/ 1813242 h 3042794"/>
                <a:gd name="connsiteX220" fmla="*/ 17341 w 3156994"/>
                <a:gd name="connsiteY220" fmla="*/ 1790825 h 3042794"/>
                <a:gd name="connsiteX221" fmla="*/ 13957 w 3156994"/>
                <a:gd name="connsiteY221" fmla="*/ 1767985 h 3042794"/>
                <a:gd name="connsiteX222" fmla="*/ 13957 w 3156994"/>
                <a:gd name="connsiteY222" fmla="*/ 1764178 h 3042794"/>
                <a:gd name="connsiteX223" fmla="*/ 18610 w 3156994"/>
                <a:gd name="connsiteY223" fmla="*/ 1758680 h 3042794"/>
                <a:gd name="connsiteX224" fmla="*/ 3136284 w 3156994"/>
                <a:gd name="connsiteY224" fmla="*/ 1714269 h 3042794"/>
                <a:gd name="connsiteX225" fmla="*/ 3139955 w 3156994"/>
                <a:gd name="connsiteY225" fmla="*/ 1714269 h 3042794"/>
                <a:gd name="connsiteX226" fmla="*/ 3143218 w 3156994"/>
                <a:gd name="connsiteY226" fmla="*/ 1715546 h 3042794"/>
                <a:gd name="connsiteX227" fmla="*/ 3148112 w 3156994"/>
                <a:gd name="connsiteY227" fmla="*/ 1721081 h 3042794"/>
                <a:gd name="connsiteX228" fmla="*/ 3148112 w 3156994"/>
                <a:gd name="connsiteY228" fmla="*/ 1724487 h 3042794"/>
                <a:gd name="connsiteX229" fmla="*/ 3145257 w 3156994"/>
                <a:gd name="connsiteY229" fmla="*/ 1747903 h 3042794"/>
                <a:gd name="connsiteX230" fmla="*/ 3142810 w 3156994"/>
                <a:gd name="connsiteY230" fmla="*/ 1771320 h 3042794"/>
                <a:gd name="connsiteX231" fmla="*/ 3141587 w 3156994"/>
                <a:gd name="connsiteY231" fmla="*/ 1774300 h 3042794"/>
                <a:gd name="connsiteX232" fmla="*/ 3136284 w 3156994"/>
                <a:gd name="connsiteY232" fmla="*/ 1778983 h 3042794"/>
                <a:gd name="connsiteX233" fmla="*/ 3132614 w 3156994"/>
                <a:gd name="connsiteY233" fmla="*/ 1778983 h 3042794"/>
                <a:gd name="connsiteX234" fmla="*/ 3129351 w 3156994"/>
                <a:gd name="connsiteY234" fmla="*/ 1777706 h 3042794"/>
                <a:gd name="connsiteX235" fmla="*/ 3125272 w 3156994"/>
                <a:gd name="connsiteY235" fmla="*/ 1772171 h 3042794"/>
                <a:gd name="connsiteX236" fmla="*/ 3125272 w 3156994"/>
                <a:gd name="connsiteY236" fmla="*/ 1768339 h 3042794"/>
                <a:gd name="connsiteX237" fmla="*/ 3127719 w 3156994"/>
                <a:gd name="connsiteY237" fmla="*/ 1745349 h 3042794"/>
                <a:gd name="connsiteX238" fmla="*/ 3130574 w 3156994"/>
                <a:gd name="connsiteY238" fmla="*/ 1722784 h 3042794"/>
                <a:gd name="connsiteX239" fmla="*/ 3130982 w 3156994"/>
                <a:gd name="connsiteY239" fmla="*/ 1718952 h 3042794"/>
                <a:gd name="connsiteX240" fmla="*/ 12688 w 3156994"/>
                <a:gd name="connsiteY240" fmla="*/ 1666051 h 3042794"/>
                <a:gd name="connsiteX241" fmla="*/ 16495 w 3156994"/>
                <a:gd name="connsiteY241" fmla="*/ 1666051 h 3042794"/>
                <a:gd name="connsiteX242" fmla="*/ 21571 w 3156994"/>
                <a:gd name="connsiteY242" fmla="*/ 1671060 h 3042794"/>
                <a:gd name="connsiteX243" fmla="*/ 22417 w 3156994"/>
                <a:gd name="connsiteY243" fmla="*/ 1674399 h 3042794"/>
                <a:gd name="connsiteX244" fmla="*/ 24108 w 3156994"/>
                <a:gd name="connsiteY244" fmla="*/ 1697355 h 3042794"/>
                <a:gd name="connsiteX245" fmla="*/ 26646 w 3156994"/>
                <a:gd name="connsiteY245" fmla="*/ 1719477 h 3042794"/>
                <a:gd name="connsiteX246" fmla="*/ 26646 w 3156994"/>
                <a:gd name="connsiteY246" fmla="*/ 1723234 h 3042794"/>
                <a:gd name="connsiteX247" fmla="*/ 21994 w 3156994"/>
                <a:gd name="connsiteY247" fmla="*/ 1729077 h 3042794"/>
                <a:gd name="connsiteX248" fmla="*/ 18187 w 3156994"/>
                <a:gd name="connsiteY248" fmla="*/ 1729495 h 3042794"/>
                <a:gd name="connsiteX249" fmla="*/ 14380 w 3156994"/>
                <a:gd name="connsiteY249" fmla="*/ 1729495 h 3042794"/>
                <a:gd name="connsiteX250" fmla="*/ 8881 w 3156994"/>
                <a:gd name="connsiteY250" fmla="*/ 1724904 h 3042794"/>
                <a:gd name="connsiteX251" fmla="*/ 8035 w 3156994"/>
                <a:gd name="connsiteY251" fmla="*/ 1721147 h 3042794"/>
                <a:gd name="connsiteX252" fmla="*/ 5921 w 3156994"/>
                <a:gd name="connsiteY252" fmla="*/ 1699025 h 3042794"/>
                <a:gd name="connsiteX253" fmla="*/ 4229 w 3156994"/>
                <a:gd name="connsiteY253" fmla="*/ 1676068 h 3042794"/>
                <a:gd name="connsiteX254" fmla="*/ 3806 w 3156994"/>
                <a:gd name="connsiteY254" fmla="*/ 1676068 h 3042794"/>
                <a:gd name="connsiteX255" fmla="*/ 4229 w 3156994"/>
                <a:gd name="connsiteY255" fmla="*/ 1672312 h 3042794"/>
                <a:gd name="connsiteX256" fmla="*/ 8881 w 3156994"/>
                <a:gd name="connsiteY256" fmla="*/ 1666886 h 3042794"/>
                <a:gd name="connsiteX257" fmla="*/ 3142026 w 3156994"/>
                <a:gd name="connsiteY257" fmla="*/ 1622909 h 3042794"/>
                <a:gd name="connsiteX258" fmla="*/ 3146170 w 3156994"/>
                <a:gd name="connsiteY258" fmla="*/ 1622909 h 3042794"/>
                <a:gd name="connsiteX259" fmla="*/ 3149899 w 3156994"/>
                <a:gd name="connsiteY259" fmla="*/ 1623744 h 3042794"/>
                <a:gd name="connsiteX260" fmla="*/ 3154042 w 3156994"/>
                <a:gd name="connsiteY260" fmla="*/ 1628335 h 3042794"/>
                <a:gd name="connsiteX261" fmla="*/ 3154456 w 3156994"/>
                <a:gd name="connsiteY261" fmla="*/ 1632509 h 3042794"/>
                <a:gd name="connsiteX262" fmla="*/ 3153628 w 3156994"/>
                <a:gd name="connsiteY262" fmla="*/ 1655049 h 3042794"/>
                <a:gd name="connsiteX263" fmla="*/ 3151970 w 3156994"/>
                <a:gd name="connsiteY263" fmla="*/ 1678005 h 3042794"/>
                <a:gd name="connsiteX264" fmla="*/ 3151556 w 3156994"/>
                <a:gd name="connsiteY264" fmla="*/ 1681344 h 3042794"/>
                <a:gd name="connsiteX265" fmla="*/ 3146170 w 3156994"/>
                <a:gd name="connsiteY265" fmla="*/ 1686353 h 3042794"/>
                <a:gd name="connsiteX266" fmla="*/ 3142026 w 3156994"/>
                <a:gd name="connsiteY266" fmla="*/ 1686353 h 3042794"/>
                <a:gd name="connsiteX267" fmla="*/ 3139126 w 3156994"/>
                <a:gd name="connsiteY267" fmla="*/ 1685936 h 3042794"/>
                <a:gd name="connsiteX268" fmla="*/ 3134154 w 3156994"/>
                <a:gd name="connsiteY268" fmla="*/ 1680510 h 3042794"/>
                <a:gd name="connsiteX269" fmla="*/ 3134154 w 3156994"/>
                <a:gd name="connsiteY269" fmla="*/ 1676336 h 3042794"/>
                <a:gd name="connsiteX270" fmla="*/ 3135812 w 3156994"/>
                <a:gd name="connsiteY270" fmla="*/ 1654214 h 3042794"/>
                <a:gd name="connsiteX271" fmla="*/ 3136640 w 3156994"/>
                <a:gd name="connsiteY271" fmla="*/ 1631674 h 3042794"/>
                <a:gd name="connsiteX272" fmla="*/ 3137469 w 3156994"/>
                <a:gd name="connsiteY272" fmla="*/ 1627918 h 3042794"/>
                <a:gd name="connsiteX273" fmla="*/ 9503 w 3156994"/>
                <a:gd name="connsiteY273" fmla="*/ 1573422 h 3042794"/>
                <a:gd name="connsiteX274" fmla="*/ 12958 w 3156994"/>
                <a:gd name="connsiteY274" fmla="*/ 1573845 h 3042794"/>
                <a:gd name="connsiteX275" fmla="*/ 18574 w 3156994"/>
                <a:gd name="connsiteY275" fmla="*/ 1578920 h 3042794"/>
                <a:gd name="connsiteX276" fmla="*/ 19006 w 3156994"/>
                <a:gd name="connsiteY276" fmla="*/ 1582727 h 3042794"/>
                <a:gd name="connsiteX277" fmla="*/ 19006 w 3156994"/>
                <a:gd name="connsiteY277" fmla="*/ 1605567 h 3042794"/>
                <a:gd name="connsiteX278" fmla="*/ 20302 w 3156994"/>
                <a:gd name="connsiteY278" fmla="*/ 1628831 h 3042794"/>
                <a:gd name="connsiteX279" fmla="*/ 19870 w 3156994"/>
                <a:gd name="connsiteY279" fmla="*/ 1632214 h 3042794"/>
                <a:gd name="connsiteX280" fmla="*/ 15119 w 3156994"/>
                <a:gd name="connsiteY280" fmla="*/ 1637713 h 3042794"/>
                <a:gd name="connsiteX281" fmla="*/ 11231 w 3156994"/>
                <a:gd name="connsiteY281" fmla="*/ 1638136 h 3042794"/>
                <a:gd name="connsiteX282" fmla="*/ 7343 w 3156994"/>
                <a:gd name="connsiteY282" fmla="*/ 1637713 h 3042794"/>
                <a:gd name="connsiteX283" fmla="*/ 2160 w 3156994"/>
                <a:gd name="connsiteY283" fmla="*/ 1633060 h 3042794"/>
                <a:gd name="connsiteX284" fmla="*/ 1728 w 3156994"/>
                <a:gd name="connsiteY284" fmla="*/ 1629254 h 3042794"/>
                <a:gd name="connsiteX285" fmla="*/ 432 w 3156994"/>
                <a:gd name="connsiteY285" fmla="*/ 1605990 h 3042794"/>
                <a:gd name="connsiteX286" fmla="*/ 0 w 3156994"/>
                <a:gd name="connsiteY286" fmla="*/ 1582727 h 3042794"/>
                <a:gd name="connsiteX287" fmla="*/ 432 w 3156994"/>
                <a:gd name="connsiteY287" fmla="*/ 1579343 h 3042794"/>
                <a:gd name="connsiteX288" fmla="*/ 5615 w 3156994"/>
                <a:gd name="connsiteY288" fmla="*/ 1573845 h 3042794"/>
                <a:gd name="connsiteX289" fmla="*/ 3147477 w 3156994"/>
                <a:gd name="connsiteY289" fmla="*/ 1530280 h 3042794"/>
                <a:gd name="connsiteX290" fmla="*/ 3151371 w 3156994"/>
                <a:gd name="connsiteY290" fmla="*/ 1531126 h 3042794"/>
                <a:gd name="connsiteX291" fmla="*/ 3156562 w 3156994"/>
                <a:gd name="connsiteY291" fmla="*/ 1535779 h 3042794"/>
                <a:gd name="connsiteX292" fmla="*/ 3156994 w 3156994"/>
                <a:gd name="connsiteY292" fmla="*/ 1539585 h 3042794"/>
                <a:gd name="connsiteX293" fmla="*/ 3156994 w 3156994"/>
                <a:gd name="connsiteY293" fmla="*/ 1550160 h 3042794"/>
                <a:gd name="connsiteX294" fmla="*/ 3156994 w 3156994"/>
                <a:gd name="connsiteY294" fmla="*/ 1560734 h 3042794"/>
                <a:gd name="connsiteX295" fmla="*/ 3156994 w 3156994"/>
                <a:gd name="connsiteY295" fmla="*/ 1573423 h 3042794"/>
                <a:gd name="connsiteX296" fmla="*/ 3156994 w 3156994"/>
                <a:gd name="connsiteY296" fmla="*/ 1585689 h 3042794"/>
                <a:gd name="connsiteX297" fmla="*/ 3156562 w 3156994"/>
                <a:gd name="connsiteY297" fmla="*/ 1589496 h 3042794"/>
                <a:gd name="connsiteX298" fmla="*/ 3150938 w 3156994"/>
                <a:gd name="connsiteY298" fmla="*/ 1594571 h 3042794"/>
                <a:gd name="connsiteX299" fmla="*/ 3147477 w 3156994"/>
                <a:gd name="connsiteY299" fmla="*/ 1594994 h 3042794"/>
                <a:gd name="connsiteX300" fmla="*/ 3143584 w 3156994"/>
                <a:gd name="connsiteY300" fmla="*/ 1594571 h 3042794"/>
                <a:gd name="connsiteX301" fmla="*/ 3138393 w 3156994"/>
                <a:gd name="connsiteY301" fmla="*/ 1589496 h 3042794"/>
                <a:gd name="connsiteX302" fmla="*/ 3137960 w 3156994"/>
                <a:gd name="connsiteY302" fmla="*/ 1585689 h 3042794"/>
                <a:gd name="connsiteX303" fmla="*/ 3138393 w 3156994"/>
                <a:gd name="connsiteY303" fmla="*/ 1573000 h 3042794"/>
                <a:gd name="connsiteX304" fmla="*/ 3138393 w 3156994"/>
                <a:gd name="connsiteY304" fmla="*/ 1560734 h 3042794"/>
                <a:gd name="connsiteX305" fmla="*/ 3138393 w 3156994"/>
                <a:gd name="connsiteY305" fmla="*/ 1550160 h 3042794"/>
                <a:gd name="connsiteX306" fmla="*/ 3137960 w 3156994"/>
                <a:gd name="connsiteY306" fmla="*/ 1539585 h 3042794"/>
                <a:gd name="connsiteX307" fmla="*/ 3138393 w 3156994"/>
                <a:gd name="connsiteY307" fmla="*/ 1535779 h 3042794"/>
                <a:gd name="connsiteX308" fmla="*/ 3143584 w 3156994"/>
                <a:gd name="connsiteY308" fmla="*/ 1531126 h 3042794"/>
                <a:gd name="connsiteX309" fmla="*/ 7343 w 3156994"/>
                <a:gd name="connsiteY309" fmla="*/ 1482062 h 3042794"/>
                <a:gd name="connsiteX310" fmla="*/ 11231 w 3156994"/>
                <a:gd name="connsiteY310" fmla="*/ 1482062 h 3042794"/>
                <a:gd name="connsiteX311" fmla="*/ 15119 w 3156994"/>
                <a:gd name="connsiteY311" fmla="*/ 1482897 h 3042794"/>
                <a:gd name="connsiteX312" fmla="*/ 19870 w 3156994"/>
                <a:gd name="connsiteY312" fmla="*/ 1488323 h 3042794"/>
                <a:gd name="connsiteX313" fmla="*/ 20302 w 3156994"/>
                <a:gd name="connsiteY313" fmla="*/ 1491245 h 3042794"/>
                <a:gd name="connsiteX314" fmla="*/ 19870 w 3156994"/>
                <a:gd name="connsiteY314" fmla="*/ 1513784 h 3042794"/>
                <a:gd name="connsiteX315" fmla="*/ 19006 w 3156994"/>
                <a:gd name="connsiteY315" fmla="*/ 1536741 h 3042794"/>
                <a:gd name="connsiteX316" fmla="*/ 18574 w 3156994"/>
                <a:gd name="connsiteY316" fmla="*/ 1540497 h 3042794"/>
                <a:gd name="connsiteX317" fmla="*/ 12958 w 3156994"/>
                <a:gd name="connsiteY317" fmla="*/ 1545506 h 3042794"/>
                <a:gd name="connsiteX318" fmla="*/ 9503 w 3156994"/>
                <a:gd name="connsiteY318" fmla="*/ 1545506 h 3042794"/>
                <a:gd name="connsiteX319" fmla="*/ 5615 w 3156994"/>
                <a:gd name="connsiteY319" fmla="*/ 1544671 h 3042794"/>
                <a:gd name="connsiteX320" fmla="*/ 432 w 3156994"/>
                <a:gd name="connsiteY320" fmla="*/ 1540080 h 3042794"/>
                <a:gd name="connsiteX321" fmla="*/ 0 w 3156994"/>
                <a:gd name="connsiteY321" fmla="*/ 1536323 h 3042794"/>
                <a:gd name="connsiteX322" fmla="*/ 432 w 3156994"/>
                <a:gd name="connsiteY322" fmla="*/ 1513366 h 3042794"/>
                <a:gd name="connsiteX323" fmla="*/ 1728 w 3156994"/>
                <a:gd name="connsiteY323" fmla="*/ 1490827 h 3042794"/>
                <a:gd name="connsiteX324" fmla="*/ 2160 w 3156994"/>
                <a:gd name="connsiteY324" fmla="*/ 1487071 h 3042794"/>
                <a:gd name="connsiteX325" fmla="*/ 3142855 w 3156994"/>
                <a:gd name="connsiteY325" fmla="*/ 1438920 h 3042794"/>
                <a:gd name="connsiteX326" fmla="*/ 3146584 w 3156994"/>
                <a:gd name="connsiteY326" fmla="*/ 1438920 h 3042794"/>
                <a:gd name="connsiteX327" fmla="*/ 3151556 w 3156994"/>
                <a:gd name="connsiteY327" fmla="*/ 1443511 h 3042794"/>
                <a:gd name="connsiteX328" fmla="*/ 3152385 w 3156994"/>
                <a:gd name="connsiteY328" fmla="*/ 1447268 h 3042794"/>
                <a:gd name="connsiteX329" fmla="*/ 3153628 w 3156994"/>
                <a:gd name="connsiteY329" fmla="*/ 1470225 h 3042794"/>
                <a:gd name="connsiteX330" fmla="*/ 3154456 w 3156994"/>
                <a:gd name="connsiteY330" fmla="*/ 1493181 h 3042794"/>
                <a:gd name="connsiteX331" fmla="*/ 3154456 w 3156994"/>
                <a:gd name="connsiteY331" fmla="*/ 1496938 h 3042794"/>
                <a:gd name="connsiteX332" fmla="*/ 3149899 w 3156994"/>
                <a:gd name="connsiteY332" fmla="*/ 1501947 h 3042794"/>
                <a:gd name="connsiteX333" fmla="*/ 3146170 w 3156994"/>
                <a:gd name="connsiteY333" fmla="*/ 1502364 h 3042794"/>
                <a:gd name="connsiteX334" fmla="*/ 3142855 w 3156994"/>
                <a:gd name="connsiteY334" fmla="*/ 1501947 h 3042794"/>
                <a:gd name="connsiteX335" fmla="*/ 3137469 w 3156994"/>
                <a:gd name="connsiteY335" fmla="*/ 1497355 h 3042794"/>
                <a:gd name="connsiteX336" fmla="*/ 3136640 w 3156994"/>
                <a:gd name="connsiteY336" fmla="*/ 1493599 h 3042794"/>
                <a:gd name="connsiteX337" fmla="*/ 3135812 w 3156994"/>
                <a:gd name="connsiteY337" fmla="*/ 1471060 h 3042794"/>
                <a:gd name="connsiteX338" fmla="*/ 3134154 w 3156994"/>
                <a:gd name="connsiteY338" fmla="*/ 1448520 h 3042794"/>
                <a:gd name="connsiteX339" fmla="*/ 3134569 w 3156994"/>
                <a:gd name="connsiteY339" fmla="*/ 1445181 h 3042794"/>
                <a:gd name="connsiteX340" fmla="*/ 3139126 w 3156994"/>
                <a:gd name="connsiteY340" fmla="*/ 1439755 h 3042794"/>
                <a:gd name="connsiteX341" fmla="*/ 15251 w 3156994"/>
                <a:gd name="connsiteY341" fmla="*/ 1389433 h 3042794"/>
                <a:gd name="connsiteX342" fmla="*/ 18507 w 3156994"/>
                <a:gd name="connsiteY342" fmla="*/ 1389433 h 3042794"/>
                <a:gd name="connsiteX343" fmla="*/ 22170 w 3156994"/>
                <a:gd name="connsiteY343" fmla="*/ 1390284 h 3042794"/>
                <a:gd name="connsiteX344" fmla="*/ 26647 w 3156994"/>
                <a:gd name="connsiteY344" fmla="*/ 1395819 h 3042794"/>
                <a:gd name="connsiteX345" fmla="*/ 26647 w 3156994"/>
                <a:gd name="connsiteY345" fmla="*/ 1399651 h 3042794"/>
                <a:gd name="connsiteX346" fmla="*/ 24205 w 3156994"/>
                <a:gd name="connsiteY346" fmla="*/ 1422216 h 3042794"/>
                <a:gd name="connsiteX347" fmla="*/ 22577 w 3156994"/>
                <a:gd name="connsiteY347" fmla="*/ 1445632 h 3042794"/>
                <a:gd name="connsiteX348" fmla="*/ 22170 w 3156994"/>
                <a:gd name="connsiteY348" fmla="*/ 1449038 h 3042794"/>
                <a:gd name="connsiteX349" fmla="*/ 16879 w 3156994"/>
                <a:gd name="connsiteY349" fmla="*/ 1453721 h 3042794"/>
                <a:gd name="connsiteX350" fmla="*/ 13215 w 3156994"/>
                <a:gd name="connsiteY350" fmla="*/ 1454147 h 3042794"/>
                <a:gd name="connsiteX351" fmla="*/ 9959 w 3156994"/>
                <a:gd name="connsiteY351" fmla="*/ 1453721 h 3042794"/>
                <a:gd name="connsiteX352" fmla="*/ 5075 w 3156994"/>
                <a:gd name="connsiteY352" fmla="*/ 1448186 h 3042794"/>
                <a:gd name="connsiteX353" fmla="*/ 5075 w 3156994"/>
                <a:gd name="connsiteY353" fmla="*/ 1443929 h 3042794"/>
                <a:gd name="connsiteX354" fmla="*/ 6703 w 3156994"/>
                <a:gd name="connsiteY354" fmla="*/ 1420938 h 3042794"/>
                <a:gd name="connsiteX355" fmla="*/ 8738 w 3156994"/>
                <a:gd name="connsiteY355" fmla="*/ 1397948 h 3042794"/>
                <a:gd name="connsiteX356" fmla="*/ 9959 w 3156994"/>
                <a:gd name="connsiteY356" fmla="*/ 1394116 h 3042794"/>
                <a:gd name="connsiteX357" fmla="*/ 3133022 w 3156994"/>
                <a:gd name="connsiteY357" fmla="*/ 1346291 h 3042794"/>
                <a:gd name="connsiteX358" fmla="*/ 3136896 w 3156994"/>
                <a:gd name="connsiteY358" fmla="*/ 1346291 h 3042794"/>
                <a:gd name="connsiteX359" fmla="*/ 3142493 w 3156994"/>
                <a:gd name="connsiteY359" fmla="*/ 1350974 h 3042794"/>
                <a:gd name="connsiteX360" fmla="*/ 3143785 w 3156994"/>
                <a:gd name="connsiteY360" fmla="*/ 1354380 h 3042794"/>
                <a:gd name="connsiteX361" fmla="*/ 3146798 w 3156994"/>
                <a:gd name="connsiteY361" fmla="*/ 1377797 h 3042794"/>
                <a:gd name="connsiteX362" fmla="*/ 3149381 w 3156994"/>
                <a:gd name="connsiteY362" fmla="*/ 1400787 h 3042794"/>
                <a:gd name="connsiteX363" fmla="*/ 3148951 w 3156994"/>
                <a:gd name="connsiteY363" fmla="*/ 1404193 h 3042794"/>
                <a:gd name="connsiteX364" fmla="*/ 3144215 w 3156994"/>
                <a:gd name="connsiteY364" fmla="*/ 1409728 h 3042794"/>
                <a:gd name="connsiteX365" fmla="*/ 3140771 w 3156994"/>
                <a:gd name="connsiteY365" fmla="*/ 1411005 h 3042794"/>
                <a:gd name="connsiteX366" fmla="*/ 3136896 w 3156994"/>
                <a:gd name="connsiteY366" fmla="*/ 1411005 h 3042794"/>
                <a:gd name="connsiteX367" fmla="*/ 3131299 w 3156994"/>
                <a:gd name="connsiteY367" fmla="*/ 1405896 h 3042794"/>
                <a:gd name="connsiteX368" fmla="*/ 3130438 w 3156994"/>
                <a:gd name="connsiteY368" fmla="*/ 1402490 h 3042794"/>
                <a:gd name="connsiteX369" fmla="*/ 3127855 w 3156994"/>
                <a:gd name="connsiteY369" fmla="*/ 1379925 h 3042794"/>
                <a:gd name="connsiteX370" fmla="*/ 3125272 w 3156994"/>
                <a:gd name="connsiteY370" fmla="*/ 1356935 h 3042794"/>
                <a:gd name="connsiteX371" fmla="*/ 3125272 w 3156994"/>
                <a:gd name="connsiteY371" fmla="*/ 1353103 h 3042794"/>
                <a:gd name="connsiteX372" fmla="*/ 3129577 w 3156994"/>
                <a:gd name="connsiteY372" fmla="*/ 1347568 h 3042794"/>
                <a:gd name="connsiteX373" fmla="*/ 27521 w 3156994"/>
                <a:gd name="connsiteY373" fmla="*/ 1298073 h 3042794"/>
                <a:gd name="connsiteX374" fmla="*/ 31459 w 3156994"/>
                <a:gd name="connsiteY374" fmla="*/ 1298924 h 3042794"/>
                <a:gd name="connsiteX375" fmla="*/ 35397 w 3156994"/>
                <a:gd name="connsiteY375" fmla="*/ 1299776 h 3042794"/>
                <a:gd name="connsiteX376" fmla="*/ 39335 w 3156994"/>
                <a:gd name="connsiteY376" fmla="*/ 1305311 h 3042794"/>
                <a:gd name="connsiteX377" fmla="*/ 39335 w 3156994"/>
                <a:gd name="connsiteY377" fmla="*/ 1309568 h 3042794"/>
                <a:gd name="connsiteX378" fmla="*/ 35397 w 3156994"/>
                <a:gd name="connsiteY378" fmla="*/ 1332133 h 3042794"/>
                <a:gd name="connsiteX379" fmla="*/ 32772 w 3156994"/>
                <a:gd name="connsiteY379" fmla="*/ 1355123 h 3042794"/>
                <a:gd name="connsiteX380" fmla="*/ 31459 w 3156994"/>
                <a:gd name="connsiteY380" fmla="*/ 1358529 h 3042794"/>
                <a:gd name="connsiteX381" fmla="*/ 25771 w 3156994"/>
                <a:gd name="connsiteY381" fmla="*/ 1362787 h 3042794"/>
                <a:gd name="connsiteX382" fmla="*/ 21833 w 3156994"/>
                <a:gd name="connsiteY382" fmla="*/ 1362787 h 3042794"/>
                <a:gd name="connsiteX383" fmla="*/ 18333 w 3156994"/>
                <a:gd name="connsiteY383" fmla="*/ 1361510 h 3042794"/>
                <a:gd name="connsiteX384" fmla="*/ 13957 w 3156994"/>
                <a:gd name="connsiteY384" fmla="*/ 1355975 h 3042794"/>
                <a:gd name="connsiteX385" fmla="*/ 13957 w 3156994"/>
                <a:gd name="connsiteY385" fmla="*/ 1352143 h 3042794"/>
                <a:gd name="connsiteX386" fmla="*/ 16583 w 3156994"/>
                <a:gd name="connsiteY386" fmla="*/ 1329578 h 3042794"/>
                <a:gd name="connsiteX387" fmla="*/ 20521 w 3156994"/>
                <a:gd name="connsiteY387" fmla="*/ 1306162 h 3042794"/>
                <a:gd name="connsiteX388" fmla="*/ 21833 w 3156994"/>
                <a:gd name="connsiteY388" fmla="*/ 1302756 h 3042794"/>
                <a:gd name="connsiteX389" fmla="*/ 46103 w 3156994"/>
                <a:gd name="connsiteY389" fmla="*/ 1207982 h 3042794"/>
                <a:gd name="connsiteX390" fmla="*/ 49910 w 3156994"/>
                <a:gd name="connsiteY390" fmla="*/ 1207982 h 3042794"/>
                <a:gd name="connsiteX391" fmla="*/ 53294 w 3156994"/>
                <a:gd name="connsiteY391" fmla="*/ 1208828 h 3042794"/>
                <a:gd name="connsiteX392" fmla="*/ 57100 w 3156994"/>
                <a:gd name="connsiteY392" fmla="*/ 1215172 h 3042794"/>
                <a:gd name="connsiteX393" fmla="*/ 56677 w 3156994"/>
                <a:gd name="connsiteY393" fmla="*/ 1218979 h 3042794"/>
                <a:gd name="connsiteX394" fmla="*/ 51602 w 3156994"/>
                <a:gd name="connsiteY394" fmla="*/ 1240973 h 3042794"/>
                <a:gd name="connsiteX395" fmla="*/ 47372 w 3156994"/>
                <a:gd name="connsiteY395" fmla="*/ 1263390 h 3042794"/>
                <a:gd name="connsiteX396" fmla="*/ 46103 w 3156994"/>
                <a:gd name="connsiteY396" fmla="*/ 1267619 h 3042794"/>
                <a:gd name="connsiteX397" fmla="*/ 40604 w 3156994"/>
                <a:gd name="connsiteY397" fmla="*/ 1271426 h 3042794"/>
                <a:gd name="connsiteX398" fmla="*/ 36798 w 3156994"/>
                <a:gd name="connsiteY398" fmla="*/ 1270580 h 3042794"/>
                <a:gd name="connsiteX399" fmla="*/ 32991 w 3156994"/>
                <a:gd name="connsiteY399" fmla="*/ 1269734 h 3042794"/>
                <a:gd name="connsiteX400" fmla="*/ 29184 w 3156994"/>
                <a:gd name="connsiteY400" fmla="*/ 1264236 h 3042794"/>
                <a:gd name="connsiteX401" fmla="*/ 29607 w 3156994"/>
                <a:gd name="connsiteY401" fmla="*/ 1260429 h 3042794"/>
                <a:gd name="connsiteX402" fmla="*/ 33837 w 3156994"/>
                <a:gd name="connsiteY402" fmla="*/ 1237589 h 3042794"/>
                <a:gd name="connsiteX403" fmla="*/ 38913 w 3156994"/>
                <a:gd name="connsiteY403" fmla="*/ 1215172 h 3042794"/>
                <a:gd name="connsiteX404" fmla="*/ 40181 w 3156994"/>
                <a:gd name="connsiteY404" fmla="*/ 1210943 h 3042794"/>
                <a:gd name="connsiteX405" fmla="*/ 69076 w 3156994"/>
                <a:gd name="connsiteY405" fmla="*/ 1119160 h 3042794"/>
                <a:gd name="connsiteX406" fmla="*/ 72987 w 3156994"/>
                <a:gd name="connsiteY406" fmla="*/ 1119577 h 3042794"/>
                <a:gd name="connsiteX407" fmla="*/ 76464 w 3156994"/>
                <a:gd name="connsiteY407" fmla="*/ 1121246 h 3042794"/>
                <a:gd name="connsiteX408" fmla="*/ 79940 w 3156994"/>
                <a:gd name="connsiteY408" fmla="*/ 1127088 h 3042794"/>
                <a:gd name="connsiteX409" fmla="*/ 79071 w 3156994"/>
                <a:gd name="connsiteY409" fmla="*/ 1130427 h 3042794"/>
                <a:gd name="connsiteX410" fmla="*/ 72987 w 3156994"/>
                <a:gd name="connsiteY410" fmla="*/ 1152543 h 3042794"/>
                <a:gd name="connsiteX411" fmla="*/ 66903 w 3156994"/>
                <a:gd name="connsiteY411" fmla="*/ 1174242 h 3042794"/>
                <a:gd name="connsiteX412" fmla="*/ 65600 w 3156994"/>
                <a:gd name="connsiteY412" fmla="*/ 1177998 h 3042794"/>
                <a:gd name="connsiteX413" fmla="*/ 59516 w 3156994"/>
                <a:gd name="connsiteY413" fmla="*/ 1181336 h 3042794"/>
                <a:gd name="connsiteX414" fmla="*/ 55605 w 3156994"/>
                <a:gd name="connsiteY414" fmla="*/ 1180919 h 3042794"/>
                <a:gd name="connsiteX415" fmla="*/ 52128 w 3156994"/>
                <a:gd name="connsiteY415" fmla="*/ 1179667 h 3042794"/>
                <a:gd name="connsiteX416" fmla="*/ 48217 w 3156994"/>
                <a:gd name="connsiteY416" fmla="*/ 1173825 h 3042794"/>
                <a:gd name="connsiteX417" fmla="*/ 48652 w 3156994"/>
                <a:gd name="connsiteY417" fmla="*/ 1169652 h 3042794"/>
                <a:gd name="connsiteX418" fmla="*/ 54736 w 3156994"/>
                <a:gd name="connsiteY418" fmla="*/ 1147953 h 3042794"/>
                <a:gd name="connsiteX419" fmla="*/ 61254 w 3156994"/>
                <a:gd name="connsiteY419" fmla="*/ 1125836 h 3042794"/>
                <a:gd name="connsiteX420" fmla="*/ 62992 w 3156994"/>
                <a:gd name="connsiteY420" fmla="*/ 1122498 h 3042794"/>
                <a:gd name="connsiteX421" fmla="*/ 2693526 w 3156994"/>
                <a:gd name="connsiteY421" fmla="*/ 451723 h 3042794"/>
                <a:gd name="connsiteX422" fmla="*/ 2700838 w 3156994"/>
                <a:gd name="connsiteY422" fmla="*/ 451723 h 3042794"/>
                <a:gd name="connsiteX423" fmla="*/ 2703419 w 3156994"/>
                <a:gd name="connsiteY423" fmla="*/ 453838 h 3042794"/>
                <a:gd name="connsiteX424" fmla="*/ 2719764 w 3156994"/>
                <a:gd name="connsiteY424" fmla="*/ 470334 h 3042794"/>
                <a:gd name="connsiteX425" fmla="*/ 2736110 w 3156994"/>
                <a:gd name="connsiteY425" fmla="*/ 487252 h 3042794"/>
                <a:gd name="connsiteX426" fmla="*/ 2738260 w 3156994"/>
                <a:gd name="connsiteY426" fmla="*/ 490213 h 3042794"/>
                <a:gd name="connsiteX427" fmla="*/ 2737830 w 3156994"/>
                <a:gd name="connsiteY427" fmla="*/ 497404 h 3042794"/>
                <a:gd name="connsiteX428" fmla="*/ 2735679 w 3156994"/>
                <a:gd name="connsiteY428" fmla="*/ 500364 h 3042794"/>
                <a:gd name="connsiteX429" fmla="*/ 2732238 w 3156994"/>
                <a:gd name="connsiteY429" fmla="*/ 502479 h 3042794"/>
                <a:gd name="connsiteX430" fmla="*/ 2725356 w 3156994"/>
                <a:gd name="connsiteY430" fmla="*/ 502056 h 3042794"/>
                <a:gd name="connsiteX431" fmla="*/ 2721915 w 3156994"/>
                <a:gd name="connsiteY431" fmla="*/ 499941 h 3042794"/>
                <a:gd name="connsiteX432" fmla="*/ 2706430 w 3156994"/>
                <a:gd name="connsiteY432" fmla="*/ 483023 h 3042794"/>
                <a:gd name="connsiteX433" fmla="*/ 2690085 w 3156994"/>
                <a:gd name="connsiteY433" fmla="*/ 466527 h 3042794"/>
                <a:gd name="connsiteX434" fmla="*/ 2687504 w 3156994"/>
                <a:gd name="connsiteY434" fmla="*/ 463989 h 3042794"/>
                <a:gd name="connsiteX435" fmla="*/ 2687504 w 3156994"/>
                <a:gd name="connsiteY435" fmla="*/ 456799 h 3042794"/>
                <a:gd name="connsiteX436" fmla="*/ 2690085 w 3156994"/>
                <a:gd name="connsiteY436" fmla="*/ 453838 h 3042794"/>
                <a:gd name="connsiteX437" fmla="*/ 490111 w 3156994"/>
                <a:gd name="connsiteY437" fmla="*/ 418733 h 3042794"/>
                <a:gd name="connsiteX438" fmla="*/ 497362 w 3156994"/>
                <a:gd name="connsiteY438" fmla="*/ 419160 h 3042794"/>
                <a:gd name="connsiteX439" fmla="*/ 500348 w 3156994"/>
                <a:gd name="connsiteY439" fmla="*/ 421292 h 3042794"/>
                <a:gd name="connsiteX440" fmla="*/ 502480 w 3156994"/>
                <a:gd name="connsiteY440" fmla="*/ 424278 h 3042794"/>
                <a:gd name="connsiteX441" fmla="*/ 502480 w 3156994"/>
                <a:gd name="connsiteY441" fmla="*/ 431529 h 3042794"/>
                <a:gd name="connsiteX442" fmla="*/ 499921 w 3156994"/>
                <a:gd name="connsiteY442" fmla="*/ 434088 h 3042794"/>
                <a:gd name="connsiteX443" fmla="*/ 483713 w 3156994"/>
                <a:gd name="connsiteY443" fmla="*/ 450296 h 3042794"/>
                <a:gd name="connsiteX444" fmla="*/ 467079 w 3156994"/>
                <a:gd name="connsiteY444" fmla="*/ 466930 h 3042794"/>
                <a:gd name="connsiteX445" fmla="*/ 464093 w 3156994"/>
                <a:gd name="connsiteY445" fmla="*/ 469489 h 3042794"/>
                <a:gd name="connsiteX446" fmla="*/ 456843 w 3156994"/>
                <a:gd name="connsiteY446" fmla="*/ 469489 h 3042794"/>
                <a:gd name="connsiteX447" fmla="*/ 453857 w 3156994"/>
                <a:gd name="connsiteY447" fmla="*/ 466930 h 3042794"/>
                <a:gd name="connsiteX448" fmla="*/ 451724 w 3156994"/>
                <a:gd name="connsiteY448" fmla="*/ 463518 h 3042794"/>
                <a:gd name="connsiteX449" fmla="*/ 451724 w 3156994"/>
                <a:gd name="connsiteY449" fmla="*/ 457120 h 3042794"/>
                <a:gd name="connsiteX450" fmla="*/ 453857 w 3156994"/>
                <a:gd name="connsiteY450" fmla="*/ 453708 h 3042794"/>
                <a:gd name="connsiteX451" fmla="*/ 470065 w 3156994"/>
                <a:gd name="connsiteY451" fmla="*/ 437074 h 3042794"/>
                <a:gd name="connsiteX452" fmla="*/ 487125 w 3156994"/>
                <a:gd name="connsiteY452" fmla="*/ 420866 h 3042794"/>
                <a:gd name="connsiteX453" fmla="*/ 2633131 w 3156994"/>
                <a:gd name="connsiteY453" fmla="*/ 387011 h 3042794"/>
                <a:gd name="connsiteX454" fmla="*/ 2636571 w 3156994"/>
                <a:gd name="connsiteY454" fmla="*/ 389549 h 3042794"/>
                <a:gd name="connsiteX455" fmla="*/ 2653769 w 3156994"/>
                <a:gd name="connsiteY455" fmla="*/ 404776 h 3042794"/>
                <a:gd name="connsiteX456" fmla="*/ 2670967 w 3156994"/>
                <a:gd name="connsiteY456" fmla="*/ 420848 h 3042794"/>
                <a:gd name="connsiteX457" fmla="*/ 2673547 w 3156994"/>
                <a:gd name="connsiteY457" fmla="*/ 423809 h 3042794"/>
                <a:gd name="connsiteX458" fmla="*/ 2673547 w 3156994"/>
                <a:gd name="connsiteY458" fmla="*/ 431000 h 3042794"/>
                <a:gd name="connsiteX459" fmla="*/ 2671397 w 3156994"/>
                <a:gd name="connsiteY459" fmla="*/ 434383 h 3042794"/>
                <a:gd name="connsiteX460" fmla="*/ 2668388 w 3156994"/>
                <a:gd name="connsiteY460" fmla="*/ 436498 h 3042794"/>
                <a:gd name="connsiteX461" fmla="*/ 2661078 w 3156994"/>
                <a:gd name="connsiteY461" fmla="*/ 436498 h 3042794"/>
                <a:gd name="connsiteX462" fmla="*/ 2658069 w 3156994"/>
                <a:gd name="connsiteY462" fmla="*/ 434383 h 3042794"/>
                <a:gd name="connsiteX463" fmla="*/ 2640870 w 3156994"/>
                <a:gd name="connsiteY463" fmla="*/ 418311 h 3042794"/>
                <a:gd name="connsiteX464" fmla="*/ 2624102 w 3156994"/>
                <a:gd name="connsiteY464" fmla="*/ 403084 h 3042794"/>
                <a:gd name="connsiteX465" fmla="*/ 2621522 w 3156994"/>
                <a:gd name="connsiteY465" fmla="*/ 400123 h 3042794"/>
                <a:gd name="connsiteX466" fmla="*/ 2621522 w 3156994"/>
                <a:gd name="connsiteY466" fmla="*/ 393356 h 3042794"/>
                <a:gd name="connsiteX467" fmla="*/ 2623242 w 3156994"/>
                <a:gd name="connsiteY467" fmla="*/ 389972 h 3042794"/>
                <a:gd name="connsiteX468" fmla="*/ 2626252 w 3156994"/>
                <a:gd name="connsiteY468" fmla="*/ 387857 h 3042794"/>
                <a:gd name="connsiteX469" fmla="*/ 558536 w 3156994"/>
                <a:gd name="connsiteY469" fmla="*/ 356558 h 3042794"/>
                <a:gd name="connsiteX470" fmla="*/ 565842 w 3156994"/>
                <a:gd name="connsiteY470" fmla="*/ 357397 h 3042794"/>
                <a:gd name="connsiteX471" fmla="*/ 568850 w 3156994"/>
                <a:gd name="connsiteY471" fmla="*/ 359912 h 3042794"/>
                <a:gd name="connsiteX472" fmla="*/ 570999 w 3156994"/>
                <a:gd name="connsiteY472" fmla="*/ 362847 h 3042794"/>
                <a:gd name="connsiteX473" fmla="*/ 570569 w 3156994"/>
                <a:gd name="connsiteY473" fmla="*/ 369975 h 3042794"/>
                <a:gd name="connsiteX474" fmla="*/ 567561 w 3156994"/>
                <a:gd name="connsiteY474" fmla="*/ 372491 h 3042794"/>
                <a:gd name="connsiteX475" fmla="*/ 550370 w 3156994"/>
                <a:gd name="connsiteY475" fmla="*/ 387166 h 3042794"/>
                <a:gd name="connsiteX476" fmla="*/ 532749 w 3156994"/>
                <a:gd name="connsiteY476" fmla="*/ 402680 h 3042794"/>
                <a:gd name="connsiteX477" fmla="*/ 530170 w 3156994"/>
                <a:gd name="connsiteY477" fmla="*/ 404776 h 3042794"/>
                <a:gd name="connsiteX478" fmla="*/ 522864 w 3156994"/>
                <a:gd name="connsiteY478" fmla="*/ 404357 h 3042794"/>
                <a:gd name="connsiteX479" fmla="*/ 519855 w 3156994"/>
                <a:gd name="connsiteY479" fmla="*/ 402260 h 3042794"/>
                <a:gd name="connsiteX480" fmla="*/ 517706 w 3156994"/>
                <a:gd name="connsiteY480" fmla="*/ 398906 h 3042794"/>
                <a:gd name="connsiteX481" fmla="*/ 517706 w 3156994"/>
                <a:gd name="connsiteY481" fmla="*/ 391778 h 3042794"/>
                <a:gd name="connsiteX482" fmla="*/ 520715 w 3156994"/>
                <a:gd name="connsiteY482" fmla="*/ 388843 h 3042794"/>
                <a:gd name="connsiteX483" fmla="*/ 537906 w 3156994"/>
                <a:gd name="connsiteY483" fmla="*/ 373749 h 3042794"/>
                <a:gd name="connsiteX484" fmla="*/ 555957 w 3156994"/>
                <a:gd name="connsiteY484" fmla="*/ 359074 h 3042794"/>
                <a:gd name="connsiteX485" fmla="*/ 2563153 w 3156994"/>
                <a:gd name="connsiteY485" fmla="*/ 327372 h 3042794"/>
                <a:gd name="connsiteX486" fmla="*/ 2566537 w 3156994"/>
                <a:gd name="connsiteY486" fmla="*/ 329079 h 3042794"/>
                <a:gd name="connsiteX487" fmla="*/ 2584301 w 3156994"/>
                <a:gd name="connsiteY487" fmla="*/ 344440 h 3042794"/>
                <a:gd name="connsiteX488" fmla="*/ 2602066 w 3156994"/>
                <a:gd name="connsiteY488" fmla="*/ 359375 h 3042794"/>
                <a:gd name="connsiteX489" fmla="*/ 2604603 w 3156994"/>
                <a:gd name="connsiteY489" fmla="*/ 361935 h 3042794"/>
                <a:gd name="connsiteX490" fmla="*/ 2605026 w 3156994"/>
                <a:gd name="connsiteY490" fmla="*/ 368763 h 3042794"/>
                <a:gd name="connsiteX491" fmla="*/ 2602911 w 3156994"/>
                <a:gd name="connsiteY491" fmla="*/ 372176 h 3042794"/>
                <a:gd name="connsiteX492" fmla="*/ 2600374 w 3156994"/>
                <a:gd name="connsiteY492" fmla="*/ 374737 h 3042794"/>
                <a:gd name="connsiteX493" fmla="*/ 2593183 w 3156994"/>
                <a:gd name="connsiteY493" fmla="*/ 375590 h 3042794"/>
                <a:gd name="connsiteX494" fmla="*/ 2589800 w 3156994"/>
                <a:gd name="connsiteY494" fmla="*/ 373030 h 3042794"/>
                <a:gd name="connsiteX495" fmla="*/ 2572458 w 3156994"/>
                <a:gd name="connsiteY495" fmla="*/ 358095 h 3042794"/>
                <a:gd name="connsiteX496" fmla="*/ 2555117 w 3156994"/>
                <a:gd name="connsiteY496" fmla="*/ 343587 h 3042794"/>
                <a:gd name="connsiteX497" fmla="*/ 2552156 w 3156994"/>
                <a:gd name="connsiteY497" fmla="*/ 341027 h 3042794"/>
                <a:gd name="connsiteX498" fmla="*/ 2551733 w 3156994"/>
                <a:gd name="connsiteY498" fmla="*/ 333773 h 3042794"/>
                <a:gd name="connsiteX499" fmla="*/ 2553425 w 3156994"/>
                <a:gd name="connsiteY499" fmla="*/ 330786 h 3042794"/>
                <a:gd name="connsiteX500" fmla="*/ 2555963 w 3156994"/>
                <a:gd name="connsiteY500" fmla="*/ 328226 h 3042794"/>
                <a:gd name="connsiteX501" fmla="*/ 631061 w 3156994"/>
                <a:gd name="connsiteY501" fmla="*/ 299458 h 3042794"/>
                <a:gd name="connsiteX502" fmla="*/ 637829 w 3156994"/>
                <a:gd name="connsiteY502" fmla="*/ 300288 h 3042794"/>
                <a:gd name="connsiteX503" fmla="*/ 640366 w 3156994"/>
                <a:gd name="connsiteY503" fmla="*/ 302780 h 3042794"/>
                <a:gd name="connsiteX504" fmla="*/ 642058 w 3156994"/>
                <a:gd name="connsiteY504" fmla="*/ 306102 h 3042794"/>
                <a:gd name="connsiteX505" fmla="*/ 640789 w 3156994"/>
                <a:gd name="connsiteY505" fmla="*/ 313162 h 3042794"/>
                <a:gd name="connsiteX506" fmla="*/ 638674 w 3156994"/>
                <a:gd name="connsiteY506" fmla="*/ 315238 h 3042794"/>
                <a:gd name="connsiteX507" fmla="*/ 620487 w 3156994"/>
                <a:gd name="connsiteY507" fmla="*/ 329358 h 3042794"/>
                <a:gd name="connsiteX508" fmla="*/ 602299 w 3156994"/>
                <a:gd name="connsiteY508" fmla="*/ 343062 h 3042794"/>
                <a:gd name="connsiteX509" fmla="*/ 598915 w 3156994"/>
                <a:gd name="connsiteY509" fmla="*/ 345138 h 3042794"/>
                <a:gd name="connsiteX510" fmla="*/ 592148 w 3156994"/>
                <a:gd name="connsiteY510" fmla="*/ 344307 h 3042794"/>
                <a:gd name="connsiteX511" fmla="*/ 589610 w 3156994"/>
                <a:gd name="connsiteY511" fmla="*/ 341816 h 3042794"/>
                <a:gd name="connsiteX512" fmla="*/ 587495 w 3156994"/>
                <a:gd name="connsiteY512" fmla="*/ 338494 h 3042794"/>
                <a:gd name="connsiteX513" fmla="*/ 588341 w 3156994"/>
                <a:gd name="connsiteY513" fmla="*/ 331849 h 3042794"/>
                <a:gd name="connsiteX514" fmla="*/ 590456 w 3156994"/>
                <a:gd name="connsiteY514" fmla="*/ 328942 h 3042794"/>
                <a:gd name="connsiteX515" fmla="*/ 609067 w 3156994"/>
                <a:gd name="connsiteY515" fmla="*/ 314823 h 3042794"/>
                <a:gd name="connsiteX516" fmla="*/ 627677 w 3156994"/>
                <a:gd name="connsiteY516" fmla="*/ 301119 h 3042794"/>
                <a:gd name="connsiteX517" fmla="*/ 2489218 w 3156994"/>
                <a:gd name="connsiteY517" fmla="*/ 271541 h 3042794"/>
                <a:gd name="connsiteX518" fmla="*/ 2492628 w 3156994"/>
                <a:gd name="connsiteY518" fmla="*/ 273233 h 3042794"/>
                <a:gd name="connsiteX519" fmla="*/ 2511380 w 3156994"/>
                <a:gd name="connsiteY519" fmla="*/ 287191 h 3042794"/>
                <a:gd name="connsiteX520" fmla="*/ 2530133 w 3156994"/>
                <a:gd name="connsiteY520" fmla="*/ 301149 h 3042794"/>
                <a:gd name="connsiteX521" fmla="*/ 2532690 w 3156994"/>
                <a:gd name="connsiteY521" fmla="*/ 303263 h 3042794"/>
                <a:gd name="connsiteX522" fmla="*/ 2533968 w 3156994"/>
                <a:gd name="connsiteY522" fmla="*/ 310454 h 3042794"/>
                <a:gd name="connsiteX523" fmla="*/ 2532263 w 3156994"/>
                <a:gd name="connsiteY523" fmla="*/ 313837 h 3042794"/>
                <a:gd name="connsiteX524" fmla="*/ 2529280 w 3156994"/>
                <a:gd name="connsiteY524" fmla="*/ 316375 h 3042794"/>
                <a:gd name="connsiteX525" fmla="*/ 2522035 w 3156994"/>
                <a:gd name="connsiteY525" fmla="*/ 317221 h 3042794"/>
                <a:gd name="connsiteX526" fmla="*/ 2518625 w 3156994"/>
                <a:gd name="connsiteY526" fmla="*/ 315529 h 3042794"/>
                <a:gd name="connsiteX527" fmla="*/ 2500299 w 3156994"/>
                <a:gd name="connsiteY527" fmla="*/ 301571 h 3042794"/>
                <a:gd name="connsiteX528" fmla="*/ 2481973 w 3156994"/>
                <a:gd name="connsiteY528" fmla="*/ 288460 h 3042794"/>
                <a:gd name="connsiteX529" fmla="*/ 2479416 w 3156994"/>
                <a:gd name="connsiteY529" fmla="*/ 285922 h 3042794"/>
                <a:gd name="connsiteX530" fmla="*/ 2478137 w 3156994"/>
                <a:gd name="connsiteY530" fmla="*/ 278731 h 3042794"/>
                <a:gd name="connsiteX531" fmla="*/ 2479842 w 3156994"/>
                <a:gd name="connsiteY531" fmla="*/ 275771 h 3042794"/>
                <a:gd name="connsiteX532" fmla="*/ 2481973 w 3156994"/>
                <a:gd name="connsiteY532" fmla="*/ 272810 h 3042794"/>
                <a:gd name="connsiteX533" fmla="*/ 707111 w 3156994"/>
                <a:gd name="connsiteY533" fmla="*/ 246165 h 3042794"/>
                <a:gd name="connsiteX534" fmla="*/ 714355 w 3156994"/>
                <a:gd name="connsiteY534" fmla="*/ 246995 h 3042794"/>
                <a:gd name="connsiteX535" fmla="*/ 716912 w 3156994"/>
                <a:gd name="connsiteY535" fmla="*/ 249898 h 3042794"/>
                <a:gd name="connsiteX536" fmla="*/ 718190 w 3156994"/>
                <a:gd name="connsiteY536" fmla="*/ 253217 h 3042794"/>
                <a:gd name="connsiteX537" fmla="*/ 716912 w 3156994"/>
                <a:gd name="connsiteY537" fmla="*/ 260269 h 3042794"/>
                <a:gd name="connsiteX538" fmla="*/ 714355 w 3156994"/>
                <a:gd name="connsiteY538" fmla="*/ 262343 h 3042794"/>
                <a:gd name="connsiteX539" fmla="*/ 695180 w 3156994"/>
                <a:gd name="connsiteY539" fmla="*/ 275203 h 3042794"/>
                <a:gd name="connsiteX540" fmla="*/ 676431 w 3156994"/>
                <a:gd name="connsiteY540" fmla="*/ 287648 h 3042794"/>
                <a:gd name="connsiteX541" fmla="*/ 673022 w 3156994"/>
                <a:gd name="connsiteY541" fmla="*/ 289307 h 3042794"/>
                <a:gd name="connsiteX542" fmla="*/ 665778 w 3156994"/>
                <a:gd name="connsiteY542" fmla="*/ 288477 h 3042794"/>
                <a:gd name="connsiteX543" fmla="*/ 662795 w 3156994"/>
                <a:gd name="connsiteY543" fmla="*/ 285573 h 3042794"/>
                <a:gd name="connsiteX544" fmla="*/ 661090 w 3156994"/>
                <a:gd name="connsiteY544" fmla="*/ 282255 h 3042794"/>
                <a:gd name="connsiteX545" fmla="*/ 662369 w 3156994"/>
                <a:gd name="connsiteY545" fmla="*/ 276032 h 3042794"/>
                <a:gd name="connsiteX546" fmla="*/ 665351 w 3156994"/>
                <a:gd name="connsiteY546" fmla="*/ 273129 h 3042794"/>
                <a:gd name="connsiteX547" fmla="*/ 684527 w 3156994"/>
                <a:gd name="connsiteY547" fmla="*/ 260269 h 3042794"/>
                <a:gd name="connsiteX548" fmla="*/ 703702 w 3156994"/>
                <a:gd name="connsiteY548" fmla="*/ 247824 h 3042794"/>
                <a:gd name="connsiteX549" fmla="*/ 2412324 w 3156994"/>
                <a:gd name="connsiteY549" fmla="*/ 220786 h 3042794"/>
                <a:gd name="connsiteX550" fmla="*/ 2415328 w 3156994"/>
                <a:gd name="connsiteY550" fmla="*/ 222462 h 3042794"/>
                <a:gd name="connsiteX551" fmla="*/ 2435071 w 3156994"/>
                <a:gd name="connsiteY551" fmla="*/ 234608 h 3042794"/>
                <a:gd name="connsiteX552" fmla="*/ 2454813 w 3156994"/>
                <a:gd name="connsiteY552" fmla="*/ 247593 h 3042794"/>
                <a:gd name="connsiteX553" fmla="*/ 2457389 w 3156994"/>
                <a:gd name="connsiteY553" fmla="*/ 249687 h 3042794"/>
                <a:gd name="connsiteX554" fmla="*/ 2459105 w 3156994"/>
                <a:gd name="connsiteY554" fmla="*/ 256808 h 3042794"/>
                <a:gd name="connsiteX555" fmla="*/ 2457389 w 3156994"/>
                <a:gd name="connsiteY555" fmla="*/ 260158 h 3042794"/>
                <a:gd name="connsiteX556" fmla="*/ 2454813 w 3156994"/>
                <a:gd name="connsiteY556" fmla="*/ 263090 h 3042794"/>
                <a:gd name="connsiteX557" fmla="*/ 2447946 w 3156994"/>
                <a:gd name="connsiteY557" fmla="*/ 263928 h 3042794"/>
                <a:gd name="connsiteX558" fmla="*/ 2444084 w 3156994"/>
                <a:gd name="connsiteY558" fmla="*/ 262253 h 3042794"/>
                <a:gd name="connsiteX559" fmla="*/ 2425200 w 3156994"/>
                <a:gd name="connsiteY559" fmla="*/ 249687 h 3042794"/>
                <a:gd name="connsiteX560" fmla="*/ 2405457 w 3156994"/>
                <a:gd name="connsiteY560" fmla="*/ 237540 h 3042794"/>
                <a:gd name="connsiteX561" fmla="*/ 2402453 w 3156994"/>
                <a:gd name="connsiteY561" fmla="*/ 235446 h 3042794"/>
                <a:gd name="connsiteX562" fmla="*/ 2400736 w 3156994"/>
                <a:gd name="connsiteY562" fmla="*/ 228326 h 3042794"/>
                <a:gd name="connsiteX563" fmla="*/ 2402453 w 3156994"/>
                <a:gd name="connsiteY563" fmla="*/ 224975 h 3042794"/>
                <a:gd name="connsiteX564" fmla="*/ 2405028 w 3156994"/>
                <a:gd name="connsiteY564" fmla="*/ 222462 h 3042794"/>
                <a:gd name="connsiteX565" fmla="*/ 785174 w 3156994"/>
                <a:gd name="connsiteY565" fmla="*/ 196678 h 3042794"/>
                <a:gd name="connsiteX566" fmla="*/ 791842 w 3156994"/>
                <a:gd name="connsiteY566" fmla="*/ 198336 h 3042794"/>
                <a:gd name="connsiteX567" fmla="*/ 793926 w 3156994"/>
                <a:gd name="connsiteY567" fmla="*/ 201653 h 3042794"/>
                <a:gd name="connsiteX568" fmla="*/ 795593 w 3156994"/>
                <a:gd name="connsiteY568" fmla="*/ 204970 h 3042794"/>
                <a:gd name="connsiteX569" fmla="*/ 793926 w 3156994"/>
                <a:gd name="connsiteY569" fmla="*/ 211603 h 3042794"/>
                <a:gd name="connsiteX570" fmla="*/ 791425 w 3156994"/>
                <a:gd name="connsiteY570" fmla="*/ 213676 h 3042794"/>
                <a:gd name="connsiteX571" fmla="*/ 771836 w 3156994"/>
                <a:gd name="connsiteY571" fmla="*/ 224870 h 3042794"/>
                <a:gd name="connsiteX572" fmla="*/ 752664 w 3156994"/>
                <a:gd name="connsiteY572" fmla="*/ 236893 h 3042794"/>
                <a:gd name="connsiteX573" fmla="*/ 748913 w 3156994"/>
                <a:gd name="connsiteY573" fmla="*/ 238552 h 3042794"/>
                <a:gd name="connsiteX574" fmla="*/ 742244 w 3156994"/>
                <a:gd name="connsiteY574" fmla="*/ 236893 h 3042794"/>
                <a:gd name="connsiteX575" fmla="*/ 740160 w 3156994"/>
                <a:gd name="connsiteY575" fmla="*/ 234406 h 3042794"/>
                <a:gd name="connsiteX576" fmla="*/ 738493 w 3156994"/>
                <a:gd name="connsiteY576" fmla="*/ 231089 h 3042794"/>
                <a:gd name="connsiteX577" fmla="*/ 740160 w 3156994"/>
                <a:gd name="connsiteY577" fmla="*/ 224041 h 3042794"/>
                <a:gd name="connsiteX578" fmla="*/ 742661 w 3156994"/>
                <a:gd name="connsiteY578" fmla="*/ 221968 h 3042794"/>
                <a:gd name="connsiteX579" fmla="*/ 762250 w 3156994"/>
                <a:gd name="connsiteY579" fmla="*/ 209945 h 3042794"/>
                <a:gd name="connsiteX580" fmla="*/ 782256 w 3156994"/>
                <a:gd name="connsiteY580" fmla="*/ 198336 h 3042794"/>
                <a:gd name="connsiteX581" fmla="*/ 2332488 w 3156994"/>
                <a:gd name="connsiteY581" fmla="*/ 173837 h 3042794"/>
                <a:gd name="connsiteX582" fmla="*/ 2335824 w 3156994"/>
                <a:gd name="connsiteY582" fmla="*/ 175119 h 3042794"/>
                <a:gd name="connsiteX583" fmla="*/ 2355836 w 3156994"/>
                <a:gd name="connsiteY583" fmla="*/ 186656 h 3042794"/>
                <a:gd name="connsiteX584" fmla="*/ 2375431 w 3156994"/>
                <a:gd name="connsiteY584" fmla="*/ 198620 h 3042794"/>
                <a:gd name="connsiteX585" fmla="*/ 2378767 w 3156994"/>
                <a:gd name="connsiteY585" fmla="*/ 200756 h 3042794"/>
                <a:gd name="connsiteX586" fmla="*/ 2380434 w 3156994"/>
                <a:gd name="connsiteY586" fmla="*/ 207593 h 3042794"/>
                <a:gd name="connsiteX587" fmla="*/ 2378767 w 3156994"/>
                <a:gd name="connsiteY587" fmla="*/ 210584 h 3042794"/>
                <a:gd name="connsiteX588" fmla="*/ 2376682 w 3156994"/>
                <a:gd name="connsiteY588" fmla="*/ 214002 h 3042794"/>
                <a:gd name="connsiteX589" fmla="*/ 2370011 w 3156994"/>
                <a:gd name="connsiteY589" fmla="*/ 215711 h 3042794"/>
                <a:gd name="connsiteX590" fmla="*/ 2366259 w 3156994"/>
                <a:gd name="connsiteY590" fmla="*/ 214002 h 3042794"/>
                <a:gd name="connsiteX591" fmla="*/ 2347081 w 3156994"/>
                <a:gd name="connsiteY591" fmla="*/ 202893 h 3042794"/>
                <a:gd name="connsiteX592" fmla="*/ 2327068 w 3156994"/>
                <a:gd name="connsiteY592" fmla="*/ 191783 h 3042794"/>
                <a:gd name="connsiteX593" fmla="*/ 2324567 w 3156994"/>
                <a:gd name="connsiteY593" fmla="*/ 189647 h 3042794"/>
                <a:gd name="connsiteX594" fmla="*/ 2322065 w 3156994"/>
                <a:gd name="connsiteY594" fmla="*/ 182383 h 3042794"/>
                <a:gd name="connsiteX595" fmla="*/ 2323733 w 3156994"/>
                <a:gd name="connsiteY595" fmla="*/ 178965 h 3042794"/>
                <a:gd name="connsiteX596" fmla="*/ 2325818 w 3156994"/>
                <a:gd name="connsiteY596" fmla="*/ 175974 h 3042794"/>
                <a:gd name="connsiteX597" fmla="*/ 866228 w 3156994"/>
                <a:gd name="connsiteY597" fmla="*/ 152267 h 3042794"/>
                <a:gd name="connsiteX598" fmla="*/ 873419 w 3156994"/>
                <a:gd name="connsiteY598" fmla="*/ 154404 h 3042794"/>
                <a:gd name="connsiteX599" fmla="*/ 875110 w 3156994"/>
                <a:gd name="connsiteY599" fmla="*/ 157396 h 3042794"/>
                <a:gd name="connsiteX600" fmla="*/ 876802 w 3156994"/>
                <a:gd name="connsiteY600" fmla="*/ 161242 h 3042794"/>
                <a:gd name="connsiteX601" fmla="*/ 874687 w 3156994"/>
                <a:gd name="connsiteY601" fmla="*/ 167654 h 3042794"/>
                <a:gd name="connsiteX602" fmla="*/ 871304 w 3156994"/>
                <a:gd name="connsiteY602" fmla="*/ 170218 h 3042794"/>
                <a:gd name="connsiteX603" fmla="*/ 851001 w 3156994"/>
                <a:gd name="connsiteY603" fmla="*/ 180903 h 3042794"/>
                <a:gd name="connsiteX604" fmla="*/ 831122 w 3156994"/>
                <a:gd name="connsiteY604" fmla="*/ 191161 h 3042794"/>
                <a:gd name="connsiteX605" fmla="*/ 827315 w 3156994"/>
                <a:gd name="connsiteY605" fmla="*/ 192871 h 3042794"/>
                <a:gd name="connsiteX606" fmla="*/ 820548 w 3156994"/>
                <a:gd name="connsiteY606" fmla="*/ 190734 h 3042794"/>
                <a:gd name="connsiteX607" fmla="*/ 818433 w 3156994"/>
                <a:gd name="connsiteY607" fmla="*/ 188169 h 3042794"/>
                <a:gd name="connsiteX608" fmla="*/ 817164 w 3156994"/>
                <a:gd name="connsiteY608" fmla="*/ 183895 h 3042794"/>
                <a:gd name="connsiteX609" fmla="*/ 818856 w 3156994"/>
                <a:gd name="connsiteY609" fmla="*/ 177484 h 3042794"/>
                <a:gd name="connsiteX610" fmla="*/ 822240 w 3156994"/>
                <a:gd name="connsiteY610" fmla="*/ 174920 h 3042794"/>
                <a:gd name="connsiteX611" fmla="*/ 842542 w 3156994"/>
                <a:gd name="connsiteY611" fmla="*/ 163807 h 3042794"/>
                <a:gd name="connsiteX612" fmla="*/ 863267 w 3156994"/>
                <a:gd name="connsiteY612" fmla="*/ 153549 h 3042794"/>
                <a:gd name="connsiteX613" fmla="*/ 2249451 w 3156994"/>
                <a:gd name="connsiteY613" fmla="*/ 131964 h 3042794"/>
                <a:gd name="connsiteX614" fmla="*/ 2252883 w 3156994"/>
                <a:gd name="connsiteY614" fmla="*/ 132810 h 3042794"/>
                <a:gd name="connsiteX615" fmla="*/ 2274329 w 3156994"/>
                <a:gd name="connsiteY615" fmla="*/ 142961 h 3042794"/>
                <a:gd name="connsiteX616" fmla="*/ 2294917 w 3156994"/>
                <a:gd name="connsiteY616" fmla="*/ 153535 h 3042794"/>
                <a:gd name="connsiteX617" fmla="*/ 2298349 w 3156994"/>
                <a:gd name="connsiteY617" fmla="*/ 155650 h 3042794"/>
                <a:gd name="connsiteX618" fmla="*/ 2300493 w 3156994"/>
                <a:gd name="connsiteY618" fmla="*/ 162418 h 3042794"/>
                <a:gd name="connsiteX619" fmla="*/ 2299635 w 3156994"/>
                <a:gd name="connsiteY619" fmla="*/ 166225 h 3042794"/>
                <a:gd name="connsiteX620" fmla="*/ 2297062 w 3156994"/>
                <a:gd name="connsiteY620" fmla="*/ 168762 h 3042794"/>
                <a:gd name="connsiteX621" fmla="*/ 2290628 w 3156994"/>
                <a:gd name="connsiteY621" fmla="*/ 171300 h 3042794"/>
                <a:gd name="connsiteX622" fmla="*/ 2286768 w 3156994"/>
                <a:gd name="connsiteY622" fmla="*/ 170031 h 3042794"/>
                <a:gd name="connsiteX623" fmla="*/ 2265751 w 3156994"/>
                <a:gd name="connsiteY623" fmla="*/ 159457 h 3042794"/>
                <a:gd name="connsiteX624" fmla="*/ 2245162 w 3156994"/>
                <a:gd name="connsiteY624" fmla="*/ 149729 h 3042794"/>
                <a:gd name="connsiteX625" fmla="*/ 2242160 w 3156994"/>
                <a:gd name="connsiteY625" fmla="*/ 148037 h 3042794"/>
                <a:gd name="connsiteX626" fmla="*/ 2239586 w 3156994"/>
                <a:gd name="connsiteY626" fmla="*/ 141269 h 3042794"/>
                <a:gd name="connsiteX627" fmla="*/ 2240873 w 3156994"/>
                <a:gd name="connsiteY627" fmla="*/ 137463 h 3042794"/>
                <a:gd name="connsiteX628" fmla="*/ 2243018 w 3156994"/>
                <a:gd name="connsiteY628" fmla="*/ 134502 h 3042794"/>
                <a:gd name="connsiteX629" fmla="*/ 950752 w 3156994"/>
                <a:gd name="connsiteY629" fmla="*/ 112932 h 3042794"/>
                <a:gd name="connsiteX630" fmla="*/ 957567 w 3156994"/>
                <a:gd name="connsiteY630" fmla="*/ 115470 h 3042794"/>
                <a:gd name="connsiteX631" fmla="*/ 959696 w 3156994"/>
                <a:gd name="connsiteY631" fmla="*/ 118853 h 3042794"/>
                <a:gd name="connsiteX632" fmla="*/ 960548 w 3156994"/>
                <a:gd name="connsiteY632" fmla="*/ 122237 h 3042794"/>
                <a:gd name="connsiteX633" fmla="*/ 957993 w 3156994"/>
                <a:gd name="connsiteY633" fmla="*/ 129005 h 3042794"/>
                <a:gd name="connsiteX634" fmla="*/ 954585 w 3156994"/>
                <a:gd name="connsiteY634" fmla="*/ 131119 h 3042794"/>
                <a:gd name="connsiteX635" fmla="*/ 933289 w 3156994"/>
                <a:gd name="connsiteY635" fmla="*/ 140425 h 3042794"/>
                <a:gd name="connsiteX636" fmla="*/ 912845 w 3156994"/>
                <a:gd name="connsiteY636" fmla="*/ 149730 h 3042794"/>
                <a:gd name="connsiteX637" fmla="*/ 909012 w 3156994"/>
                <a:gd name="connsiteY637" fmla="*/ 150999 h 3042794"/>
                <a:gd name="connsiteX638" fmla="*/ 902197 w 3156994"/>
                <a:gd name="connsiteY638" fmla="*/ 148884 h 3042794"/>
                <a:gd name="connsiteX639" fmla="*/ 900493 w 3156994"/>
                <a:gd name="connsiteY639" fmla="*/ 145500 h 3042794"/>
                <a:gd name="connsiteX640" fmla="*/ 899641 w 3156994"/>
                <a:gd name="connsiteY640" fmla="*/ 142117 h 3042794"/>
                <a:gd name="connsiteX641" fmla="*/ 901771 w 3156994"/>
                <a:gd name="connsiteY641" fmla="*/ 135349 h 3042794"/>
                <a:gd name="connsiteX642" fmla="*/ 904752 w 3156994"/>
                <a:gd name="connsiteY642" fmla="*/ 133234 h 3042794"/>
                <a:gd name="connsiteX643" fmla="*/ 926048 w 3156994"/>
                <a:gd name="connsiteY643" fmla="*/ 123506 h 3042794"/>
                <a:gd name="connsiteX644" fmla="*/ 947345 w 3156994"/>
                <a:gd name="connsiteY644" fmla="*/ 113778 h 3042794"/>
                <a:gd name="connsiteX645" fmla="*/ 2165501 w 3156994"/>
                <a:gd name="connsiteY645" fmla="*/ 96435 h 3042794"/>
                <a:gd name="connsiteX646" fmla="*/ 2168442 w 3156994"/>
                <a:gd name="connsiteY646" fmla="*/ 96848 h 3042794"/>
                <a:gd name="connsiteX647" fmla="*/ 2189864 w 3156994"/>
                <a:gd name="connsiteY647" fmla="*/ 105524 h 3042794"/>
                <a:gd name="connsiteX648" fmla="*/ 2210867 w 3156994"/>
                <a:gd name="connsiteY648" fmla="*/ 114613 h 3042794"/>
                <a:gd name="connsiteX649" fmla="*/ 2214227 w 3156994"/>
                <a:gd name="connsiteY649" fmla="*/ 116265 h 3042794"/>
                <a:gd name="connsiteX650" fmla="*/ 2216747 w 3156994"/>
                <a:gd name="connsiteY650" fmla="*/ 122875 h 3042794"/>
                <a:gd name="connsiteX651" fmla="*/ 2215907 w 3156994"/>
                <a:gd name="connsiteY651" fmla="*/ 126593 h 3042794"/>
                <a:gd name="connsiteX652" fmla="*/ 2213807 w 3156994"/>
                <a:gd name="connsiteY652" fmla="*/ 129072 h 3042794"/>
                <a:gd name="connsiteX653" fmla="*/ 2207506 w 3156994"/>
                <a:gd name="connsiteY653" fmla="*/ 131964 h 3042794"/>
                <a:gd name="connsiteX654" fmla="*/ 2203726 w 3156994"/>
                <a:gd name="connsiteY654" fmla="*/ 130725 h 3042794"/>
                <a:gd name="connsiteX655" fmla="*/ 2182723 w 3156994"/>
                <a:gd name="connsiteY655" fmla="*/ 122049 h 3042794"/>
                <a:gd name="connsiteX656" fmla="*/ 2162141 w 3156994"/>
                <a:gd name="connsiteY656" fmla="*/ 113373 h 3042794"/>
                <a:gd name="connsiteX657" fmla="*/ 2158781 w 3156994"/>
                <a:gd name="connsiteY657" fmla="*/ 112134 h 3042794"/>
                <a:gd name="connsiteX658" fmla="*/ 2155840 w 3156994"/>
                <a:gd name="connsiteY658" fmla="*/ 105524 h 3042794"/>
                <a:gd name="connsiteX659" fmla="*/ 2157100 w 3156994"/>
                <a:gd name="connsiteY659" fmla="*/ 101806 h 3042794"/>
                <a:gd name="connsiteX660" fmla="*/ 2158781 w 3156994"/>
                <a:gd name="connsiteY660" fmla="*/ 98914 h 3042794"/>
                <a:gd name="connsiteX661" fmla="*/ 1037890 w 3156994"/>
                <a:gd name="connsiteY661" fmla="*/ 78671 h 3042794"/>
                <a:gd name="connsiteX662" fmla="*/ 1043852 w 3156994"/>
                <a:gd name="connsiteY662" fmla="*/ 81148 h 3042794"/>
                <a:gd name="connsiteX663" fmla="*/ 1045556 w 3156994"/>
                <a:gd name="connsiteY663" fmla="*/ 84450 h 3042794"/>
                <a:gd name="connsiteX664" fmla="*/ 1046833 w 3156994"/>
                <a:gd name="connsiteY664" fmla="*/ 88165 h 3042794"/>
                <a:gd name="connsiteX665" fmla="*/ 1043426 w 3156994"/>
                <a:gd name="connsiteY665" fmla="*/ 94769 h 3042794"/>
                <a:gd name="connsiteX666" fmla="*/ 1040871 w 3156994"/>
                <a:gd name="connsiteY666" fmla="*/ 96420 h 3042794"/>
                <a:gd name="connsiteX667" fmla="*/ 1019152 w 3156994"/>
                <a:gd name="connsiteY667" fmla="*/ 103850 h 3042794"/>
                <a:gd name="connsiteX668" fmla="*/ 997433 w 3156994"/>
                <a:gd name="connsiteY668" fmla="*/ 112518 h 3042794"/>
                <a:gd name="connsiteX669" fmla="*/ 993600 w 3156994"/>
                <a:gd name="connsiteY669" fmla="*/ 112931 h 3042794"/>
                <a:gd name="connsiteX670" fmla="*/ 987212 w 3156994"/>
                <a:gd name="connsiteY670" fmla="*/ 110454 h 3042794"/>
                <a:gd name="connsiteX671" fmla="*/ 985083 w 3156994"/>
                <a:gd name="connsiteY671" fmla="*/ 107152 h 3042794"/>
                <a:gd name="connsiteX672" fmla="*/ 984657 w 3156994"/>
                <a:gd name="connsiteY672" fmla="*/ 103850 h 3042794"/>
                <a:gd name="connsiteX673" fmla="*/ 987212 w 3156994"/>
                <a:gd name="connsiteY673" fmla="*/ 97658 h 3042794"/>
                <a:gd name="connsiteX674" fmla="*/ 990619 w 3156994"/>
                <a:gd name="connsiteY674" fmla="*/ 96007 h 3042794"/>
                <a:gd name="connsiteX675" fmla="*/ 1012338 w 3156994"/>
                <a:gd name="connsiteY675" fmla="*/ 87339 h 3042794"/>
                <a:gd name="connsiteX676" fmla="*/ 1034057 w 3156994"/>
                <a:gd name="connsiteY676" fmla="*/ 79496 h 3042794"/>
                <a:gd name="connsiteX677" fmla="*/ 2077648 w 3156994"/>
                <a:gd name="connsiteY677" fmla="*/ 63445 h 3042794"/>
                <a:gd name="connsiteX678" fmla="*/ 2081480 w 3156994"/>
                <a:gd name="connsiteY678" fmla="*/ 63868 h 3042794"/>
                <a:gd name="connsiteX679" fmla="*/ 2104051 w 3156994"/>
                <a:gd name="connsiteY679" fmla="*/ 71481 h 3042794"/>
                <a:gd name="connsiteX680" fmla="*/ 2125344 w 3156994"/>
                <a:gd name="connsiteY680" fmla="*/ 79518 h 3042794"/>
                <a:gd name="connsiteX681" fmla="*/ 2128751 w 3156994"/>
                <a:gd name="connsiteY681" fmla="*/ 81210 h 3042794"/>
                <a:gd name="connsiteX682" fmla="*/ 2131732 w 3156994"/>
                <a:gd name="connsiteY682" fmla="*/ 87554 h 3042794"/>
                <a:gd name="connsiteX683" fmla="*/ 2131306 w 3156994"/>
                <a:gd name="connsiteY683" fmla="*/ 90938 h 3042794"/>
                <a:gd name="connsiteX684" fmla="*/ 2129603 w 3156994"/>
                <a:gd name="connsiteY684" fmla="*/ 94321 h 3042794"/>
                <a:gd name="connsiteX685" fmla="*/ 2122789 w 3156994"/>
                <a:gd name="connsiteY685" fmla="*/ 97705 h 3042794"/>
                <a:gd name="connsiteX686" fmla="*/ 2119382 w 3156994"/>
                <a:gd name="connsiteY686" fmla="*/ 96436 h 3042794"/>
                <a:gd name="connsiteX687" fmla="*/ 2097663 w 3156994"/>
                <a:gd name="connsiteY687" fmla="*/ 88823 h 3042794"/>
                <a:gd name="connsiteX688" fmla="*/ 2075518 w 3156994"/>
                <a:gd name="connsiteY688" fmla="*/ 81633 h 3042794"/>
                <a:gd name="connsiteX689" fmla="*/ 2072111 w 3156994"/>
                <a:gd name="connsiteY689" fmla="*/ 79941 h 3042794"/>
                <a:gd name="connsiteX690" fmla="*/ 2069556 w 3156994"/>
                <a:gd name="connsiteY690" fmla="*/ 73173 h 3042794"/>
                <a:gd name="connsiteX691" fmla="*/ 2069982 w 3156994"/>
                <a:gd name="connsiteY691" fmla="*/ 70213 h 3042794"/>
                <a:gd name="connsiteX692" fmla="*/ 2071686 w 3156994"/>
                <a:gd name="connsiteY692" fmla="*/ 66829 h 3042794"/>
                <a:gd name="connsiteX693" fmla="*/ 1125081 w 3156994"/>
                <a:gd name="connsiteY693" fmla="*/ 49487 h 3042794"/>
                <a:gd name="connsiteX694" fmla="*/ 1131002 w 3156994"/>
                <a:gd name="connsiteY694" fmla="*/ 52371 h 3042794"/>
                <a:gd name="connsiteX695" fmla="*/ 1132694 w 3156994"/>
                <a:gd name="connsiteY695" fmla="*/ 55667 h 3042794"/>
                <a:gd name="connsiteX696" fmla="*/ 1133117 w 3156994"/>
                <a:gd name="connsiteY696" fmla="*/ 59375 h 3042794"/>
                <a:gd name="connsiteX697" fmla="*/ 1130156 w 3156994"/>
                <a:gd name="connsiteY697" fmla="*/ 65554 h 3042794"/>
                <a:gd name="connsiteX698" fmla="*/ 1126773 w 3156994"/>
                <a:gd name="connsiteY698" fmla="*/ 67202 h 3042794"/>
                <a:gd name="connsiteX699" fmla="*/ 1104356 w 3156994"/>
                <a:gd name="connsiteY699" fmla="*/ 73382 h 3042794"/>
                <a:gd name="connsiteX700" fmla="*/ 1083207 w 3156994"/>
                <a:gd name="connsiteY700" fmla="*/ 80386 h 3042794"/>
                <a:gd name="connsiteX701" fmla="*/ 1078978 w 3156994"/>
                <a:gd name="connsiteY701" fmla="*/ 81210 h 3042794"/>
                <a:gd name="connsiteX702" fmla="*/ 1073056 w 3156994"/>
                <a:gd name="connsiteY702" fmla="*/ 78326 h 3042794"/>
                <a:gd name="connsiteX703" fmla="*/ 1071364 w 3156994"/>
                <a:gd name="connsiteY703" fmla="*/ 75030 h 3042794"/>
                <a:gd name="connsiteX704" fmla="*/ 1070941 w 3156994"/>
                <a:gd name="connsiteY704" fmla="*/ 71322 h 3042794"/>
                <a:gd name="connsiteX705" fmla="*/ 1073479 w 3156994"/>
                <a:gd name="connsiteY705" fmla="*/ 65554 h 3042794"/>
                <a:gd name="connsiteX706" fmla="*/ 1076863 w 3156994"/>
                <a:gd name="connsiteY706" fmla="*/ 63906 h 3042794"/>
                <a:gd name="connsiteX707" fmla="*/ 1098857 w 3156994"/>
                <a:gd name="connsiteY707" fmla="*/ 56903 h 3042794"/>
                <a:gd name="connsiteX708" fmla="*/ 1121697 w 3156994"/>
                <a:gd name="connsiteY708" fmla="*/ 49899 h 3042794"/>
                <a:gd name="connsiteX709" fmla="*/ 1989985 w 3156994"/>
                <a:gd name="connsiteY709" fmla="*/ 36798 h 3042794"/>
                <a:gd name="connsiteX710" fmla="*/ 1993766 w 3156994"/>
                <a:gd name="connsiteY710" fmla="*/ 36798 h 3042794"/>
                <a:gd name="connsiteX711" fmla="*/ 2016032 w 3156994"/>
                <a:gd name="connsiteY711" fmla="*/ 43566 h 3042794"/>
                <a:gd name="connsiteX712" fmla="*/ 2037878 w 3156994"/>
                <a:gd name="connsiteY712" fmla="*/ 50333 h 3042794"/>
                <a:gd name="connsiteX713" fmla="*/ 2041238 w 3156994"/>
                <a:gd name="connsiteY713" fmla="*/ 51179 h 3042794"/>
                <a:gd name="connsiteX714" fmla="*/ 2044179 w 3156994"/>
                <a:gd name="connsiteY714" fmla="*/ 57947 h 3042794"/>
                <a:gd name="connsiteX715" fmla="*/ 2043759 w 3156994"/>
                <a:gd name="connsiteY715" fmla="*/ 61331 h 3042794"/>
                <a:gd name="connsiteX716" fmla="*/ 2042919 w 3156994"/>
                <a:gd name="connsiteY716" fmla="*/ 64291 h 3042794"/>
                <a:gd name="connsiteX717" fmla="*/ 2036197 w 3156994"/>
                <a:gd name="connsiteY717" fmla="*/ 68521 h 3042794"/>
                <a:gd name="connsiteX718" fmla="*/ 2032836 w 3156994"/>
                <a:gd name="connsiteY718" fmla="*/ 67252 h 3042794"/>
                <a:gd name="connsiteX719" fmla="*/ 2010991 w 3156994"/>
                <a:gd name="connsiteY719" fmla="*/ 61331 h 3042794"/>
                <a:gd name="connsiteX720" fmla="*/ 1988725 w 3156994"/>
                <a:gd name="connsiteY720" fmla="*/ 54986 h 3042794"/>
                <a:gd name="connsiteX721" fmla="*/ 1985784 w 3156994"/>
                <a:gd name="connsiteY721" fmla="*/ 53294 h 3042794"/>
                <a:gd name="connsiteX722" fmla="*/ 1982003 w 3156994"/>
                <a:gd name="connsiteY722" fmla="*/ 47372 h 3042794"/>
                <a:gd name="connsiteX723" fmla="*/ 1982423 w 3156994"/>
                <a:gd name="connsiteY723" fmla="*/ 43566 h 3042794"/>
                <a:gd name="connsiteX724" fmla="*/ 1984104 w 3156994"/>
                <a:gd name="connsiteY724" fmla="*/ 40182 h 3042794"/>
                <a:gd name="connsiteX725" fmla="*/ 1899151 w 3156994"/>
                <a:gd name="connsiteY725" fmla="*/ 15227 h 3042794"/>
                <a:gd name="connsiteX726" fmla="*/ 1902983 w 3156994"/>
                <a:gd name="connsiteY726" fmla="*/ 15227 h 3042794"/>
                <a:gd name="connsiteX727" fmla="*/ 1925976 w 3156994"/>
                <a:gd name="connsiteY727" fmla="*/ 20377 h 3042794"/>
                <a:gd name="connsiteX728" fmla="*/ 1948118 w 3156994"/>
                <a:gd name="connsiteY728" fmla="*/ 25957 h 3042794"/>
                <a:gd name="connsiteX729" fmla="*/ 1951950 w 3156994"/>
                <a:gd name="connsiteY729" fmla="*/ 27245 h 3042794"/>
                <a:gd name="connsiteX730" fmla="*/ 1955356 w 3156994"/>
                <a:gd name="connsiteY730" fmla="*/ 33253 h 3042794"/>
                <a:gd name="connsiteX731" fmla="*/ 1955356 w 3156994"/>
                <a:gd name="connsiteY731" fmla="*/ 37116 h 3042794"/>
                <a:gd name="connsiteX732" fmla="*/ 1953653 w 3156994"/>
                <a:gd name="connsiteY732" fmla="*/ 40549 h 3042794"/>
                <a:gd name="connsiteX733" fmla="*/ 1947692 w 3156994"/>
                <a:gd name="connsiteY733" fmla="*/ 44412 h 3042794"/>
                <a:gd name="connsiteX734" fmla="*/ 1944285 w 3156994"/>
                <a:gd name="connsiteY734" fmla="*/ 43983 h 3042794"/>
                <a:gd name="connsiteX735" fmla="*/ 1921292 w 3156994"/>
                <a:gd name="connsiteY735" fmla="*/ 38833 h 3042794"/>
                <a:gd name="connsiteX736" fmla="*/ 1899151 w 3156994"/>
                <a:gd name="connsiteY736" fmla="*/ 33682 h 3042794"/>
                <a:gd name="connsiteX737" fmla="*/ 1895744 w 3156994"/>
                <a:gd name="connsiteY737" fmla="*/ 32824 h 3042794"/>
                <a:gd name="connsiteX738" fmla="*/ 1891912 w 3156994"/>
                <a:gd name="connsiteY738" fmla="*/ 26386 h 3042794"/>
                <a:gd name="connsiteX739" fmla="*/ 1891912 w 3156994"/>
                <a:gd name="connsiteY739" fmla="*/ 22523 h 3042794"/>
                <a:gd name="connsiteX740" fmla="*/ 1893190 w 3156994"/>
                <a:gd name="connsiteY740" fmla="*/ 19090 h 3042794"/>
                <a:gd name="connsiteX741" fmla="*/ 1808589 w 3156994"/>
                <a:gd name="connsiteY741" fmla="*/ 0 h 3042794"/>
                <a:gd name="connsiteX742" fmla="*/ 1812395 w 3156994"/>
                <a:gd name="connsiteY742" fmla="*/ 0 h 3042794"/>
                <a:gd name="connsiteX743" fmla="*/ 1834812 w 3156994"/>
                <a:gd name="connsiteY743" fmla="*/ 3384 h 3042794"/>
                <a:gd name="connsiteX744" fmla="*/ 1857652 w 3156994"/>
                <a:gd name="connsiteY744" fmla="*/ 7190 h 3042794"/>
                <a:gd name="connsiteX745" fmla="*/ 1861459 w 3156994"/>
                <a:gd name="connsiteY745" fmla="*/ 8459 h 3042794"/>
                <a:gd name="connsiteX746" fmla="*/ 1865265 w 3156994"/>
                <a:gd name="connsiteY746" fmla="*/ 14381 h 3042794"/>
                <a:gd name="connsiteX747" fmla="*/ 1865265 w 3156994"/>
                <a:gd name="connsiteY747" fmla="*/ 18188 h 3042794"/>
                <a:gd name="connsiteX748" fmla="*/ 1864419 w 3156994"/>
                <a:gd name="connsiteY748" fmla="*/ 21571 h 3042794"/>
                <a:gd name="connsiteX749" fmla="*/ 1858075 w 3156994"/>
                <a:gd name="connsiteY749" fmla="*/ 25378 h 3042794"/>
                <a:gd name="connsiteX750" fmla="*/ 1854691 w 3156994"/>
                <a:gd name="connsiteY750" fmla="*/ 25378 h 3042794"/>
                <a:gd name="connsiteX751" fmla="*/ 1832274 w 3156994"/>
                <a:gd name="connsiteY751" fmla="*/ 21571 h 3042794"/>
                <a:gd name="connsiteX752" fmla="*/ 1809435 w 3156994"/>
                <a:gd name="connsiteY752" fmla="*/ 18188 h 3042794"/>
                <a:gd name="connsiteX753" fmla="*/ 1805628 w 3156994"/>
                <a:gd name="connsiteY753" fmla="*/ 17342 h 3042794"/>
                <a:gd name="connsiteX754" fmla="*/ 1801821 w 3156994"/>
                <a:gd name="connsiteY754" fmla="*/ 11843 h 3042794"/>
                <a:gd name="connsiteX755" fmla="*/ 1801821 w 3156994"/>
                <a:gd name="connsiteY755" fmla="*/ 8036 h 3042794"/>
                <a:gd name="connsiteX756" fmla="*/ 1803090 w 3156994"/>
                <a:gd name="connsiteY756" fmla="*/ 3807 h 304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</a:cxnLst>
              <a:rect l="l" t="t" r="r" b="b"/>
              <a:pathLst>
                <a:path w="3156994" h="3042794">
                  <a:moveTo>
                    <a:pt x="992757" y="3007265"/>
                  </a:moveTo>
                  <a:lnTo>
                    <a:pt x="996164" y="3008519"/>
                  </a:lnTo>
                  <a:lnTo>
                    <a:pt x="1017883" y="3016461"/>
                  </a:lnTo>
                  <a:lnTo>
                    <a:pt x="1039602" y="3024821"/>
                  </a:lnTo>
                  <a:lnTo>
                    <a:pt x="1043009" y="3026493"/>
                  </a:lnTo>
                  <a:lnTo>
                    <a:pt x="1045564" y="3032763"/>
                  </a:lnTo>
                  <a:lnTo>
                    <a:pt x="1045138" y="3036106"/>
                  </a:lnTo>
                  <a:lnTo>
                    <a:pt x="1043009" y="3039450"/>
                  </a:lnTo>
                  <a:lnTo>
                    <a:pt x="1036621" y="3042794"/>
                  </a:lnTo>
                  <a:lnTo>
                    <a:pt x="1032788" y="3041540"/>
                  </a:lnTo>
                  <a:lnTo>
                    <a:pt x="1011069" y="3033599"/>
                  </a:lnTo>
                  <a:lnTo>
                    <a:pt x="989350" y="3025239"/>
                  </a:lnTo>
                  <a:lnTo>
                    <a:pt x="986369" y="3023567"/>
                  </a:lnTo>
                  <a:lnTo>
                    <a:pt x="983388" y="3017297"/>
                  </a:lnTo>
                  <a:lnTo>
                    <a:pt x="984666" y="3013117"/>
                  </a:lnTo>
                  <a:lnTo>
                    <a:pt x="986369" y="3010609"/>
                  </a:lnTo>
                  <a:close/>
                  <a:moveTo>
                    <a:pt x="2204549" y="2990771"/>
                  </a:moveTo>
                  <a:lnTo>
                    <a:pt x="2211269" y="2992837"/>
                  </a:lnTo>
                  <a:lnTo>
                    <a:pt x="2212950" y="2996142"/>
                  </a:lnTo>
                  <a:lnTo>
                    <a:pt x="2214210" y="2999860"/>
                  </a:lnTo>
                  <a:lnTo>
                    <a:pt x="2211689" y="3006470"/>
                  </a:lnTo>
                  <a:lnTo>
                    <a:pt x="2208329" y="3008123"/>
                  </a:lnTo>
                  <a:lnTo>
                    <a:pt x="2187327" y="3017211"/>
                  </a:lnTo>
                  <a:lnTo>
                    <a:pt x="2165904" y="3025887"/>
                  </a:lnTo>
                  <a:lnTo>
                    <a:pt x="2162544" y="3026300"/>
                  </a:lnTo>
                  <a:lnTo>
                    <a:pt x="2155823" y="3023821"/>
                  </a:lnTo>
                  <a:lnTo>
                    <a:pt x="2154143" y="3020516"/>
                  </a:lnTo>
                  <a:lnTo>
                    <a:pt x="2153303" y="3017211"/>
                  </a:lnTo>
                  <a:lnTo>
                    <a:pt x="2155823" y="3010601"/>
                  </a:lnTo>
                  <a:lnTo>
                    <a:pt x="2159183" y="3008949"/>
                  </a:lnTo>
                  <a:lnTo>
                    <a:pt x="2180186" y="3000273"/>
                  </a:lnTo>
                  <a:lnTo>
                    <a:pt x="2200768" y="2991598"/>
                  </a:lnTo>
                  <a:close/>
                  <a:moveTo>
                    <a:pt x="909792" y="2970467"/>
                  </a:moveTo>
                  <a:lnTo>
                    <a:pt x="913176" y="2971313"/>
                  </a:lnTo>
                  <a:lnTo>
                    <a:pt x="933478" y="2981041"/>
                  </a:lnTo>
                  <a:lnTo>
                    <a:pt x="954626" y="2990346"/>
                  </a:lnTo>
                  <a:lnTo>
                    <a:pt x="958010" y="2992461"/>
                  </a:lnTo>
                  <a:lnTo>
                    <a:pt x="960548" y="2999228"/>
                  </a:lnTo>
                  <a:lnTo>
                    <a:pt x="959702" y="3002612"/>
                  </a:lnTo>
                  <a:lnTo>
                    <a:pt x="957164" y="3005573"/>
                  </a:lnTo>
                  <a:lnTo>
                    <a:pt x="950820" y="3008534"/>
                  </a:lnTo>
                  <a:lnTo>
                    <a:pt x="947436" y="3007265"/>
                  </a:lnTo>
                  <a:lnTo>
                    <a:pt x="926288" y="2997960"/>
                  </a:lnTo>
                  <a:lnTo>
                    <a:pt x="905562" y="2988231"/>
                  </a:lnTo>
                  <a:lnTo>
                    <a:pt x="902179" y="2985694"/>
                  </a:lnTo>
                  <a:lnTo>
                    <a:pt x="899641" y="2979349"/>
                  </a:lnTo>
                  <a:lnTo>
                    <a:pt x="900910" y="2975965"/>
                  </a:lnTo>
                  <a:lnTo>
                    <a:pt x="903024" y="2972582"/>
                  </a:lnTo>
                  <a:close/>
                  <a:moveTo>
                    <a:pt x="2287735" y="2951435"/>
                  </a:moveTo>
                  <a:lnTo>
                    <a:pt x="2294549" y="2953504"/>
                  </a:lnTo>
                  <a:lnTo>
                    <a:pt x="2296679" y="2956401"/>
                  </a:lnTo>
                  <a:lnTo>
                    <a:pt x="2297957" y="2959711"/>
                  </a:lnTo>
                  <a:lnTo>
                    <a:pt x="2295827" y="2966745"/>
                  </a:lnTo>
                  <a:lnTo>
                    <a:pt x="2292846" y="2968814"/>
                  </a:lnTo>
                  <a:lnTo>
                    <a:pt x="2271550" y="2978330"/>
                  </a:lnTo>
                  <a:lnTo>
                    <a:pt x="2250679" y="2988261"/>
                  </a:lnTo>
                  <a:lnTo>
                    <a:pt x="2247272" y="2989502"/>
                  </a:lnTo>
                  <a:lnTo>
                    <a:pt x="2240457" y="2987020"/>
                  </a:lnTo>
                  <a:lnTo>
                    <a:pt x="2238328" y="2984537"/>
                  </a:lnTo>
                  <a:lnTo>
                    <a:pt x="2237050" y="2980813"/>
                  </a:lnTo>
                  <a:lnTo>
                    <a:pt x="2239605" y="2974193"/>
                  </a:lnTo>
                  <a:lnTo>
                    <a:pt x="2242587" y="2972124"/>
                  </a:lnTo>
                  <a:lnTo>
                    <a:pt x="2263883" y="2962193"/>
                  </a:lnTo>
                  <a:lnTo>
                    <a:pt x="2284327" y="2952677"/>
                  </a:lnTo>
                  <a:close/>
                  <a:moveTo>
                    <a:pt x="827387" y="2928594"/>
                  </a:moveTo>
                  <a:lnTo>
                    <a:pt x="831221" y="2929458"/>
                  </a:lnTo>
                  <a:lnTo>
                    <a:pt x="851243" y="2941121"/>
                  </a:lnTo>
                  <a:lnTo>
                    <a:pt x="871690" y="2951487"/>
                  </a:lnTo>
                  <a:lnTo>
                    <a:pt x="874672" y="2953215"/>
                  </a:lnTo>
                  <a:lnTo>
                    <a:pt x="876802" y="2960559"/>
                  </a:lnTo>
                  <a:lnTo>
                    <a:pt x="875524" y="2964014"/>
                  </a:lnTo>
                  <a:lnTo>
                    <a:pt x="873394" y="2967038"/>
                  </a:lnTo>
                  <a:lnTo>
                    <a:pt x="866578" y="2969198"/>
                  </a:lnTo>
                  <a:lnTo>
                    <a:pt x="863596" y="2967902"/>
                  </a:lnTo>
                  <a:lnTo>
                    <a:pt x="842723" y="2957103"/>
                  </a:lnTo>
                  <a:lnTo>
                    <a:pt x="822276" y="2945872"/>
                  </a:lnTo>
                  <a:lnTo>
                    <a:pt x="818868" y="2943712"/>
                  </a:lnTo>
                  <a:lnTo>
                    <a:pt x="817164" y="2936801"/>
                  </a:lnTo>
                  <a:lnTo>
                    <a:pt x="818442" y="2933777"/>
                  </a:lnTo>
                  <a:lnTo>
                    <a:pt x="820572" y="2930322"/>
                  </a:lnTo>
                  <a:close/>
                  <a:moveTo>
                    <a:pt x="2368516" y="2907024"/>
                  </a:moveTo>
                  <a:lnTo>
                    <a:pt x="2375332" y="2908306"/>
                  </a:lnTo>
                  <a:lnTo>
                    <a:pt x="2377462" y="2911297"/>
                  </a:lnTo>
                  <a:lnTo>
                    <a:pt x="2379166" y="2915143"/>
                  </a:lnTo>
                  <a:lnTo>
                    <a:pt x="2377036" y="2921979"/>
                  </a:lnTo>
                  <a:lnTo>
                    <a:pt x="2374054" y="2924116"/>
                  </a:lnTo>
                  <a:lnTo>
                    <a:pt x="2354033" y="2936080"/>
                  </a:lnTo>
                  <a:lnTo>
                    <a:pt x="2333585" y="2947189"/>
                  </a:lnTo>
                  <a:lnTo>
                    <a:pt x="2330177" y="2948898"/>
                  </a:lnTo>
                  <a:lnTo>
                    <a:pt x="2322936" y="2946335"/>
                  </a:lnTo>
                  <a:lnTo>
                    <a:pt x="2320806" y="2943771"/>
                  </a:lnTo>
                  <a:lnTo>
                    <a:pt x="2319528" y="2939925"/>
                  </a:lnTo>
                  <a:lnTo>
                    <a:pt x="2321658" y="2933089"/>
                  </a:lnTo>
                  <a:lnTo>
                    <a:pt x="2324640" y="2930952"/>
                  </a:lnTo>
                  <a:lnTo>
                    <a:pt x="2344661" y="2919843"/>
                  </a:lnTo>
                  <a:lnTo>
                    <a:pt x="2364682" y="2907879"/>
                  </a:lnTo>
                  <a:close/>
                  <a:moveTo>
                    <a:pt x="749329" y="2882914"/>
                  </a:moveTo>
                  <a:lnTo>
                    <a:pt x="752664" y="2884158"/>
                  </a:lnTo>
                  <a:lnTo>
                    <a:pt x="771836" y="2895766"/>
                  </a:lnTo>
                  <a:lnTo>
                    <a:pt x="791425" y="2907375"/>
                  </a:lnTo>
                  <a:lnTo>
                    <a:pt x="793926" y="2909448"/>
                  </a:lnTo>
                  <a:lnTo>
                    <a:pt x="795593" y="2916496"/>
                  </a:lnTo>
                  <a:lnTo>
                    <a:pt x="794759" y="2919813"/>
                  </a:lnTo>
                  <a:lnTo>
                    <a:pt x="792258" y="2922300"/>
                  </a:lnTo>
                  <a:lnTo>
                    <a:pt x="785173" y="2924788"/>
                  </a:lnTo>
                  <a:lnTo>
                    <a:pt x="782256" y="2923129"/>
                  </a:lnTo>
                  <a:lnTo>
                    <a:pt x="762250" y="2911521"/>
                  </a:lnTo>
                  <a:lnTo>
                    <a:pt x="742661" y="2899912"/>
                  </a:lnTo>
                  <a:lnTo>
                    <a:pt x="740160" y="2897010"/>
                  </a:lnTo>
                  <a:lnTo>
                    <a:pt x="738493" y="2890376"/>
                  </a:lnTo>
                  <a:lnTo>
                    <a:pt x="740160" y="2887474"/>
                  </a:lnTo>
                  <a:lnTo>
                    <a:pt x="742244" y="2884158"/>
                  </a:lnTo>
                  <a:close/>
                  <a:moveTo>
                    <a:pt x="2445651" y="2857537"/>
                  </a:moveTo>
                  <a:lnTo>
                    <a:pt x="2452788" y="2859245"/>
                  </a:lnTo>
                  <a:lnTo>
                    <a:pt x="2454887" y="2862235"/>
                  </a:lnTo>
                  <a:lnTo>
                    <a:pt x="2456567" y="2865651"/>
                  </a:lnTo>
                  <a:lnTo>
                    <a:pt x="2455307" y="2872910"/>
                  </a:lnTo>
                  <a:lnTo>
                    <a:pt x="2452788" y="2875045"/>
                  </a:lnTo>
                  <a:lnTo>
                    <a:pt x="2433475" y="2887856"/>
                  </a:lnTo>
                  <a:lnTo>
                    <a:pt x="2413742" y="2900667"/>
                  </a:lnTo>
                  <a:lnTo>
                    <a:pt x="2410383" y="2901948"/>
                  </a:lnTo>
                  <a:lnTo>
                    <a:pt x="2403245" y="2900667"/>
                  </a:lnTo>
                  <a:lnTo>
                    <a:pt x="2401146" y="2897251"/>
                  </a:lnTo>
                  <a:lnTo>
                    <a:pt x="2399467" y="2893835"/>
                  </a:lnTo>
                  <a:lnTo>
                    <a:pt x="2401146" y="2887429"/>
                  </a:lnTo>
                  <a:lnTo>
                    <a:pt x="2404085" y="2884440"/>
                  </a:lnTo>
                  <a:lnTo>
                    <a:pt x="2422979" y="2872056"/>
                  </a:lnTo>
                  <a:lnTo>
                    <a:pt x="2442292" y="2859245"/>
                  </a:lnTo>
                  <a:close/>
                  <a:moveTo>
                    <a:pt x="673273" y="2830890"/>
                  </a:moveTo>
                  <a:lnTo>
                    <a:pt x="676631" y="2833005"/>
                  </a:lnTo>
                  <a:lnTo>
                    <a:pt x="695102" y="2845693"/>
                  </a:lnTo>
                  <a:lnTo>
                    <a:pt x="714412" y="2858382"/>
                  </a:lnTo>
                  <a:lnTo>
                    <a:pt x="716930" y="2860920"/>
                  </a:lnTo>
                  <a:lnTo>
                    <a:pt x="718190" y="2868110"/>
                  </a:lnTo>
                  <a:lnTo>
                    <a:pt x="716511" y="2871494"/>
                  </a:lnTo>
                  <a:lnTo>
                    <a:pt x="714412" y="2874455"/>
                  </a:lnTo>
                  <a:lnTo>
                    <a:pt x="707275" y="2875301"/>
                  </a:lnTo>
                  <a:lnTo>
                    <a:pt x="703917" y="2873609"/>
                  </a:lnTo>
                  <a:lnTo>
                    <a:pt x="684607" y="2860920"/>
                  </a:lnTo>
                  <a:lnTo>
                    <a:pt x="666137" y="2847808"/>
                  </a:lnTo>
                  <a:lnTo>
                    <a:pt x="663198" y="2845270"/>
                  </a:lnTo>
                  <a:lnTo>
                    <a:pt x="662359" y="2838080"/>
                  </a:lnTo>
                  <a:lnTo>
                    <a:pt x="664038" y="2835119"/>
                  </a:lnTo>
                  <a:lnTo>
                    <a:pt x="666557" y="2832582"/>
                  </a:lnTo>
                  <a:close/>
                  <a:moveTo>
                    <a:pt x="2519589" y="2804244"/>
                  </a:moveTo>
                  <a:lnTo>
                    <a:pt x="2526780" y="2805090"/>
                  </a:lnTo>
                  <a:lnTo>
                    <a:pt x="2529740" y="2808051"/>
                  </a:lnTo>
                  <a:lnTo>
                    <a:pt x="2531432" y="2811435"/>
                  </a:lnTo>
                  <a:lnTo>
                    <a:pt x="2530163" y="2818202"/>
                  </a:lnTo>
                  <a:lnTo>
                    <a:pt x="2527626" y="2820740"/>
                  </a:lnTo>
                  <a:lnTo>
                    <a:pt x="2509015" y="2834698"/>
                  </a:lnTo>
                  <a:lnTo>
                    <a:pt x="2490405" y="2848232"/>
                  </a:lnTo>
                  <a:lnTo>
                    <a:pt x="2487021" y="2849924"/>
                  </a:lnTo>
                  <a:lnTo>
                    <a:pt x="2479831" y="2849078"/>
                  </a:lnTo>
                  <a:lnTo>
                    <a:pt x="2477293" y="2846118"/>
                  </a:lnTo>
                  <a:lnTo>
                    <a:pt x="2475601" y="2842734"/>
                  </a:lnTo>
                  <a:lnTo>
                    <a:pt x="2477293" y="2835544"/>
                  </a:lnTo>
                  <a:lnTo>
                    <a:pt x="2479408" y="2833006"/>
                  </a:lnTo>
                  <a:lnTo>
                    <a:pt x="2498018" y="2819471"/>
                  </a:lnTo>
                  <a:lnTo>
                    <a:pt x="2516206" y="2805936"/>
                  </a:lnTo>
                  <a:close/>
                  <a:moveTo>
                    <a:pt x="601030" y="2776327"/>
                  </a:moveTo>
                  <a:lnTo>
                    <a:pt x="603568" y="2778442"/>
                  </a:lnTo>
                  <a:lnTo>
                    <a:pt x="621755" y="2792822"/>
                  </a:lnTo>
                  <a:lnTo>
                    <a:pt x="639943" y="2806780"/>
                  </a:lnTo>
                  <a:lnTo>
                    <a:pt x="642481" y="2808895"/>
                  </a:lnTo>
                  <a:lnTo>
                    <a:pt x="643327" y="2816085"/>
                  </a:lnTo>
                  <a:lnTo>
                    <a:pt x="641635" y="2819469"/>
                  </a:lnTo>
                  <a:lnTo>
                    <a:pt x="639097" y="2822007"/>
                  </a:lnTo>
                  <a:lnTo>
                    <a:pt x="631907" y="2823276"/>
                  </a:lnTo>
                  <a:lnTo>
                    <a:pt x="628946" y="2821161"/>
                  </a:lnTo>
                  <a:lnTo>
                    <a:pt x="610335" y="2807203"/>
                  </a:lnTo>
                  <a:lnTo>
                    <a:pt x="592148" y="2792822"/>
                  </a:lnTo>
                  <a:lnTo>
                    <a:pt x="590033" y="2790285"/>
                  </a:lnTo>
                  <a:lnTo>
                    <a:pt x="588764" y="2783094"/>
                  </a:lnTo>
                  <a:lnTo>
                    <a:pt x="590879" y="2779710"/>
                  </a:lnTo>
                  <a:lnTo>
                    <a:pt x="593839" y="2777596"/>
                  </a:lnTo>
                  <a:close/>
                  <a:moveTo>
                    <a:pt x="524009" y="2716690"/>
                  </a:moveTo>
                  <a:lnTo>
                    <a:pt x="531142" y="2716690"/>
                  </a:lnTo>
                  <a:lnTo>
                    <a:pt x="534079" y="2718382"/>
                  </a:lnTo>
                  <a:lnTo>
                    <a:pt x="550861" y="2734031"/>
                  </a:lnTo>
                  <a:lnTo>
                    <a:pt x="568063" y="2748835"/>
                  </a:lnTo>
                  <a:lnTo>
                    <a:pt x="570580" y="2751373"/>
                  </a:lnTo>
                  <a:lnTo>
                    <a:pt x="571000" y="2758563"/>
                  </a:lnTo>
                  <a:lnTo>
                    <a:pt x="568902" y="2761947"/>
                  </a:lnTo>
                  <a:lnTo>
                    <a:pt x="566385" y="2764485"/>
                  </a:lnTo>
                  <a:lnTo>
                    <a:pt x="559672" y="2764908"/>
                  </a:lnTo>
                  <a:lnTo>
                    <a:pt x="556315" y="2762793"/>
                  </a:lnTo>
                  <a:lnTo>
                    <a:pt x="538694" y="2747566"/>
                  </a:lnTo>
                  <a:lnTo>
                    <a:pt x="521912" y="2732339"/>
                  </a:lnTo>
                  <a:lnTo>
                    <a:pt x="519814" y="2729379"/>
                  </a:lnTo>
                  <a:lnTo>
                    <a:pt x="518975" y="2722188"/>
                  </a:lnTo>
                  <a:lnTo>
                    <a:pt x="521492" y="2719651"/>
                  </a:lnTo>
                  <a:close/>
                  <a:moveTo>
                    <a:pt x="3125272" y="1805629"/>
                  </a:moveTo>
                  <a:lnTo>
                    <a:pt x="3129079" y="1805629"/>
                  </a:lnTo>
                  <a:lnTo>
                    <a:pt x="3132463" y="1806469"/>
                  </a:lnTo>
                  <a:lnTo>
                    <a:pt x="3136692" y="1812772"/>
                  </a:lnTo>
                  <a:lnTo>
                    <a:pt x="3136692" y="1816133"/>
                  </a:lnTo>
                  <a:lnTo>
                    <a:pt x="3132886" y="1839242"/>
                  </a:lnTo>
                  <a:lnTo>
                    <a:pt x="3128233" y="1861510"/>
                  </a:lnTo>
                  <a:lnTo>
                    <a:pt x="3127387" y="1864872"/>
                  </a:lnTo>
                  <a:lnTo>
                    <a:pt x="3121042" y="1869073"/>
                  </a:lnTo>
                  <a:lnTo>
                    <a:pt x="3117235" y="1868653"/>
                  </a:lnTo>
                  <a:lnTo>
                    <a:pt x="3113851" y="1867392"/>
                  </a:lnTo>
                  <a:lnTo>
                    <a:pt x="3110045" y="1861510"/>
                  </a:lnTo>
                  <a:lnTo>
                    <a:pt x="3110045" y="1858149"/>
                  </a:lnTo>
                  <a:lnTo>
                    <a:pt x="3114697" y="1835881"/>
                  </a:lnTo>
                  <a:lnTo>
                    <a:pt x="3118504" y="1813192"/>
                  </a:lnTo>
                  <a:lnTo>
                    <a:pt x="3119350" y="1809831"/>
                  </a:lnTo>
                  <a:close/>
                  <a:moveTo>
                    <a:pt x="22417" y="1757411"/>
                  </a:moveTo>
                  <a:lnTo>
                    <a:pt x="26223" y="1757411"/>
                  </a:lnTo>
                  <a:lnTo>
                    <a:pt x="31722" y="1762064"/>
                  </a:lnTo>
                  <a:lnTo>
                    <a:pt x="32145" y="1765024"/>
                  </a:lnTo>
                  <a:lnTo>
                    <a:pt x="35529" y="1787864"/>
                  </a:lnTo>
                  <a:lnTo>
                    <a:pt x="38912" y="1810704"/>
                  </a:lnTo>
                  <a:lnTo>
                    <a:pt x="39335" y="1814511"/>
                  </a:lnTo>
                  <a:lnTo>
                    <a:pt x="35106" y="1820009"/>
                  </a:lnTo>
                  <a:lnTo>
                    <a:pt x="31722" y="1820855"/>
                  </a:lnTo>
                  <a:lnTo>
                    <a:pt x="27915" y="1820855"/>
                  </a:lnTo>
                  <a:lnTo>
                    <a:pt x="22417" y="1817048"/>
                  </a:lnTo>
                  <a:lnTo>
                    <a:pt x="21148" y="1813242"/>
                  </a:lnTo>
                  <a:lnTo>
                    <a:pt x="17341" y="1790825"/>
                  </a:lnTo>
                  <a:lnTo>
                    <a:pt x="13957" y="1767985"/>
                  </a:lnTo>
                  <a:lnTo>
                    <a:pt x="13957" y="1764178"/>
                  </a:lnTo>
                  <a:lnTo>
                    <a:pt x="18610" y="1758680"/>
                  </a:lnTo>
                  <a:close/>
                  <a:moveTo>
                    <a:pt x="3136284" y="1714269"/>
                  </a:moveTo>
                  <a:lnTo>
                    <a:pt x="3139955" y="1714269"/>
                  </a:lnTo>
                  <a:lnTo>
                    <a:pt x="3143218" y="1715546"/>
                  </a:lnTo>
                  <a:lnTo>
                    <a:pt x="3148112" y="1721081"/>
                  </a:lnTo>
                  <a:lnTo>
                    <a:pt x="3148112" y="1724487"/>
                  </a:lnTo>
                  <a:lnTo>
                    <a:pt x="3145257" y="1747903"/>
                  </a:lnTo>
                  <a:lnTo>
                    <a:pt x="3142810" y="1771320"/>
                  </a:lnTo>
                  <a:lnTo>
                    <a:pt x="3141587" y="1774300"/>
                  </a:lnTo>
                  <a:lnTo>
                    <a:pt x="3136284" y="1778983"/>
                  </a:lnTo>
                  <a:lnTo>
                    <a:pt x="3132614" y="1778983"/>
                  </a:lnTo>
                  <a:lnTo>
                    <a:pt x="3129351" y="1777706"/>
                  </a:lnTo>
                  <a:lnTo>
                    <a:pt x="3125272" y="1772171"/>
                  </a:lnTo>
                  <a:lnTo>
                    <a:pt x="3125272" y="1768339"/>
                  </a:lnTo>
                  <a:lnTo>
                    <a:pt x="3127719" y="1745349"/>
                  </a:lnTo>
                  <a:lnTo>
                    <a:pt x="3130574" y="1722784"/>
                  </a:lnTo>
                  <a:lnTo>
                    <a:pt x="3130982" y="1718952"/>
                  </a:lnTo>
                  <a:close/>
                  <a:moveTo>
                    <a:pt x="12688" y="1666051"/>
                  </a:moveTo>
                  <a:lnTo>
                    <a:pt x="16495" y="1666051"/>
                  </a:lnTo>
                  <a:lnTo>
                    <a:pt x="21571" y="1671060"/>
                  </a:lnTo>
                  <a:lnTo>
                    <a:pt x="22417" y="1674399"/>
                  </a:lnTo>
                  <a:lnTo>
                    <a:pt x="24108" y="1697355"/>
                  </a:lnTo>
                  <a:lnTo>
                    <a:pt x="26646" y="1719477"/>
                  </a:lnTo>
                  <a:lnTo>
                    <a:pt x="26646" y="1723234"/>
                  </a:lnTo>
                  <a:lnTo>
                    <a:pt x="21994" y="1729077"/>
                  </a:lnTo>
                  <a:lnTo>
                    <a:pt x="18187" y="1729495"/>
                  </a:lnTo>
                  <a:lnTo>
                    <a:pt x="14380" y="1729495"/>
                  </a:lnTo>
                  <a:lnTo>
                    <a:pt x="8881" y="1724904"/>
                  </a:lnTo>
                  <a:lnTo>
                    <a:pt x="8035" y="1721147"/>
                  </a:lnTo>
                  <a:lnTo>
                    <a:pt x="5921" y="1699025"/>
                  </a:lnTo>
                  <a:lnTo>
                    <a:pt x="4229" y="1676068"/>
                  </a:lnTo>
                  <a:lnTo>
                    <a:pt x="3806" y="1676068"/>
                  </a:lnTo>
                  <a:lnTo>
                    <a:pt x="4229" y="1672312"/>
                  </a:lnTo>
                  <a:lnTo>
                    <a:pt x="8881" y="1666886"/>
                  </a:lnTo>
                  <a:close/>
                  <a:moveTo>
                    <a:pt x="3142026" y="1622909"/>
                  </a:moveTo>
                  <a:lnTo>
                    <a:pt x="3146170" y="1622909"/>
                  </a:lnTo>
                  <a:lnTo>
                    <a:pt x="3149899" y="1623744"/>
                  </a:lnTo>
                  <a:lnTo>
                    <a:pt x="3154042" y="1628335"/>
                  </a:lnTo>
                  <a:lnTo>
                    <a:pt x="3154456" y="1632509"/>
                  </a:lnTo>
                  <a:lnTo>
                    <a:pt x="3153628" y="1655049"/>
                  </a:lnTo>
                  <a:lnTo>
                    <a:pt x="3151970" y="1678005"/>
                  </a:lnTo>
                  <a:lnTo>
                    <a:pt x="3151556" y="1681344"/>
                  </a:lnTo>
                  <a:lnTo>
                    <a:pt x="3146170" y="1686353"/>
                  </a:lnTo>
                  <a:lnTo>
                    <a:pt x="3142026" y="1686353"/>
                  </a:lnTo>
                  <a:lnTo>
                    <a:pt x="3139126" y="1685936"/>
                  </a:lnTo>
                  <a:lnTo>
                    <a:pt x="3134154" y="1680510"/>
                  </a:lnTo>
                  <a:lnTo>
                    <a:pt x="3134154" y="1676336"/>
                  </a:lnTo>
                  <a:lnTo>
                    <a:pt x="3135812" y="1654214"/>
                  </a:lnTo>
                  <a:lnTo>
                    <a:pt x="3136640" y="1631674"/>
                  </a:lnTo>
                  <a:lnTo>
                    <a:pt x="3137469" y="1627918"/>
                  </a:lnTo>
                  <a:close/>
                  <a:moveTo>
                    <a:pt x="9503" y="1573422"/>
                  </a:moveTo>
                  <a:lnTo>
                    <a:pt x="12958" y="1573845"/>
                  </a:lnTo>
                  <a:lnTo>
                    <a:pt x="18574" y="1578920"/>
                  </a:lnTo>
                  <a:lnTo>
                    <a:pt x="19006" y="1582727"/>
                  </a:lnTo>
                  <a:lnTo>
                    <a:pt x="19006" y="1605567"/>
                  </a:lnTo>
                  <a:lnTo>
                    <a:pt x="20302" y="1628831"/>
                  </a:lnTo>
                  <a:lnTo>
                    <a:pt x="19870" y="1632214"/>
                  </a:lnTo>
                  <a:lnTo>
                    <a:pt x="15119" y="1637713"/>
                  </a:lnTo>
                  <a:lnTo>
                    <a:pt x="11231" y="1638136"/>
                  </a:lnTo>
                  <a:lnTo>
                    <a:pt x="7343" y="1637713"/>
                  </a:lnTo>
                  <a:lnTo>
                    <a:pt x="2160" y="1633060"/>
                  </a:lnTo>
                  <a:lnTo>
                    <a:pt x="1728" y="1629254"/>
                  </a:lnTo>
                  <a:lnTo>
                    <a:pt x="432" y="1605990"/>
                  </a:lnTo>
                  <a:lnTo>
                    <a:pt x="0" y="1582727"/>
                  </a:lnTo>
                  <a:lnTo>
                    <a:pt x="432" y="1579343"/>
                  </a:lnTo>
                  <a:lnTo>
                    <a:pt x="5615" y="1573845"/>
                  </a:lnTo>
                  <a:close/>
                  <a:moveTo>
                    <a:pt x="3147477" y="1530280"/>
                  </a:moveTo>
                  <a:lnTo>
                    <a:pt x="3151371" y="1531126"/>
                  </a:lnTo>
                  <a:lnTo>
                    <a:pt x="3156562" y="1535779"/>
                  </a:lnTo>
                  <a:lnTo>
                    <a:pt x="3156994" y="1539585"/>
                  </a:lnTo>
                  <a:lnTo>
                    <a:pt x="3156994" y="1550160"/>
                  </a:lnTo>
                  <a:lnTo>
                    <a:pt x="3156994" y="1560734"/>
                  </a:lnTo>
                  <a:lnTo>
                    <a:pt x="3156994" y="1573423"/>
                  </a:lnTo>
                  <a:lnTo>
                    <a:pt x="3156994" y="1585689"/>
                  </a:lnTo>
                  <a:lnTo>
                    <a:pt x="3156562" y="1589496"/>
                  </a:lnTo>
                  <a:lnTo>
                    <a:pt x="3150938" y="1594571"/>
                  </a:lnTo>
                  <a:lnTo>
                    <a:pt x="3147477" y="1594994"/>
                  </a:lnTo>
                  <a:lnTo>
                    <a:pt x="3143584" y="1594571"/>
                  </a:lnTo>
                  <a:lnTo>
                    <a:pt x="3138393" y="1589496"/>
                  </a:lnTo>
                  <a:lnTo>
                    <a:pt x="3137960" y="1585689"/>
                  </a:lnTo>
                  <a:lnTo>
                    <a:pt x="3138393" y="1573000"/>
                  </a:lnTo>
                  <a:lnTo>
                    <a:pt x="3138393" y="1560734"/>
                  </a:lnTo>
                  <a:lnTo>
                    <a:pt x="3138393" y="1550160"/>
                  </a:lnTo>
                  <a:lnTo>
                    <a:pt x="3137960" y="1539585"/>
                  </a:lnTo>
                  <a:lnTo>
                    <a:pt x="3138393" y="1535779"/>
                  </a:lnTo>
                  <a:lnTo>
                    <a:pt x="3143584" y="1531126"/>
                  </a:lnTo>
                  <a:close/>
                  <a:moveTo>
                    <a:pt x="7343" y="1482062"/>
                  </a:moveTo>
                  <a:lnTo>
                    <a:pt x="11231" y="1482062"/>
                  </a:lnTo>
                  <a:lnTo>
                    <a:pt x="15119" y="1482897"/>
                  </a:lnTo>
                  <a:lnTo>
                    <a:pt x="19870" y="1488323"/>
                  </a:lnTo>
                  <a:lnTo>
                    <a:pt x="20302" y="1491245"/>
                  </a:lnTo>
                  <a:lnTo>
                    <a:pt x="19870" y="1513784"/>
                  </a:lnTo>
                  <a:lnTo>
                    <a:pt x="19006" y="1536741"/>
                  </a:lnTo>
                  <a:lnTo>
                    <a:pt x="18574" y="1540497"/>
                  </a:lnTo>
                  <a:lnTo>
                    <a:pt x="12958" y="1545506"/>
                  </a:lnTo>
                  <a:lnTo>
                    <a:pt x="9503" y="1545506"/>
                  </a:lnTo>
                  <a:lnTo>
                    <a:pt x="5615" y="1544671"/>
                  </a:lnTo>
                  <a:lnTo>
                    <a:pt x="432" y="1540080"/>
                  </a:lnTo>
                  <a:lnTo>
                    <a:pt x="0" y="1536323"/>
                  </a:lnTo>
                  <a:lnTo>
                    <a:pt x="432" y="1513366"/>
                  </a:lnTo>
                  <a:lnTo>
                    <a:pt x="1728" y="1490827"/>
                  </a:lnTo>
                  <a:lnTo>
                    <a:pt x="2160" y="1487071"/>
                  </a:lnTo>
                  <a:close/>
                  <a:moveTo>
                    <a:pt x="3142855" y="1438920"/>
                  </a:moveTo>
                  <a:lnTo>
                    <a:pt x="3146584" y="1438920"/>
                  </a:lnTo>
                  <a:lnTo>
                    <a:pt x="3151556" y="1443511"/>
                  </a:lnTo>
                  <a:lnTo>
                    <a:pt x="3152385" y="1447268"/>
                  </a:lnTo>
                  <a:lnTo>
                    <a:pt x="3153628" y="1470225"/>
                  </a:lnTo>
                  <a:lnTo>
                    <a:pt x="3154456" y="1493181"/>
                  </a:lnTo>
                  <a:lnTo>
                    <a:pt x="3154456" y="1496938"/>
                  </a:lnTo>
                  <a:lnTo>
                    <a:pt x="3149899" y="1501947"/>
                  </a:lnTo>
                  <a:lnTo>
                    <a:pt x="3146170" y="1502364"/>
                  </a:lnTo>
                  <a:lnTo>
                    <a:pt x="3142855" y="1501947"/>
                  </a:lnTo>
                  <a:lnTo>
                    <a:pt x="3137469" y="1497355"/>
                  </a:lnTo>
                  <a:lnTo>
                    <a:pt x="3136640" y="1493599"/>
                  </a:lnTo>
                  <a:lnTo>
                    <a:pt x="3135812" y="1471060"/>
                  </a:lnTo>
                  <a:lnTo>
                    <a:pt x="3134154" y="1448520"/>
                  </a:lnTo>
                  <a:lnTo>
                    <a:pt x="3134569" y="1445181"/>
                  </a:lnTo>
                  <a:lnTo>
                    <a:pt x="3139126" y="1439755"/>
                  </a:lnTo>
                  <a:close/>
                  <a:moveTo>
                    <a:pt x="15251" y="1389433"/>
                  </a:moveTo>
                  <a:lnTo>
                    <a:pt x="18507" y="1389433"/>
                  </a:lnTo>
                  <a:lnTo>
                    <a:pt x="22170" y="1390284"/>
                  </a:lnTo>
                  <a:lnTo>
                    <a:pt x="26647" y="1395819"/>
                  </a:lnTo>
                  <a:lnTo>
                    <a:pt x="26647" y="1399651"/>
                  </a:lnTo>
                  <a:lnTo>
                    <a:pt x="24205" y="1422216"/>
                  </a:lnTo>
                  <a:lnTo>
                    <a:pt x="22577" y="1445632"/>
                  </a:lnTo>
                  <a:lnTo>
                    <a:pt x="22170" y="1449038"/>
                  </a:lnTo>
                  <a:lnTo>
                    <a:pt x="16879" y="1453721"/>
                  </a:lnTo>
                  <a:lnTo>
                    <a:pt x="13215" y="1454147"/>
                  </a:lnTo>
                  <a:lnTo>
                    <a:pt x="9959" y="1453721"/>
                  </a:lnTo>
                  <a:lnTo>
                    <a:pt x="5075" y="1448186"/>
                  </a:lnTo>
                  <a:lnTo>
                    <a:pt x="5075" y="1443929"/>
                  </a:lnTo>
                  <a:lnTo>
                    <a:pt x="6703" y="1420938"/>
                  </a:lnTo>
                  <a:lnTo>
                    <a:pt x="8738" y="1397948"/>
                  </a:lnTo>
                  <a:lnTo>
                    <a:pt x="9959" y="1394116"/>
                  </a:lnTo>
                  <a:close/>
                  <a:moveTo>
                    <a:pt x="3133022" y="1346291"/>
                  </a:moveTo>
                  <a:lnTo>
                    <a:pt x="3136896" y="1346291"/>
                  </a:lnTo>
                  <a:lnTo>
                    <a:pt x="3142493" y="1350974"/>
                  </a:lnTo>
                  <a:lnTo>
                    <a:pt x="3143785" y="1354380"/>
                  </a:lnTo>
                  <a:lnTo>
                    <a:pt x="3146798" y="1377797"/>
                  </a:lnTo>
                  <a:lnTo>
                    <a:pt x="3149381" y="1400787"/>
                  </a:lnTo>
                  <a:lnTo>
                    <a:pt x="3148951" y="1404193"/>
                  </a:lnTo>
                  <a:lnTo>
                    <a:pt x="3144215" y="1409728"/>
                  </a:lnTo>
                  <a:lnTo>
                    <a:pt x="3140771" y="1411005"/>
                  </a:lnTo>
                  <a:lnTo>
                    <a:pt x="3136896" y="1411005"/>
                  </a:lnTo>
                  <a:lnTo>
                    <a:pt x="3131299" y="1405896"/>
                  </a:lnTo>
                  <a:lnTo>
                    <a:pt x="3130438" y="1402490"/>
                  </a:lnTo>
                  <a:lnTo>
                    <a:pt x="3127855" y="1379925"/>
                  </a:lnTo>
                  <a:lnTo>
                    <a:pt x="3125272" y="1356935"/>
                  </a:lnTo>
                  <a:lnTo>
                    <a:pt x="3125272" y="1353103"/>
                  </a:lnTo>
                  <a:lnTo>
                    <a:pt x="3129577" y="1347568"/>
                  </a:lnTo>
                  <a:close/>
                  <a:moveTo>
                    <a:pt x="27521" y="1298073"/>
                  </a:moveTo>
                  <a:lnTo>
                    <a:pt x="31459" y="1298924"/>
                  </a:lnTo>
                  <a:lnTo>
                    <a:pt x="35397" y="1299776"/>
                  </a:lnTo>
                  <a:lnTo>
                    <a:pt x="39335" y="1305311"/>
                  </a:lnTo>
                  <a:lnTo>
                    <a:pt x="39335" y="1309568"/>
                  </a:lnTo>
                  <a:lnTo>
                    <a:pt x="35397" y="1332133"/>
                  </a:lnTo>
                  <a:lnTo>
                    <a:pt x="32772" y="1355123"/>
                  </a:lnTo>
                  <a:lnTo>
                    <a:pt x="31459" y="1358529"/>
                  </a:lnTo>
                  <a:lnTo>
                    <a:pt x="25771" y="1362787"/>
                  </a:lnTo>
                  <a:lnTo>
                    <a:pt x="21833" y="1362787"/>
                  </a:lnTo>
                  <a:lnTo>
                    <a:pt x="18333" y="1361510"/>
                  </a:lnTo>
                  <a:lnTo>
                    <a:pt x="13957" y="1355975"/>
                  </a:lnTo>
                  <a:lnTo>
                    <a:pt x="13957" y="1352143"/>
                  </a:lnTo>
                  <a:lnTo>
                    <a:pt x="16583" y="1329578"/>
                  </a:lnTo>
                  <a:lnTo>
                    <a:pt x="20521" y="1306162"/>
                  </a:lnTo>
                  <a:lnTo>
                    <a:pt x="21833" y="1302756"/>
                  </a:lnTo>
                  <a:close/>
                  <a:moveTo>
                    <a:pt x="46103" y="1207982"/>
                  </a:moveTo>
                  <a:lnTo>
                    <a:pt x="49910" y="1207982"/>
                  </a:lnTo>
                  <a:lnTo>
                    <a:pt x="53294" y="1208828"/>
                  </a:lnTo>
                  <a:lnTo>
                    <a:pt x="57100" y="1215172"/>
                  </a:lnTo>
                  <a:lnTo>
                    <a:pt x="56677" y="1218979"/>
                  </a:lnTo>
                  <a:lnTo>
                    <a:pt x="51602" y="1240973"/>
                  </a:lnTo>
                  <a:lnTo>
                    <a:pt x="47372" y="1263390"/>
                  </a:lnTo>
                  <a:lnTo>
                    <a:pt x="46103" y="1267619"/>
                  </a:lnTo>
                  <a:lnTo>
                    <a:pt x="40604" y="1271426"/>
                  </a:lnTo>
                  <a:lnTo>
                    <a:pt x="36798" y="1270580"/>
                  </a:lnTo>
                  <a:lnTo>
                    <a:pt x="32991" y="1269734"/>
                  </a:lnTo>
                  <a:lnTo>
                    <a:pt x="29184" y="1264236"/>
                  </a:lnTo>
                  <a:lnTo>
                    <a:pt x="29607" y="1260429"/>
                  </a:lnTo>
                  <a:lnTo>
                    <a:pt x="33837" y="1237589"/>
                  </a:lnTo>
                  <a:lnTo>
                    <a:pt x="38913" y="1215172"/>
                  </a:lnTo>
                  <a:lnTo>
                    <a:pt x="40181" y="1210943"/>
                  </a:lnTo>
                  <a:close/>
                  <a:moveTo>
                    <a:pt x="69076" y="1119160"/>
                  </a:moveTo>
                  <a:lnTo>
                    <a:pt x="72987" y="1119577"/>
                  </a:lnTo>
                  <a:lnTo>
                    <a:pt x="76464" y="1121246"/>
                  </a:lnTo>
                  <a:lnTo>
                    <a:pt x="79940" y="1127088"/>
                  </a:lnTo>
                  <a:lnTo>
                    <a:pt x="79071" y="1130427"/>
                  </a:lnTo>
                  <a:lnTo>
                    <a:pt x="72987" y="1152543"/>
                  </a:lnTo>
                  <a:lnTo>
                    <a:pt x="66903" y="1174242"/>
                  </a:lnTo>
                  <a:lnTo>
                    <a:pt x="65600" y="1177998"/>
                  </a:lnTo>
                  <a:lnTo>
                    <a:pt x="59516" y="1181336"/>
                  </a:lnTo>
                  <a:lnTo>
                    <a:pt x="55605" y="1180919"/>
                  </a:lnTo>
                  <a:lnTo>
                    <a:pt x="52128" y="1179667"/>
                  </a:lnTo>
                  <a:lnTo>
                    <a:pt x="48217" y="1173825"/>
                  </a:lnTo>
                  <a:lnTo>
                    <a:pt x="48652" y="1169652"/>
                  </a:lnTo>
                  <a:lnTo>
                    <a:pt x="54736" y="1147953"/>
                  </a:lnTo>
                  <a:lnTo>
                    <a:pt x="61254" y="1125836"/>
                  </a:lnTo>
                  <a:lnTo>
                    <a:pt x="62992" y="1122498"/>
                  </a:lnTo>
                  <a:close/>
                  <a:moveTo>
                    <a:pt x="2693526" y="451723"/>
                  </a:moveTo>
                  <a:lnTo>
                    <a:pt x="2700838" y="451723"/>
                  </a:lnTo>
                  <a:lnTo>
                    <a:pt x="2703419" y="453838"/>
                  </a:lnTo>
                  <a:lnTo>
                    <a:pt x="2719764" y="470334"/>
                  </a:lnTo>
                  <a:lnTo>
                    <a:pt x="2736110" y="487252"/>
                  </a:lnTo>
                  <a:lnTo>
                    <a:pt x="2738260" y="490213"/>
                  </a:lnTo>
                  <a:lnTo>
                    <a:pt x="2737830" y="497404"/>
                  </a:lnTo>
                  <a:lnTo>
                    <a:pt x="2735679" y="500364"/>
                  </a:lnTo>
                  <a:lnTo>
                    <a:pt x="2732238" y="502479"/>
                  </a:lnTo>
                  <a:lnTo>
                    <a:pt x="2725356" y="502056"/>
                  </a:lnTo>
                  <a:lnTo>
                    <a:pt x="2721915" y="499941"/>
                  </a:lnTo>
                  <a:lnTo>
                    <a:pt x="2706430" y="483023"/>
                  </a:lnTo>
                  <a:lnTo>
                    <a:pt x="2690085" y="466527"/>
                  </a:lnTo>
                  <a:lnTo>
                    <a:pt x="2687504" y="463989"/>
                  </a:lnTo>
                  <a:lnTo>
                    <a:pt x="2687504" y="456799"/>
                  </a:lnTo>
                  <a:lnTo>
                    <a:pt x="2690085" y="453838"/>
                  </a:lnTo>
                  <a:close/>
                  <a:moveTo>
                    <a:pt x="490111" y="418733"/>
                  </a:moveTo>
                  <a:lnTo>
                    <a:pt x="497362" y="419160"/>
                  </a:lnTo>
                  <a:lnTo>
                    <a:pt x="500348" y="421292"/>
                  </a:lnTo>
                  <a:lnTo>
                    <a:pt x="502480" y="424278"/>
                  </a:lnTo>
                  <a:lnTo>
                    <a:pt x="502480" y="431529"/>
                  </a:lnTo>
                  <a:lnTo>
                    <a:pt x="499921" y="434088"/>
                  </a:lnTo>
                  <a:lnTo>
                    <a:pt x="483713" y="450296"/>
                  </a:lnTo>
                  <a:lnTo>
                    <a:pt x="467079" y="466930"/>
                  </a:lnTo>
                  <a:lnTo>
                    <a:pt x="464093" y="469489"/>
                  </a:lnTo>
                  <a:lnTo>
                    <a:pt x="456843" y="469489"/>
                  </a:lnTo>
                  <a:lnTo>
                    <a:pt x="453857" y="466930"/>
                  </a:lnTo>
                  <a:lnTo>
                    <a:pt x="451724" y="463518"/>
                  </a:lnTo>
                  <a:lnTo>
                    <a:pt x="451724" y="457120"/>
                  </a:lnTo>
                  <a:lnTo>
                    <a:pt x="453857" y="453708"/>
                  </a:lnTo>
                  <a:lnTo>
                    <a:pt x="470065" y="437074"/>
                  </a:lnTo>
                  <a:lnTo>
                    <a:pt x="487125" y="420866"/>
                  </a:lnTo>
                  <a:close/>
                  <a:moveTo>
                    <a:pt x="2633131" y="387011"/>
                  </a:moveTo>
                  <a:lnTo>
                    <a:pt x="2636571" y="389549"/>
                  </a:lnTo>
                  <a:lnTo>
                    <a:pt x="2653769" y="404776"/>
                  </a:lnTo>
                  <a:lnTo>
                    <a:pt x="2670967" y="420848"/>
                  </a:lnTo>
                  <a:lnTo>
                    <a:pt x="2673547" y="423809"/>
                  </a:lnTo>
                  <a:lnTo>
                    <a:pt x="2673547" y="431000"/>
                  </a:lnTo>
                  <a:lnTo>
                    <a:pt x="2671397" y="434383"/>
                  </a:lnTo>
                  <a:lnTo>
                    <a:pt x="2668388" y="436498"/>
                  </a:lnTo>
                  <a:lnTo>
                    <a:pt x="2661078" y="436498"/>
                  </a:lnTo>
                  <a:lnTo>
                    <a:pt x="2658069" y="434383"/>
                  </a:lnTo>
                  <a:lnTo>
                    <a:pt x="2640870" y="418311"/>
                  </a:lnTo>
                  <a:lnTo>
                    <a:pt x="2624102" y="403084"/>
                  </a:lnTo>
                  <a:lnTo>
                    <a:pt x="2621522" y="400123"/>
                  </a:lnTo>
                  <a:lnTo>
                    <a:pt x="2621522" y="393356"/>
                  </a:lnTo>
                  <a:lnTo>
                    <a:pt x="2623242" y="389972"/>
                  </a:lnTo>
                  <a:lnTo>
                    <a:pt x="2626252" y="387857"/>
                  </a:lnTo>
                  <a:close/>
                  <a:moveTo>
                    <a:pt x="558536" y="356558"/>
                  </a:moveTo>
                  <a:lnTo>
                    <a:pt x="565842" y="357397"/>
                  </a:lnTo>
                  <a:lnTo>
                    <a:pt x="568850" y="359912"/>
                  </a:lnTo>
                  <a:lnTo>
                    <a:pt x="570999" y="362847"/>
                  </a:lnTo>
                  <a:lnTo>
                    <a:pt x="570569" y="369975"/>
                  </a:lnTo>
                  <a:lnTo>
                    <a:pt x="567561" y="372491"/>
                  </a:lnTo>
                  <a:lnTo>
                    <a:pt x="550370" y="387166"/>
                  </a:lnTo>
                  <a:lnTo>
                    <a:pt x="532749" y="402680"/>
                  </a:lnTo>
                  <a:lnTo>
                    <a:pt x="530170" y="404776"/>
                  </a:lnTo>
                  <a:lnTo>
                    <a:pt x="522864" y="404357"/>
                  </a:lnTo>
                  <a:lnTo>
                    <a:pt x="519855" y="402260"/>
                  </a:lnTo>
                  <a:lnTo>
                    <a:pt x="517706" y="398906"/>
                  </a:lnTo>
                  <a:lnTo>
                    <a:pt x="517706" y="391778"/>
                  </a:lnTo>
                  <a:lnTo>
                    <a:pt x="520715" y="388843"/>
                  </a:lnTo>
                  <a:lnTo>
                    <a:pt x="537906" y="373749"/>
                  </a:lnTo>
                  <a:lnTo>
                    <a:pt x="555957" y="359074"/>
                  </a:lnTo>
                  <a:close/>
                  <a:moveTo>
                    <a:pt x="2563153" y="327372"/>
                  </a:moveTo>
                  <a:lnTo>
                    <a:pt x="2566537" y="329079"/>
                  </a:lnTo>
                  <a:lnTo>
                    <a:pt x="2584301" y="344440"/>
                  </a:lnTo>
                  <a:lnTo>
                    <a:pt x="2602066" y="359375"/>
                  </a:lnTo>
                  <a:lnTo>
                    <a:pt x="2604603" y="361935"/>
                  </a:lnTo>
                  <a:lnTo>
                    <a:pt x="2605026" y="368763"/>
                  </a:lnTo>
                  <a:lnTo>
                    <a:pt x="2602911" y="372176"/>
                  </a:lnTo>
                  <a:lnTo>
                    <a:pt x="2600374" y="374737"/>
                  </a:lnTo>
                  <a:lnTo>
                    <a:pt x="2593183" y="375590"/>
                  </a:lnTo>
                  <a:lnTo>
                    <a:pt x="2589800" y="373030"/>
                  </a:lnTo>
                  <a:lnTo>
                    <a:pt x="2572458" y="358095"/>
                  </a:lnTo>
                  <a:lnTo>
                    <a:pt x="2555117" y="343587"/>
                  </a:lnTo>
                  <a:lnTo>
                    <a:pt x="2552156" y="341027"/>
                  </a:lnTo>
                  <a:lnTo>
                    <a:pt x="2551733" y="333773"/>
                  </a:lnTo>
                  <a:lnTo>
                    <a:pt x="2553425" y="330786"/>
                  </a:lnTo>
                  <a:lnTo>
                    <a:pt x="2555963" y="328226"/>
                  </a:lnTo>
                  <a:close/>
                  <a:moveTo>
                    <a:pt x="631061" y="299458"/>
                  </a:moveTo>
                  <a:lnTo>
                    <a:pt x="637829" y="300288"/>
                  </a:lnTo>
                  <a:lnTo>
                    <a:pt x="640366" y="302780"/>
                  </a:lnTo>
                  <a:lnTo>
                    <a:pt x="642058" y="306102"/>
                  </a:lnTo>
                  <a:lnTo>
                    <a:pt x="640789" y="313162"/>
                  </a:lnTo>
                  <a:lnTo>
                    <a:pt x="638674" y="315238"/>
                  </a:lnTo>
                  <a:lnTo>
                    <a:pt x="620487" y="329358"/>
                  </a:lnTo>
                  <a:lnTo>
                    <a:pt x="602299" y="343062"/>
                  </a:lnTo>
                  <a:lnTo>
                    <a:pt x="598915" y="345138"/>
                  </a:lnTo>
                  <a:lnTo>
                    <a:pt x="592148" y="344307"/>
                  </a:lnTo>
                  <a:lnTo>
                    <a:pt x="589610" y="341816"/>
                  </a:lnTo>
                  <a:lnTo>
                    <a:pt x="587495" y="338494"/>
                  </a:lnTo>
                  <a:lnTo>
                    <a:pt x="588341" y="331849"/>
                  </a:lnTo>
                  <a:lnTo>
                    <a:pt x="590456" y="328942"/>
                  </a:lnTo>
                  <a:lnTo>
                    <a:pt x="609067" y="314823"/>
                  </a:lnTo>
                  <a:lnTo>
                    <a:pt x="627677" y="301119"/>
                  </a:lnTo>
                  <a:close/>
                  <a:moveTo>
                    <a:pt x="2489218" y="271541"/>
                  </a:moveTo>
                  <a:lnTo>
                    <a:pt x="2492628" y="273233"/>
                  </a:lnTo>
                  <a:lnTo>
                    <a:pt x="2511380" y="287191"/>
                  </a:lnTo>
                  <a:lnTo>
                    <a:pt x="2530133" y="301149"/>
                  </a:lnTo>
                  <a:lnTo>
                    <a:pt x="2532690" y="303263"/>
                  </a:lnTo>
                  <a:lnTo>
                    <a:pt x="2533968" y="310454"/>
                  </a:lnTo>
                  <a:lnTo>
                    <a:pt x="2532263" y="313837"/>
                  </a:lnTo>
                  <a:lnTo>
                    <a:pt x="2529280" y="316375"/>
                  </a:lnTo>
                  <a:lnTo>
                    <a:pt x="2522035" y="317221"/>
                  </a:lnTo>
                  <a:lnTo>
                    <a:pt x="2518625" y="315529"/>
                  </a:lnTo>
                  <a:lnTo>
                    <a:pt x="2500299" y="301571"/>
                  </a:lnTo>
                  <a:lnTo>
                    <a:pt x="2481973" y="288460"/>
                  </a:lnTo>
                  <a:lnTo>
                    <a:pt x="2479416" y="285922"/>
                  </a:lnTo>
                  <a:lnTo>
                    <a:pt x="2478137" y="278731"/>
                  </a:lnTo>
                  <a:lnTo>
                    <a:pt x="2479842" y="275771"/>
                  </a:lnTo>
                  <a:lnTo>
                    <a:pt x="2481973" y="272810"/>
                  </a:lnTo>
                  <a:close/>
                  <a:moveTo>
                    <a:pt x="707111" y="246165"/>
                  </a:moveTo>
                  <a:lnTo>
                    <a:pt x="714355" y="246995"/>
                  </a:lnTo>
                  <a:lnTo>
                    <a:pt x="716912" y="249898"/>
                  </a:lnTo>
                  <a:lnTo>
                    <a:pt x="718190" y="253217"/>
                  </a:lnTo>
                  <a:lnTo>
                    <a:pt x="716912" y="260269"/>
                  </a:lnTo>
                  <a:lnTo>
                    <a:pt x="714355" y="262343"/>
                  </a:lnTo>
                  <a:lnTo>
                    <a:pt x="695180" y="275203"/>
                  </a:lnTo>
                  <a:lnTo>
                    <a:pt x="676431" y="287648"/>
                  </a:lnTo>
                  <a:lnTo>
                    <a:pt x="673022" y="289307"/>
                  </a:lnTo>
                  <a:lnTo>
                    <a:pt x="665778" y="288477"/>
                  </a:lnTo>
                  <a:lnTo>
                    <a:pt x="662795" y="285573"/>
                  </a:lnTo>
                  <a:lnTo>
                    <a:pt x="661090" y="282255"/>
                  </a:lnTo>
                  <a:lnTo>
                    <a:pt x="662369" y="276032"/>
                  </a:lnTo>
                  <a:lnTo>
                    <a:pt x="665351" y="273129"/>
                  </a:lnTo>
                  <a:lnTo>
                    <a:pt x="684527" y="260269"/>
                  </a:lnTo>
                  <a:lnTo>
                    <a:pt x="703702" y="247824"/>
                  </a:lnTo>
                  <a:close/>
                  <a:moveTo>
                    <a:pt x="2412324" y="220786"/>
                  </a:moveTo>
                  <a:lnTo>
                    <a:pt x="2415328" y="222462"/>
                  </a:lnTo>
                  <a:lnTo>
                    <a:pt x="2435071" y="234608"/>
                  </a:lnTo>
                  <a:lnTo>
                    <a:pt x="2454813" y="247593"/>
                  </a:lnTo>
                  <a:lnTo>
                    <a:pt x="2457389" y="249687"/>
                  </a:lnTo>
                  <a:lnTo>
                    <a:pt x="2459105" y="256808"/>
                  </a:lnTo>
                  <a:lnTo>
                    <a:pt x="2457389" y="260158"/>
                  </a:lnTo>
                  <a:lnTo>
                    <a:pt x="2454813" y="263090"/>
                  </a:lnTo>
                  <a:lnTo>
                    <a:pt x="2447946" y="263928"/>
                  </a:lnTo>
                  <a:lnTo>
                    <a:pt x="2444084" y="262253"/>
                  </a:lnTo>
                  <a:lnTo>
                    <a:pt x="2425200" y="249687"/>
                  </a:lnTo>
                  <a:lnTo>
                    <a:pt x="2405457" y="237540"/>
                  </a:lnTo>
                  <a:lnTo>
                    <a:pt x="2402453" y="235446"/>
                  </a:lnTo>
                  <a:lnTo>
                    <a:pt x="2400736" y="228326"/>
                  </a:lnTo>
                  <a:lnTo>
                    <a:pt x="2402453" y="224975"/>
                  </a:lnTo>
                  <a:lnTo>
                    <a:pt x="2405028" y="222462"/>
                  </a:lnTo>
                  <a:close/>
                  <a:moveTo>
                    <a:pt x="785174" y="196678"/>
                  </a:moveTo>
                  <a:lnTo>
                    <a:pt x="791842" y="198336"/>
                  </a:lnTo>
                  <a:lnTo>
                    <a:pt x="793926" y="201653"/>
                  </a:lnTo>
                  <a:lnTo>
                    <a:pt x="795593" y="204970"/>
                  </a:lnTo>
                  <a:lnTo>
                    <a:pt x="793926" y="211603"/>
                  </a:lnTo>
                  <a:lnTo>
                    <a:pt x="791425" y="213676"/>
                  </a:lnTo>
                  <a:lnTo>
                    <a:pt x="771836" y="224870"/>
                  </a:lnTo>
                  <a:lnTo>
                    <a:pt x="752664" y="236893"/>
                  </a:lnTo>
                  <a:lnTo>
                    <a:pt x="748913" y="238552"/>
                  </a:lnTo>
                  <a:lnTo>
                    <a:pt x="742244" y="236893"/>
                  </a:lnTo>
                  <a:lnTo>
                    <a:pt x="740160" y="234406"/>
                  </a:lnTo>
                  <a:lnTo>
                    <a:pt x="738493" y="231089"/>
                  </a:lnTo>
                  <a:lnTo>
                    <a:pt x="740160" y="224041"/>
                  </a:lnTo>
                  <a:lnTo>
                    <a:pt x="742661" y="221968"/>
                  </a:lnTo>
                  <a:lnTo>
                    <a:pt x="762250" y="209945"/>
                  </a:lnTo>
                  <a:lnTo>
                    <a:pt x="782256" y="198336"/>
                  </a:lnTo>
                  <a:close/>
                  <a:moveTo>
                    <a:pt x="2332488" y="173837"/>
                  </a:moveTo>
                  <a:lnTo>
                    <a:pt x="2335824" y="175119"/>
                  </a:lnTo>
                  <a:lnTo>
                    <a:pt x="2355836" y="186656"/>
                  </a:lnTo>
                  <a:lnTo>
                    <a:pt x="2375431" y="198620"/>
                  </a:lnTo>
                  <a:lnTo>
                    <a:pt x="2378767" y="200756"/>
                  </a:lnTo>
                  <a:lnTo>
                    <a:pt x="2380434" y="207593"/>
                  </a:lnTo>
                  <a:lnTo>
                    <a:pt x="2378767" y="210584"/>
                  </a:lnTo>
                  <a:lnTo>
                    <a:pt x="2376682" y="214002"/>
                  </a:lnTo>
                  <a:lnTo>
                    <a:pt x="2370011" y="215711"/>
                  </a:lnTo>
                  <a:lnTo>
                    <a:pt x="2366259" y="214002"/>
                  </a:lnTo>
                  <a:lnTo>
                    <a:pt x="2347081" y="202893"/>
                  </a:lnTo>
                  <a:lnTo>
                    <a:pt x="2327068" y="191783"/>
                  </a:lnTo>
                  <a:lnTo>
                    <a:pt x="2324567" y="189647"/>
                  </a:lnTo>
                  <a:lnTo>
                    <a:pt x="2322065" y="182383"/>
                  </a:lnTo>
                  <a:lnTo>
                    <a:pt x="2323733" y="178965"/>
                  </a:lnTo>
                  <a:lnTo>
                    <a:pt x="2325818" y="175974"/>
                  </a:lnTo>
                  <a:close/>
                  <a:moveTo>
                    <a:pt x="866228" y="152267"/>
                  </a:moveTo>
                  <a:lnTo>
                    <a:pt x="873419" y="154404"/>
                  </a:lnTo>
                  <a:lnTo>
                    <a:pt x="875110" y="157396"/>
                  </a:lnTo>
                  <a:lnTo>
                    <a:pt x="876802" y="161242"/>
                  </a:lnTo>
                  <a:lnTo>
                    <a:pt x="874687" y="167654"/>
                  </a:lnTo>
                  <a:lnTo>
                    <a:pt x="871304" y="170218"/>
                  </a:lnTo>
                  <a:lnTo>
                    <a:pt x="851001" y="180903"/>
                  </a:lnTo>
                  <a:lnTo>
                    <a:pt x="831122" y="191161"/>
                  </a:lnTo>
                  <a:lnTo>
                    <a:pt x="827315" y="192871"/>
                  </a:lnTo>
                  <a:lnTo>
                    <a:pt x="820548" y="190734"/>
                  </a:lnTo>
                  <a:lnTo>
                    <a:pt x="818433" y="188169"/>
                  </a:lnTo>
                  <a:lnTo>
                    <a:pt x="817164" y="183895"/>
                  </a:lnTo>
                  <a:lnTo>
                    <a:pt x="818856" y="177484"/>
                  </a:lnTo>
                  <a:lnTo>
                    <a:pt x="822240" y="174920"/>
                  </a:lnTo>
                  <a:lnTo>
                    <a:pt x="842542" y="163807"/>
                  </a:lnTo>
                  <a:lnTo>
                    <a:pt x="863267" y="153549"/>
                  </a:lnTo>
                  <a:close/>
                  <a:moveTo>
                    <a:pt x="2249451" y="131964"/>
                  </a:moveTo>
                  <a:lnTo>
                    <a:pt x="2252883" y="132810"/>
                  </a:lnTo>
                  <a:lnTo>
                    <a:pt x="2274329" y="142961"/>
                  </a:lnTo>
                  <a:lnTo>
                    <a:pt x="2294917" y="153535"/>
                  </a:lnTo>
                  <a:lnTo>
                    <a:pt x="2298349" y="155650"/>
                  </a:lnTo>
                  <a:lnTo>
                    <a:pt x="2300493" y="162418"/>
                  </a:lnTo>
                  <a:lnTo>
                    <a:pt x="2299635" y="166225"/>
                  </a:lnTo>
                  <a:lnTo>
                    <a:pt x="2297062" y="168762"/>
                  </a:lnTo>
                  <a:lnTo>
                    <a:pt x="2290628" y="171300"/>
                  </a:lnTo>
                  <a:lnTo>
                    <a:pt x="2286768" y="170031"/>
                  </a:lnTo>
                  <a:lnTo>
                    <a:pt x="2265751" y="159457"/>
                  </a:lnTo>
                  <a:lnTo>
                    <a:pt x="2245162" y="149729"/>
                  </a:lnTo>
                  <a:lnTo>
                    <a:pt x="2242160" y="148037"/>
                  </a:lnTo>
                  <a:lnTo>
                    <a:pt x="2239586" y="141269"/>
                  </a:lnTo>
                  <a:lnTo>
                    <a:pt x="2240873" y="137463"/>
                  </a:lnTo>
                  <a:lnTo>
                    <a:pt x="2243018" y="134502"/>
                  </a:lnTo>
                  <a:close/>
                  <a:moveTo>
                    <a:pt x="950752" y="112932"/>
                  </a:moveTo>
                  <a:lnTo>
                    <a:pt x="957567" y="115470"/>
                  </a:lnTo>
                  <a:lnTo>
                    <a:pt x="959696" y="118853"/>
                  </a:lnTo>
                  <a:lnTo>
                    <a:pt x="960548" y="122237"/>
                  </a:lnTo>
                  <a:lnTo>
                    <a:pt x="957993" y="129005"/>
                  </a:lnTo>
                  <a:lnTo>
                    <a:pt x="954585" y="131119"/>
                  </a:lnTo>
                  <a:lnTo>
                    <a:pt x="933289" y="140425"/>
                  </a:lnTo>
                  <a:lnTo>
                    <a:pt x="912845" y="149730"/>
                  </a:lnTo>
                  <a:lnTo>
                    <a:pt x="909012" y="150999"/>
                  </a:lnTo>
                  <a:lnTo>
                    <a:pt x="902197" y="148884"/>
                  </a:lnTo>
                  <a:lnTo>
                    <a:pt x="900493" y="145500"/>
                  </a:lnTo>
                  <a:lnTo>
                    <a:pt x="899641" y="142117"/>
                  </a:lnTo>
                  <a:lnTo>
                    <a:pt x="901771" y="135349"/>
                  </a:lnTo>
                  <a:lnTo>
                    <a:pt x="904752" y="133234"/>
                  </a:lnTo>
                  <a:lnTo>
                    <a:pt x="926048" y="123506"/>
                  </a:lnTo>
                  <a:lnTo>
                    <a:pt x="947345" y="113778"/>
                  </a:lnTo>
                  <a:close/>
                  <a:moveTo>
                    <a:pt x="2165501" y="96435"/>
                  </a:moveTo>
                  <a:lnTo>
                    <a:pt x="2168442" y="96848"/>
                  </a:lnTo>
                  <a:lnTo>
                    <a:pt x="2189864" y="105524"/>
                  </a:lnTo>
                  <a:lnTo>
                    <a:pt x="2210867" y="114613"/>
                  </a:lnTo>
                  <a:lnTo>
                    <a:pt x="2214227" y="116265"/>
                  </a:lnTo>
                  <a:lnTo>
                    <a:pt x="2216747" y="122875"/>
                  </a:lnTo>
                  <a:lnTo>
                    <a:pt x="2215907" y="126593"/>
                  </a:lnTo>
                  <a:lnTo>
                    <a:pt x="2213807" y="129072"/>
                  </a:lnTo>
                  <a:lnTo>
                    <a:pt x="2207506" y="131964"/>
                  </a:lnTo>
                  <a:lnTo>
                    <a:pt x="2203726" y="130725"/>
                  </a:lnTo>
                  <a:lnTo>
                    <a:pt x="2182723" y="122049"/>
                  </a:lnTo>
                  <a:lnTo>
                    <a:pt x="2162141" y="113373"/>
                  </a:lnTo>
                  <a:lnTo>
                    <a:pt x="2158781" y="112134"/>
                  </a:lnTo>
                  <a:lnTo>
                    <a:pt x="2155840" y="105524"/>
                  </a:lnTo>
                  <a:lnTo>
                    <a:pt x="2157100" y="101806"/>
                  </a:lnTo>
                  <a:lnTo>
                    <a:pt x="2158781" y="98914"/>
                  </a:lnTo>
                  <a:close/>
                  <a:moveTo>
                    <a:pt x="1037890" y="78671"/>
                  </a:moveTo>
                  <a:lnTo>
                    <a:pt x="1043852" y="81148"/>
                  </a:lnTo>
                  <a:lnTo>
                    <a:pt x="1045556" y="84450"/>
                  </a:lnTo>
                  <a:lnTo>
                    <a:pt x="1046833" y="88165"/>
                  </a:lnTo>
                  <a:lnTo>
                    <a:pt x="1043426" y="94769"/>
                  </a:lnTo>
                  <a:lnTo>
                    <a:pt x="1040871" y="96420"/>
                  </a:lnTo>
                  <a:lnTo>
                    <a:pt x="1019152" y="103850"/>
                  </a:lnTo>
                  <a:lnTo>
                    <a:pt x="997433" y="112518"/>
                  </a:lnTo>
                  <a:lnTo>
                    <a:pt x="993600" y="112931"/>
                  </a:lnTo>
                  <a:lnTo>
                    <a:pt x="987212" y="110454"/>
                  </a:lnTo>
                  <a:lnTo>
                    <a:pt x="985083" y="107152"/>
                  </a:lnTo>
                  <a:lnTo>
                    <a:pt x="984657" y="103850"/>
                  </a:lnTo>
                  <a:lnTo>
                    <a:pt x="987212" y="97658"/>
                  </a:lnTo>
                  <a:lnTo>
                    <a:pt x="990619" y="96007"/>
                  </a:lnTo>
                  <a:lnTo>
                    <a:pt x="1012338" y="87339"/>
                  </a:lnTo>
                  <a:lnTo>
                    <a:pt x="1034057" y="79496"/>
                  </a:lnTo>
                  <a:close/>
                  <a:moveTo>
                    <a:pt x="2077648" y="63445"/>
                  </a:moveTo>
                  <a:lnTo>
                    <a:pt x="2081480" y="63868"/>
                  </a:lnTo>
                  <a:lnTo>
                    <a:pt x="2104051" y="71481"/>
                  </a:lnTo>
                  <a:lnTo>
                    <a:pt x="2125344" y="79518"/>
                  </a:lnTo>
                  <a:lnTo>
                    <a:pt x="2128751" y="81210"/>
                  </a:lnTo>
                  <a:lnTo>
                    <a:pt x="2131732" y="87554"/>
                  </a:lnTo>
                  <a:lnTo>
                    <a:pt x="2131306" y="90938"/>
                  </a:lnTo>
                  <a:lnTo>
                    <a:pt x="2129603" y="94321"/>
                  </a:lnTo>
                  <a:lnTo>
                    <a:pt x="2122789" y="97705"/>
                  </a:lnTo>
                  <a:lnTo>
                    <a:pt x="2119382" y="96436"/>
                  </a:lnTo>
                  <a:lnTo>
                    <a:pt x="2097663" y="88823"/>
                  </a:lnTo>
                  <a:lnTo>
                    <a:pt x="2075518" y="81633"/>
                  </a:lnTo>
                  <a:lnTo>
                    <a:pt x="2072111" y="79941"/>
                  </a:lnTo>
                  <a:lnTo>
                    <a:pt x="2069556" y="73173"/>
                  </a:lnTo>
                  <a:lnTo>
                    <a:pt x="2069982" y="70213"/>
                  </a:lnTo>
                  <a:lnTo>
                    <a:pt x="2071686" y="66829"/>
                  </a:lnTo>
                  <a:close/>
                  <a:moveTo>
                    <a:pt x="1125081" y="49487"/>
                  </a:moveTo>
                  <a:lnTo>
                    <a:pt x="1131002" y="52371"/>
                  </a:lnTo>
                  <a:lnTo>
                    <a:pt x="1132694" y="55667"/>
                  </a:lnTo>
                  <a:lnTo>
                    <a:pt x="1133117" y="59375"/>
                  </a:lnTo>
                  <a:lnTo>
                    <a:pt x="1130156" y="65554"/>
                  </a:lnTo>
                  <a:lnTo>
                    <a:pt x="1126773" y="67202"/>
                  </a:lnTo>
                  <a:lnTo>
                    <a:pt x="1104356" y="73382"/>
                  </a:lnTo>
                  <a:lnTo>
                    <a:pt x="1083207" y="80386"/>
                  </a:lnTo>
                  <a:lnTo>
                    <a:pt x="1078978" y="81210"/>
                  </a:lnTo>
                  <a:lnTo>
                    <a:pt x="1073056" y="78326"/>
                  </a:lnTo>
                  <a:lnTo>
                    <a:pt x="1071364" y="75030"/>
                  </a:lnTo>
                  <a:lnTo>
                    <a:pt x="1070941" y="71322"/>
                  </a:lnTo>
                  <a:lnTo>
                    <a:pt x="1073479" y="65554"/>
                  </a:lnTo>
                  <a:lnTo>
                    <a:pt x="1076863" y="63906"/>
                  </a:lnTo>
                  <a:lnTo>
                    <a:pt x="1098857" y="56903"/>
                  </a:lnTo>
                  <a:lnTo>
                    <a:pt x="1121697" y="49899"/>
                  </a:lnTo>
                  <a:close/>
                  <a:moveTo>
                    <a:pt x="1989985" y="36798"/>
                  </a:moveTo>
                  <a:lnTo>
                    <a:pt x="1993766" y="36798"/>
                  </a:lnTo>
                  <a:lnTo>
                    <a:pt x="2016032" y="43566"/>
                  </a:lnTo>
                  <a:lnTo>
                    <a:pt x="2037878" y="50333"/>
                  </a:lnTo>
                  <a:lnTo>
                    <a:pt x="2041238" y="51179"/>
                  </a:lnTo>
                  <a:lnTo>
                    <a:pt x="2044179" y="57947"/>
                  </a:lnTo>
                  <a:lnTo>
                    <a:pt x="2043759" y="61331"/>
                  </a:lnTo>
                  <a:lnTo>
                    <a:pt x="2042919" y="64291"/>
                  </a:lnTo>
                  <a:lnTo>
                    <a:pt x="2036197" y="68521"/>
                  </a:lnTo>
                  <a:lnTo>
                    <a:pt x="2032836" y="67252"/>
                  </a:lnTo>
                  <a:lnTo>
                    <a:pt x="2010991" y="61331"/>
                  </a:lnTo>
                  <a:lnTo>
                    <a:pt x="1988725" y="54986"/>
                  </a:lnTo>
                  <a:lnTo>
                    <a:pt x="1985784" y="53294"/>
                  </a:lnTo>
                  <a:lnTo>
                    <a:pt x="1982003" y="47372"/>
                  </a:lnTo>
                  <a:lnTo>
                    <a:pt x="1982423" y="43566"/>
                  </a:lnTo>
                  <a:lnTo>
                    <a:pt x="1984104" y="40182"/>
                  </a:lnTo>
                  <a:close/>
                  <a:moveTo>
                    <a:pt x="1899151" y="15227"/>
                  </a:moveTo>
                  <a:lnTo>
                    <a:pt x="1902983" y="15227"/>
                  </a:lnTo>
                  <a:lnTo>
                    <a:pt x="1925976" y="20377"/>
                  </a:lnTo>
                  <a:lnTo>
                    <a:pt x="1948118" y="25957"/>
                  </a:lnTo>
                  <a:lnTo>
                    <a:pt x="1951950" y="27245"/>
                  </a:lnTo>
                  <a:lnTo>
                    <a:pt x="1955356" y="33253"/>
                  </a:lnTo>
                  <a:lnTo>
                    <a:pt x="1955356" y="37116"/>
                  </a:lnTo>
                  <a:lnTo>
                    <a:pt x="1953653" y="40549"/>
                  </a:lnTo>
                  <a:lnTo>
                    <a:pt x="1947692" y="44412"/>
                  </a:lnTo>
                  <a:lnTo>
                    <a:pt x="1944285" y="43983"/>
                  </a:lnTo>
                  <a:lnTo>
                    <a:pt x="1921292" y="38833"/>
                  </a:lnTo>
                  <a:lnTo>
                    <a:pt x="1899151" y="33682"/>
                  </a:lnTo>
                  <a:lnTo>
                    <a:pt x="1895744" y="32824"/>
                  </a:lnTo>
                  <a:lnTo>
                    <a:pt x="1891912" y="26386"/>
                  </a:lnTo>
                  <a:lnTo>
                    <a:pt x="1891912" y="22523"/>
                  </a:lnTo>
                  <a:lnTo>
                    <a:pt x="1893190" y="19090"/>
                  </a:lnTo>
                  <a:close/>
                  <a:moveTo>
                    <a:pt x="1808589" y="0"/>
                  </a:moveTo>
                  <a:lnTo>
                    <a:pt x="1812395" y="0"/>
                  </a:lnTo>
                  <a:lnTo>
                    <a:pt x="1834812" y="3384"/>
                  </a:lnTo>
                  <a:lnTo>
                    <a:pt x="1857652" y="7190"/>
                  </a:lnTo>
                  <a:lnTo>
                    <a:pt x="1861459" y="8459"/>
                  </a:lnTo>
                  <a:lnTo>
                    <a:pt x="1865265" y="14381"/>
                  </a:lnTo>
                  <a:lnTo>
                    <a:pt x="1865265" y="18188"/>
                  </a:lnTo>
                  <a:lnTo>
                    <a:pt x="1864419" y="21571"/>
                  </a:lnTo>
                  <a:lnTo>
                    <a:pt x="1858075" y="25378"/>
                  </a:lnTo>
                  <a:lnTo>
                    <a:pt x="1854691" y="25378"/>
                  </a:lnTo>
                  <a:lnTo>
                    <a:pt x="1832274" y="21571"/>
                  </a:lnTo>
                  <a:lnTo>
                    <a:pt x="1809435" y="18188"/>
                  </a:lnTo>
                  <a:lnTo>
                    <a:pt x="1805628" y="17342"/>
                  </a:lnTo>
                  <a:lnTo>
                    <a:pt x="1801821" y="11843"/>
                  </a:lnTo>
                  <a:lnTo>
                    <a:pt x="1801821" y="8036"/>
                  </a:lnTo>
                  <a:lnTo>
                    <a:pt x="1803090" y="380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 119"/>
            <p:cNvSpPr>
              <a:spLocks/>
            </p:cNvSpPr>
            <p:nvPr/>
          </p:nvSpPr>
          <p:spPr bwMode="auto">
            <a:xfrm>
              <a:off x="3985299" y="1714175"/>
              <a:ext cx="1172453" cy="1055399"/>
            </a:xfrm>
            <a:custGeom>
              <a:avLst/>
              <a:gdLst>
                <a:gd name="T0" fmla="*/ 2547 w 3698"/>
                <a:gd name="T1" fmla="*/ 0 h 3325"/>
                <a:gd name="T2" fmla="*/ 1151 w 3698"/>
                <a:gd name="T3" fmla="*/ 0 h 3325"/>
                <a:gd name="T4" fmla="*/ 1121 w 3698"/>
                <a:gd name="T5" fmla="*/ 2 h 3325"/>
                <a:gd name="T6" fmla="*/ 1063 w 3698"/>
                <a:gd name="T7" fmla="*/ 10 h 3325"/>
                <a:gd name="T8" fmla="*/ 1005 w 3698"/>
                <a:gd name="T9" fmla="*/ 25 h 3325"/>
                <a:gd name="T10" fmla="*/ 950 w 3698"/>
                <a:gd name="T11" fmla="*/ 47 h 3325"/>
                <a:gd name="T12" fmla="*/ 899 w 3698"/>
                <a:gd name="T13" fmla="*/ 78 h 3325"/>
                <a:gd name="T14" fmla="*/ 852 w 3698"/>
                <a:gd name="T15" fmla="*/ 113 h 3325"/>
                <a:gd name="T16" fmla="*/ 810 w 3698"/>
                <a:gd name="T17" fmla="*/ 155 h 3325"/>
                <a:gd name="T18" fmla="*/ 774 w 3698"/>
                <a:gd name="T19" fmla="*/ 202 h 3325"/>
                <a:gd name="T20" fmla="*/ 758 w 3698"/>
                <a:gd name="T21" fmla="*/ 228 h 3325"/>
                <a:gd name="T22" fmla="*/ 61 w 3698"/>
                <a:gd name="T23" fmla="*/ 1436 h 3325"/>
                <a:gd name="T24" fmla="*/ 46 w 3698"/>
                <a:gd name="T25" fmla="*/ 1462 h 3325"/>
                <a:gd name="T26" fmla="*/ 24 w 3698"/>
                <a:gd name="T27" fmla="*/ 1519 h 3325"/>
                <a:gd name="T28" fmla="*/ 8 w 3698"/>
                <a:gd name="T29" fmla="*/ 1575 h 3325"/>
                <a:gd name="T30" fmla="*/ 0 w 3698"/>
                <a:gd name="T31" fmla="*/ 1634 h 3325"/>
                <a:gd name="T32" fmla="*/ 0 w 3698"/>
                <a:gd name="T33" fmla="*/ 1692 h 3325"/>
                <a:gd name="T34" fmla="*/ 8 w 3698"/>
                <a:gd name="T35" fmla="*/ 1751 h 3325"/>
                <a:gd name="T36" fmla="*/ 24 w 3698"/>
                <a:gd name="T37" fmla="*/ 1809 h 3325"/>
                <a:gd name="T38" fmla="*/ 46 w 3698"/>
                <a:gd name="T39" fmla="*/ 1863 h 3325"/>
                <a:gd name="T40" fmla="*/ 61 w 3698"/>
                <a:gd name="T41" fmla="*/ 1891 h 3325"/>
                <a:gd name="T42" fmla="*/ 758 w 3698"/>
                <a:gd name="T43" fmla="*/ 3098 h 3325"/>
                <a:gd name="T44" fmla="*/ 774 w 3698"/>
                <a:gd name="T45" fmla="*/ 3124 h 3325"/>
                <a:gd name="T46" fmla="*/ 810 w 3698"/>
                <a:gd name="T47" fmla="*/ 3171 h 3325"/>
                <a:gd name="T48" fmla="*/ 852 w 3698"/>
                <a:gd name="T49" fmla="*/ 3213 h 3325"/>
                <a:gd name="T50" fmla="*/ 899 w 3698"/>
                <a:gd name="T51" fmla="*/ 3250 h 3325"/>
                <a:gd name="T52" fmla="*/ 950 w 3698"/>
                <a:gd name="T53" fmla="*/ 3278 h 3325"/>
                <a:gd name="T54" fmla="*/ 1005 w 3698"/>
                <a:gd name="T55" fmla="*/ 3301 h 3325"/>
                <a:gd name="T56" fmla="*/ 1063 w 3698"/>
                <a:gd name="T57" fmla="*/ 3316 h 3325"/>
                <a:gd name="T58" fmla="*/ 1121 w 3698"/>
                <a:gd name="T59" fmla="*/ 3324 h 3325"/>
                <a:gd name="T60" fmla="*/ 1151 w 3698"/>
                <a:gd name="T61" fmla="*/ 3325 h 3325"/>
                <a:gd name="T62" fmla="*/ 2547 w 3698"/>
                <a:gd name="T63" fmla="*/ 3325 h 3325"/>
                <a:gd name="T64" fmla="*/ 2577 w 3698"/>
                <a:gd name="T65" fmla="*/ 3324 h 3325"/>
                <a:gd name="T66" fmla="*/ 2636 w 3698"/>
                <a:gd name="T67" fmla="*/ 3316 h 3325"/>
                <a:gd name="T68" fmla="*/ 2693 w 3698"/>
                <a:gd name="T69" fmla="*/ 3301 h 3325"/>
                <a:gd name="T70" fmla="*/ 2748 w 3698"/>
                <a:gd name="T71" fmla="*/ 3278 h 3325"/>
                <a:gd name="T72" fmla="*/ 2799 w 3698"/>
                <a:gd name="T73" fmla="*/ 3250 h 3325"/>
                <a:gd name="T74" fmla="*/ 2846 w 3698"/>
                <a:gd name="T75" fmla="*/ 3213 h 3325"/>
                <a:gd name="T76" fmla="*/ 2888 w 3698"/>
                <a:gd name="T77" fmla="*/ 3171 h 3325"/>
                <a:gd name="T78" fmla="*/ 2924 w 3698"/>
                <a:gd name="T79" fmla="*/ 3124 h 3325"/>
                <a:gd name="T80" fmla="*/ 2940 w 3698"/>
                <a:gd name="T81" fmla="*/ 3098 h 3325"/>
                <a:gd name="T82" fmla="*/ 3638 w 3698"/>
                <a:gd name="T83" fmla="*/ 1891 h 3325"/>
                <a:gd name="T84" fmla="*/ 3652 w 3698"/>
                <a:gd name="T85" fmla="*/ 1863 h 3325"/>
                <a:gd name="T86" fmla="*/ 3674 w 3698"/>
                <a:gd name="T87" fmla="*/ 1809 h 3325"/>
                <a:gd name="T88" fmla="*/ 3690 w 3698"/>
                <a:gd name="T89" fmla="*/ 1751 h 3325"/>
                <a:gd name="T90" fmla="*/ 3698 w 3698"/>
                <a:gd name="T91" fmla="*/ 1692 h 3325"/>
                <a:gd name="T92" fmla="*/ 3698 w 3698"/>
                <a:gd name="T93" fmla="*/ 1634 h 3325"/>
                <a:gd name="T94" fmla="*/ 3690 w 3698"/>
                <a:gd name="T95" fmla="*/ 1575 h 3325"/>
                <a:gd name="T96" fmla="*/ 3674 w 3698"/>
                <a:gd name="T97" fmla="*/ 1519 h 3325"/>
                <a:gd name="T98" fmla="*/ 3652 w 3698"/>
                <a:gd name="T99" fmla="*/ 1462 h 3325"/>
                <a:gd name="T100" fmla="*/ 3638 w 3698"/>
                <a:gd name="T101" fmla="*/ 1436 h 3325"/>
                <a:gd name="T102" fmla="*/ 2940 w 3698"/>
                <a:gd name="T103" fmla="*/ 228 h 3325"/>
                <a:gd name="T104" fmla="*/ 2924 w 3698"/>
                <a:gd name="T105" fmla="*/ 202 h 3325"/>
                <a:gd name="T106" fmla="*/ 2888 w 3698"/>
                <a:gd name="T107" fmla="*/ 155 h 3325"/>
                <a:gd name="T108" fmla="*/ 2846 w 3698"/>
                <a:gd name="T109" fmla="*/ 113 h 3325"/>
                <a:gd name="T110" fmla="*/ 2799 w 3698"/>
                <a:gd name="T111" fmla="*/ 78 h 3325"/>
                <a:gd name="T112" fmla="*/ 2748 w 3698"/>
                <a:gd name="T113" fmla="*/ 47 h 3325"/>
                <a:gd name="T114" fmla="*/ 2693 w 3698"/>
                <a:gd name="T115" fmla="*/ 25 h 3325"/>
                <a:gd name="T116" fmla="*/ 2636 w 3698"/>
                <a:gd name="T117" fmla="*/ 10 h 3325"/>
                <a:gd name="T118" fmla="*/ 2577 w 3698"/>
                <a:gd name="T119" fmla="*/ 2 h 3325"/>
                <a:gd name="T120" fmla="*/ 2547 w 3698"/>
                <a:gd name="T121" fmla="*/ 0 h 3325"/>
                <a:gd name="T122" fmla="*/ 2547 w 3698"/>
                <a:gd name="T123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98" h="3325">
                  <a:moveTo>
                    <a:pt x="2547" y="0"/>
                  </a:moveTo>
                  <a:lnTo>
                    <a:pt x="1151" y="0"/>
                  </a:lnTo>
                  <a:lnTo>
                    <a:pt x="1121" y="2"/>
                  </a:lnTo>
                  <a:lnTo>
                    <a:pt x="1063" y="10"/>
                  </a:lnTo>
                  <a:lnTo>
                    <a:pt x="1005" y="25"/>
                  </a:lnTo>
                  <a:lnTo>
                    <a:pt x="950" y="47"/>
                  </a:lnTo>
                  <a:lnTo>
                    <a:pt x="899" y="78"/>
                  </a:lnTo>
                  <a:lnTo>
                    <a:pt x="852" y="113"/>
                  </a:lnTo>
                  <a:lnTo>
                    <a:pt x="810" y="155"/>
                  </a:lnTo>
                  <a:lnTo>
                    <a:pt x="774" y="202"/>
                  </a:lnTo>
                  <a:lnTo>
                    <a:pt x="758" y="228"/>
                  </a:lnTo>
                  <a:lnTo>
                    <a:pt x="61" y="1436"/>
                  </a:lnTo>
                  <a:lnTo>
                    <a:pt x="46" y="1462"/>
                  </a:lnTo>
                  <a:lnTo>
                    <a:pt x="24" y="1519"/>
                  </a:lnTo>
                  <a:lnTo>
                    <a:pt x="8" y="1575"/>
                  </a:lnTo>
                  <a:lnTo>
                    <a:pt x="0" y="1634"/>
                  </a:lnTo>
                  <a:lnTo>
                    <a:pt x="0" y="1692"/>
                  </a:lnTo>
                  <a:lnTo>
                    <a:pt x="8" y="1751"/>
                  </a:lnTo>
                  <a:lnTo>
                    <a:pt x="24" y="1809"/>
                  </a:lnTo>
                  <a:lnTo>
                    <a:pt x="46" y="1863"/>
                  </a:lnTo>
                  <a:lnTo>
                    <a:pt x="61" y="1891"/>
                  </a:lnTo>
                  <a:lnTo>
                    <a:pt x="758" y="3098"/>
                  </a:lnTo>
                  <a:lnTo>
                    <a:pt x="774" y="3124"/>
                  </a:lnTo>
                  <a:lnTo>
                    <a:pt x="810" y="3171"/>
                  </a:lnTo>
                  <a:lnTo>
                    <a:pt x="852" y="3213"/>
                  </a:lnTo>
                  <a:lnTo>
                    <a:pt x="899" y="3250"/>
                  </a:lnTo>
                  <a:lnTo>
                    <a:pt x="950" y="3278"/>
                  </a:lnTo>
                  <a:lnTo>
                    <a:pt x="1005" y="3301"/>
                  </a:lnTo>
                  <a:lnTo>
                    <a:pt x="1063" y="3316"/>
                  </a:lnTo>
                  <a:lnTo>
                    <a:pt x="1121" y="3324"/>
                  </a:lnTo>
                  <a:lnTo>
                    <a:pt x="1151" y="3325"/>
                  </a:lnTo>
                  <a:lnTo>
                    <a:pt x="2547" y="3325"/>
                  </a:lnTo>
                  <a:lnTo>
                    <a:pt x="2577" y="3324"/>
                  </a:lnTo>
                  <a:lnTo>
                    <a:pt x="2636" y="3316"/>
                  </a:lnTo>
                  <a:lnTo>
                    <a:pt x="2693" y="3301"/>
                  </a:lnTo>
                  <a:lnTo>
                    <a:pt x="2748" y="3278"/>
                  </a:lnTo>
                  <a:lnTo>
                    <a:pt x="2799" y="3250"/>
                  </a:lnTo>
                  <a:lnTo>
                    <a:pt x="2846" y="3213"/>
                  </a:lnTo>
                  <a:lnTo>
                    <a:pt x="2888" y="3171"/>
                  </a:lnTo>
                  <a:lnTo>
                    <a:pt x="2924" y="3124"/>
                  </a:lnTo>
                  <a:lnTo>
                    <a:pt x="2940" y="3098"/>
                  </a:lnTo>
                  <a:lnTo>
                    <a:pt x="3638" y="1891"/>
                  </a:lnTo>
                  <a:lnTo>
                    <a:pt x="3652" y="1863"/>
                  </a:lnTo>
                  <a:lnTo>
                    <a:pt x="3674" y="1809"/>
                  </a:lnTo>
                  <a:lnTo>
                    <a:pt x="3690" y="1751"/>
                  </a:lnTo>
                  <a:lnTo>
                    <a:pt x="3698" y="1692"/>
                  </a:lnTo>
                  <a:lnTo>
                    <a:pt x="3698" y="1634"/>
                  </a:lnTo>
                  <a:lnTo>
                    <a:pt x="3690" y="1575"/>
                  </a:lnTo>
                  <a:lnTo>
                    <a:pt x="3674" y="1519"/>
                  </a:lnTo>
                  <a:lnTo>
                    <a:pt x="3652" y="1462"/>
                  </a:lnTo>
                  <a:lnTo>
                    <a:pt x="3638" y="1436"/>
                  </a:lnTo>
                  <a:lnTo>
                    <a:pt x="2940" y="228"/>
                  </a:lnTo>
                  <a:lnTo>
                    <a:pt x="2924" y="202"/>
                  </a:lnTo>
                  <a:lnTo>
                    <a:pt x="2888" y="155"/>
                  </a:lnTo>
                  <a:lnTo>
                    <a:pt x="2846" y="113"/>
                  </a:lnTo>
                  <a:lnTo>
                    <a:pt x="2799" y="78"/>
                  </a:lnTo>
                  <a:lnTo>
                    <a:pt x="2748" y="47"/>
                  </a:lnTo>
                  <a:lnTo>
                    <a:pt x="2693" y="25"/>
                  </a:lnTo>
                  <a:lnTo>
                    <a:pt x="2636" y="10"/>
                  </a:lnTo>
                  <a:lnTo>
                    <a:pt x="2577" y="2"/>
                  </a:lnTo>
                  <a:lnTo>
                    <a:pt x="2547" y="0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118"/>
            <p:cNvSpPr>
              <a:spLocks/>
            </p:cNvSpPr>
            <p:nvPr/>
          </p:nvSpPr>
          <p:spPr bwMode="auto">
            <a:xfrm>
              <a:off x="3999572" y="1728451"/>
              <a:ext cx="1143903" cy="1026848"/>
            </a:xfrm>
            <a:custGeom>
              <a:avLst/>
              <a:gdLst>
                <a:gd name="T0" fmla="*/ 1106 w 3608"/>
                <a:gd name="T1" fmla="*/ 3237 h 3237"/>
                <a:gd name="T2" fmla="*/ 1079 w 3608"/>
                <a:gd name="T3" fmla="*/ 3236 h 3237"/>
                <a:gd name="T4" fmla="*/ 1025 w 3608"/>
                <a:gd name="T5" fmla="*/ 3229 h 3237"/>
                <a:gd name="T6" fmla="*/ 975 w 3608"/>
                <a:gd name="T7" fmla="*/ 3215 h 3237"/>
                <a:gd name="T8" fmla="*/ 925 w 3608"/>
                <a:gd name="T9" fmla="*/ 3194 h 3237"/>
                <a:gd name="T10" fmla="*/ 879 w 3608"/>
                <a:gd name="T11" fmla="*/ 3168 h 3237"/>
                <a:gd name="T12" fmla="*/ 836 w 3608"/>
                <a:gd name="T13" fmla="*/ 3135 h 3237"/>
                <a:gd name="T14" fmla="*/ 798 w 3608"/>
                <a:gd name="T15" fmla="*/ 3097 h 3237"/>
                <a:gd name="T16" fmla="*/ 765 w 3608"/>
                <a:gd name="T17" fmla="*/ 3054 h 3237"/>
                <a:gd name="T18" fmla="*/ 751 w 3608"/>
                <a:gd name="T19" fmla="*/ 3031 h 3237"/>
                <a:gd name="T20" fmla="*/ 53 w 3608"/>
                <a:gd name="T21" fmla="*/ 1824 h 3237"/>
                <a:gd name="T22" fmla="*/ 40 w 3608"/>
                <a:gd name="T23" fmla="*/ 1800 h 3237"/>
                <a:gd name="T24" fmla="*/ 19 w 3608"/>
                <a:gd name="T25" fmla="*/ 1749 h 3237"/>
                <a:gd name="T26" fmla="*/ 6 w 3608"/>
                <a:gd name="T27" fmla="*/ 1698 h 3237"/>
                <a:gd name="T28" fmla="*/ 0 w 3608"/>
                <a:gd name="T29" fmla="*/ 1645 h 3237"/>
                <a:gd name="T30" fmla="*/ 0 w 3608"/>
                <a:gd name="T31" fmla="*/ 1591 h 3237"/>
                <a:gd name="T32" fmla="*/ 6 w 3608"/>
                <a:gd name="T33" fmla="*/ 1539 h 3237"/>
                <a:gd name="T34" fmla="*/ 19 w 3608"/>
                <a:gd name="T35" fmla="*/ 1487 h 3237"/>
                <a:gd name="T36" fmla="*/ 40 w 3608"/>
                <a:gd name="T37" fmla="*/ 1437 h 3237"/>
                <a:gd name="T38" fmla="*/ 53 w 3608"/>
                <a:gd name="T39" fmla="*/ 1413 h 3237"/>
                <a:gd name="T40" fmla="*/ 751 w 3608"/>
                <a:gd name="T41" fmla="*/ 205 h 3237"/>
                <a:gd name="T42" fmla="*/ 765 w 3608"/>
                <a:gd name="T43" fmla="*/ 181 h 3237"/>
                <a:gd name="T44" fmla="*/ 798 w 3608"/>
                <a:gd name="T45" fmla="*/ 138 h 3237"/>
                <a:gd name="T46" fmla="*/ 836 w 3608"/>
                <a:gd name="T47" fmla="*/ 100 h 3237"/>
                <a:gd name="T48" fmla="*/ 879 w 3608"/>
                <a:gd name="T49" fmla="*/ 69 h 3237"/>
                <a:gd name="T50" fmla="*/ 925 w 3608"/>
                <a:gd name="T51" fmla="*/ 42 h 3237"/>
                <a:gd name="T52" fmla="*/ 975 w 3608"/>
                <a:gd name="T53" fmla="*/ 21 h 3237"/>
                <a:gd name="T54" fmla="*/ 1025 w 3608"/>
                <a:gd name="T55" fmla="*/ 8 h 3237"/>
                <a:gd name="T56" fmla="*/ 1079 w 3608"/>
                <a:gd name="T57" fmla="*/ 0 h 3237"/>
                <a:gd name="T58" fmla="*/ 1106 w 3608"/>
                <a:gd name="T59" fmla="*/ 0 h 3237"/>
                <a:gd name="T60" fmla="*/ 2502 w 3608"/>
                <a:gd name="T61" fmla="*/ 0 h 3237"/>
                <a:gd name="T62" fmla="*/ 2529 w 3608"/>
                <a:gd name="T63" fmla="*/ 0 h 3237"/>
                <a:gd name="T64" fmla="*/ 2583 w 3608"/>
                <a:gd name="T65" fmla="*/ 8 h 3237"/>
                <a:gd name="T66" fmla="*/ 2634 w 3608"/>
                <a:gd name="T67" fmla="*/ 21 h 3237"/>
                <a:gd name="T68" fmla="*/ 2683 w 3608"/>
                <a:gd name="T69" fmla="*/ 42 h 3237"/>
                <a:gd name="T70" fmla="*/ 2729 w 3608"/>
                <a:gd name="T71" fmla="*/ 69 h 3237"/>
                <a:gd name="T72" fmla="*/ 2772 w 3608"/>
                <a:gd name="T73" fmla="*/ 100 h 3237"/>
                <a:gd name="T74" fmla="*/ 2810 w 3608"/>
                <a:gd name="T75" fmla="*/ 138 h 3237"/>
                <a:gd name="T76" fmla="*/ 2843 w 3608"/>
                <a:gd name="T77" fmla="*/ 181 h 3237"/>
                <a:gd name="T78" fmla="*/ 2857 w 3608"/>
                <a:gd name="T79" fmla="*/ 205 h 3237"/>
                <a:gd name="T80" fmla="*/ 3555 w 3608"/>
                <a:gd name="T81" fmla="*/ 1413 h 3237"/>
                <a:gd name="T82" fmla="*/ 3568 w 3608"/>
                <a:gd name="T83" fmla="*/ 1437 h 3237"/>
                <a:gd name="T84" fmla="*/ 3589 w 3608"/>
                <a:gd name="T85" fmla="*/ 1487 h 3237"/>
                <a:gd name="T86" fmla="*/ 3602 w 3608"/>
                <a:gd name="T87" fmla="*/ 1539 h 3237"/>
                <a:gd name="T88" fmla="*/ 3608 w 3608"/>
                <a:gd name="T89" fmla="*/ 1591 h 3237"/>
                <a:gd name="T90" fmla="*/ 3608 w 3608"/>
                <a:gd name="T91" fmla="*/ 1645 h 3237"/>
                <a:gd name="T92" fmla="*/ 3602 w 3608"/>
                <a:gd name="T93" fmla="*/ 1698 h 3237"/>
                <a:gd name="T94" fmla="*/ 3589 w 3608"/>
                <a:gd name="T95" fmla="*/ 1749 h 3237"/>
                <a:gd name="T96" fmla="*/ 3568 w 3608"/>
                <a:gd name="T97" fmla="*/ 1800 h 3237"/>
                <a:gd name="T98" fmla="*/ 3555 w 3608"/>
                <a:gd name="T99" fmla="*/ 1824 h 3237"/>
                <a:gd name="T100" fmla="*/ 2857 w 3608"/>
                <a:gd name="T101" fmla="*/ 3031 h 3237"/>
                <a:gd name="T102" fmla="*/ 2843 w 3608"/>
                <a:gd name="T103" fmla="*/ 3054 h 3237"/>
                <a:gd name="T104" fmla="*/ 2810 w 3608"/>
                <a:gd name="T105" fmla="*/ 3097 h 3237"/>
                <a:gd name="T106" fmla="*/ 2772 w 3608"/>
                <a:gd name="T107" fmla="*/ 3135 h 3237"/>
                <a:gd name="T108" fmla="*/ 2729 w 3608"/>
                <a:gd name="T109" fmla="*/ 3168 h 3237"/>
                <a:gd name="T110" fmla="*/ 2683 w 3608"/>
                <a:gd name="T111" fmla="*/ 3194 h 3237"/>
                <a:gd name="T112" fmla="*/ 2634 w 3608"/>
                <a:gd name="T113" fmla="*/ 3215 h 3237"/>
                <a:gd name="T114" fmla="*/ 2583 w 3608"/>
                <a:gd name="T115" fmla="*/ 3229 h 3237"/>
                <a:gd name="T116" fmla="*/ 2529 w 3608"/>
                <a:gd name="T117" fmla="*/ 3236 h 3237"/>
                <a:gd name="T118" fmla="*/ 2502 w 3608"/>
                <a:gd name="T119" fmla="*/ 3237 h 3237"/>
                <a:gd name="T120" fmla="*/ 1106 w 3608"/>
                <a:gd name="T121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8" h="3237">
                  <a:moveTo>
                    <a:pt x="1106" y="3237"/>
                  </a:moveTo>
                  <a:lnTo>
                    <a:pt x="1079" y="3236"/>
                  </a:lnTo>
                  <a:lnTo>
                    <a:pt x="1025" y="3229"/>
                  </a:lnTo>
                  <a:lnTo>
                    <a:pt x="975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6" y="3135"/>
                  </a:lnTo>
                  <a:lnTo>
                    <a:pt x="798" y="3097"/>
                  </a:lnTo>
                  <a:lnTo>
                    <a:pt x="765" y="3054"/>
                  </a:lnTo>
                  <a:lnTo>
                    <a:pt x="751" y="3031"/>
                  </a:lnTo>
                  <a:lnTo>
                    <a:pt x="53" y="1824"/>
                  </a:lnTo>
                  <a:lnTo>
                    <a:pt x="40" y="1800"/>
                  </a:lnTo>
                  <a:lnTo>
                    <a:pt x="19" y="1749"/>
                  </a:lnTo>
                  <a:lnTo>
                    <a:pt x="6" y="1698"/>
                  </a:lnTo>
                  <a:lnTo>
                    <a:pt x="0" y="1645"/>
                  </a:lnTo>
                  <a:lnTo>
                    <a:pt x="0" y="1591"/>
                  </a:lnTo>
                  <a:lnTo>
                    <a:pt x="6" y="1539"/>
                  </a:lnTo>
                  <a:lnTo>
                    <a:pt x="19" y="1487"/>
                  </a:lnTo>
                  <a:lnTo>
                    <a:pt x="40" y="1437"/>
                  </a:lnTo>
                  <a:lnTo>
                    <a:pt x="53" y="1413"/>
                  </a:lnTo>
                  <a:lnTo>
                    <a:pt x="751" y="205"/>
                  </a:lnTo>
                  <a:lnTo>
                    <a:pt x="765" y="181"/>
                  </a:lnTo>
                  <a:lnTo>
                    <a:pt x="798" y="138"/>
                  </a:lnTo>
                  <a:lnTo>
                    <a:pt x="836" y="100"/>
                  </a:lnTo>
                  <a:lnTo>
                    <a:pt x="879" y="69"/>
                  </a:lnTo>
                  <a:lnTo>
                    <a:pt x="925" y="42"/>
                  </a:lnTo>
                  <a:lnTo>
                    <a:pt x="975" y="21"/>
                  </a:lnTo>
                  <a:lnTo>
                    <a:pt x="1025" y="8"/>
                  </a:lnTo>
                  <a:lnTo>
                    <a:pt x="1079" y="0"/>
                  </a:lnTo>
                  <a:lnTo>
                    <a:pt x="1106" y="0"/>
                  </a:lnTo>
                  <a:lnTo>
                    <a:pt x="2502" y="0"/>
                  </a:lnTo>
                  <a:lnTo>
                    <a:pt x="2529" y="0"/>
                  </a:lnTo>
                  <a:lnTo>
                    <a:pt x="2583" y="8"/>
                  </a:lnTo>
                  <a:lnTo>
                    <a:pt x="2634" y="21"/>
                  </a:lnTo>
                  <a:lnTo>
                    <a:pt x="2683" y="42"/>
                  </a:lnTo>
                  <a:lnTo>
                    <a:pt x="2729" y="69"/>
                  </a:lnTo>
                  <a:lnTo>
                    <a:pt x="2772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3"/>
                  </a:lnTo>
                  <a:lnTo>
                    <a:pt x="3568" y="1437"/>
                  </a:lnTo>
                  <a:lnTo>
                    <a:pt x="3589" y="1487"/>
                  </a:lnTo>
                  <a:lnTo>
                    <a:pt x="3602" y="1539"/>
                  </a:lnTo>
                  <a:lnTo>
                    <a:pt x="3608" y="1591"/>
                  </a:lnTo>
                  <a:lnTo>
                    <a:pt x="3608" y="1645"/>
                  </a:lnTo>
                  <a:lnTo>
                    <a:pt x="3602" y="1698"/>
                  </a:lnTo>
                  <a:lnTo>
                    <a:pt x="3589" y="1749"/>
                  </a:lnTo>
                  <a:lnTo>
                    <a:pt x="3568" y="1800"/>
                  </a:lnTo>
                  <a:lnTo>
                    <a:pt x="3555" y="1824"/>
                  </a:lnTo>
                  <a:lnTo>
                    <a:pt x="2857" y="3031"/>
                  </a:lnTo>
                  <a:lnTo>
                    <a:pt x="2843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29" y="3168"/>
                  </a:lnTo>
                  <a:lnTo>
                    <a:pt x="2683" y="3194"/>
                  </a:lnTo>
                  <a:lnTo>
                    <a:pt x="2634" y="3215"/>
                  </a:lnTo>
                  <a:lnTo>
                    <a:pt x="2583" y="3229"/>
                  </a:lnTo>
                  <a:lnTo>
                    <a:pt x="2529" y="3236"/>
                  </a:lnTo>
                  <a:lnTo>
                    <a:pt x="2502" y="3237"/>
                  </a:lnTo>
                  <a:lnTo>
                    <a:pt x="1106" y="32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139"/>
            <p:cNvSpPr>
              <a:spLocks/>
            </p:cNvSpPr>
            <p:nvPr/>
          </p:nvSpPr>
          <p:spPr bwMode="auto">
            <a:xfrm>
              <a:off x="4571524" y="1742726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8 h 3150"/>
                <a:gd name="T4" fmla="*/ 1735 w 1760"/>
                <a:gd name="T5" fmla="*/ 1715 h 3150"/>
                <a:gd name="T6" fmla="*/ 1760 w 1760"/>
                <a:gd name="T7" fmla="*/ 1623 h 3150"/>
                <a:gd name="T8" fmla="*/ 1760 w 1760"/>
                <a:gd name="T9" fmla="*/ 1527 h 3150"/>
                <a:gd name="T10" fmla="*/ 1735 w 1760"/>
                <a:gd name="T11" fmla="*/ 1434 h 3150"/>
                <a:gd name="T12" fmla="*/ 1713 w 1760"/>
                <a:gd name="T13" fmla="*/ 1391 h 3150"/>
                <a:gd name="T14" fmla="*/ 1015 w 1760"/>
                <a:gd name="T15" fmla="*/ 184 h 3150"/>
                <a:gd name="T16" fmla="*/ 989 w 1760"/>
                <a:gd name="T17" fmla="*/ 142 h 3150"/>
                <a:gd name="T18" fmla="*/ 921 w 1760"/>
                <a:gd name="T19" fmla="*/ 74 h 3150"/>
                <a:gd name="T20" fmla="*/ 839 w 1760"/>
                <a:gd name="T21" fmla="*/ 27 h 3150"/>
                <a:gd name="T22" fmla="*/ 746 w 1760"/>
                <a:gd name="T23" fmla="*/ 3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9 h 3150"/>
                <a:gd name="T34" fmla="*/ 839 w 1760"/>
                <a:gd name="T35" fmla="*/ 3122 h 3150"/>
                <a:gd name="T36" fmla="*/ 921 w 1760"/>
                <a:gd name="T37" fmla="*/ 3075 h 3150"/>
                <a:gd name="T38" fmla="*/ 989 w 1760"/>
                <a:gd name="T39" fmla="*/ 3007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8"/>
                  </a:lnTo>
                  <a:lnTo>
                    <a:pt x="1735" y="1715"/>
                  </a:lnTo>
                  <a:lnTo>
                    <a:pt x="1760" y="1623"/>
                  </a:lnTo>
                  <a:lnTo>
                    <a:pt x="1760" y="1527"/>
                  </a:lnTo>
                  <a:lnTo>
                    <a:pt x="1735" y="1434"/>
                  </a:lnTo>
                  <a:lnTo>
                    <a:pt x="1713" y="1391"/>
                  </a:lnTo>
                  <a:lnTo>
                    <a:pt x="1015" y="184"/>
                  </a:ln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3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9"/>
                  </a:lnTo>
                  <a:lnTo>
                    <a:pt x="839" y="3122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5133008" y="2377487"/>
              <a:ext cx="1173405" cy="1054446"/>
            </a:xfrm>
            <a:custGeom>
              <a:avLst/>
              <a:gdLst>
                <a:gd name="T0" fmla="*/ 2547 w 3698"/>
                <a:gd name="T1" fmla="*/ 0 h 3325"/>
                <a:gd name="T2" fmla="*/ 2547 w 3698"/>
                <a:gd name="T3" fmla="*/ 0 h 3325"/>
                <a:gd name="T4" fmla="*/ 1151 w 3698"/>
                <a:gd name="T5" fmla="*/ 0 h 3325"/>
                <a:gd name="T6" fmla="*/ 1121 w 3698"/>
                <a:gd name="T7" fmla="*/ 2 h 3325"/>
                <a:gd name="T8" fmla="*/ 1062 w 3698"/>
                <a:gd name="T9" fmla="*/ 10 h 3325"/>
                <a:gd name="T10" fmla="*/ 1005 w 3698"/>
                <a:gd name="T11" fmla="*/ 25 h 3325"/>
                <a:gd name="T12" fmla="*/ 950 w 3698"/>
                <a:gd name="T13" fmla="*/ 48 h 3325"/>
                <a:gd name="T14" fmla="*/ 899 w 3698"/>
                <a:gd name="T15" fmla="*/ 78 h 3325"/>
                <a:gd name="T16" fmla="*/ 852 w 3698"/>
                <a:gd name="T17" fmla="*/ 113 h 3325"/>
                <a:gd name="T18" fmla="*/ 810 w 3698"/>
                <a:gd name="T19" fmla="*/ 155 h 3325"/>
                <a:gd name="T20" fmla="*/ 774 w 3698"/>
                <a:gd name="T21" fmla="*/ 203 h 3325"/>
                <a:gd name="T22" fmla="*/ 758 w 3698"/>
                <a:gd name="T23" fmla="*/ 228 h 3325"/>
                <a:gd name="T24" fmla="*/ 60 w 3698"/>
                <a:gd name="T25" fmla="*/ 1436 h 3325"/>
                <a:gd name="T26" fmla="*/ 46 w 3698"/>
                <a:gd name="T27" fmla="*/ 1462 h 3325"/>
                <a:gd name="T28" fmla="*/ 24 w 3698"/>
                <a:gd name="T29" fmla="*/ 1519 h 3325"/>
                <a:gd name="T30" fmla="*/ 8 w 3698"/>
                <a:gd name="T31" fmla="*/ 1576 h 3325"/>
                <a:gd name="T32" fmla="*/ 0 w 3698"/>
                <a:gd name="T33" fmla="*/ 1634 h 3325"/>
                <a:gd name="T34" fmla="*/ 0 w 3698"/>
                <a:gd name="T35" fmla="*/ 1692 h 3325"/>
                <a:gd name="T36" fmla="*/ 8 w 3698"/>
                <a:gd name="T37" fmla="*/ 1751 h 3325"/>
                <a:gd name="T38" fmla="*/ 24 w 3698"/>
                <a:gd name="T39" fmla="*/ 1809 h 3325"/>
                <a:gd name="T40" fmla="*/ 46 w 3698"/>
                <a:gd name="T41" fmla="*/ 1863 h 3325"/>
                <a:gd name="T42" fmla="*/ 60 w 3698"/>
                <a:gd name="T43" fmla="*/ 1891 h 3325"/>
                <a:gd name="T44" fmla="*/ 758 w 3698"/>
                <a:gd name="T45" fmla="*/ 3098 h 3325"/>
                <a:gd name="T46" fmla="*/ 774 w 3698"/>
                <a:gd name="T47" fmla="*/ 3124 h 3325"/>
                <a:gd name="T48" fmla="*/ 810 w 3698"/>
                <a:gd name="T49" fmla="*/ 3171 h 3325"/>
                <a:gd name="T50" fmla="*/ 853 w 3698"/>
                <a:gd name="T51" fmla="*/ 3213 h 3325"/>
                <a:gd name="T52" fmla="*/ 899 w 3698"/>
                <a:gd name="T53" fmla="*/ 3250 h 3325"/>
                <a:gd name="T54" fmla="*/ 951 w 3698"/>
                <a:gd name="T55" fmla="*/ 3278 h 3325"/>
                <a:gd name="T56" fmla="*/ 1005 w 3698"/>
                <a:gd name="T57" fmla="*/ 3302 h 3325"/>
                <a:gd name="T58" fmla="*/ 1062 w 3698"/>
                <a:gd name="T59" fmla="*/ 3316 h 3325"/>
                <a:gd name="T60" fmla="*/ 1121 w 3698"/>
                <a:gd name="T61" fmla="*/ 3325 h 3325"/>
                <a:gd name="T62" fmla="*/ 1153 w 3698"/>
                <a:gd name="T63" fmla="*/ 3325 h 3325"/>
                <a:gd name="T64" fmla="*/ 2547 w 3698"/>
                <a:gd name="T65" fmla="*/ 3325 h 3325"/>
                <a:gd name="T66" fmla="*/ 2577 w 3698"/>
                <a:gd name="T67" fmla="*/ 3324 h 3325"/>
                <a:gd name="T68" fmla="*/ 2637 w 3698"/>
                <a:gd name="T69" fmla="*/ 3316 h 3325"/>
                <a:gd name="T70" fmla="*/ 2693 w 3698"/>
                <a:gd name="T71" fmla="*/ 3301 h 3325"/>
                <a:gd name="T72" fmla="*/ 2748 w 3698"/>
                <a:gd name="T73" fmla="*/ 3278 h 3325"/>
                <a:gd name="T74" fmla="*/ 2799 w 3698"/>
                <a:gd name="T75" fmla="*/ 3248 h 3325"/>
                <a:gd name="T76" fmla="*/ 2846 w 3698"/>
                <a:gd name="T77" fmla="*/ 3213 h 3325"/>
                <a:gd name="T78" fmla="*/ 2888 w 3698"/>
                <a:gd name="T79" fmla="*/ 3171 h 3325"/>
                <a:gd name="T80" fmla="*/ 2924 w 3698"/>
                <a:gd name="T81" fmla="*/ 3124 h 3325"/>
                <a:gd name="T82" fmla="*/ 2940 w 3698"/>
                <a:gd name="T83" fmla="*/ 3098 h 3325"/>
                <a:gd name="T84" fmla="*/ 3638 w 3698"/>
                <a:gd name="T85" fmla="*/ 1890 h 3325"/>
                <a:gd name="T86" fmla="*/ 3652 w 3698"/>
                <a:gd name="T87" fmla="*/ 1863 h 3325"/>
                <a:gd name="T88" fmla="*/ 3674 w 3698"/>
                <a:gd name="T89" fmla="*/ 1809 h 3325"/>
                <a:gd name="T90" fmla="*/ 3690 w 3698"/>
                <a:gd name="T91" fmla="*/ 1751 h 3325"/>
                <a:gd name="T92" fmla="*/ 3698 w 3698"/>
                <a:gd name="T93" fmla="*/ 1692 h 3325"/>
                <a:gd name="T94" fmla="*/ 3698 w 3698"/>
                <a:gd name="T95" fmla="*/ 1634 h 3325"/>
                <a:gd name="T96" fmla="*/ 3690 w 3698"/>
                <a:gd name="T97" fmla="*/ 1575 h 3325"/>
                <a:gd name="T98" fmla="*/ 3674 w 3698"/>
                <a:gd name="T99" fmla="*/ 1517 h 3325"/>
                <a:gd name="T100" fmla="*/ 3652 w 3698"/>
                <a:gd name="T101" fmla="*/ 1462 h 3325"/>
                <a:gd name="T102" fmla="*/ 3638 w 3698"/>
                <a:gd name="T103" fmla="*/ 1436 h 3325"/>
                <a:gd name="T104" fmla="*/ 2940 w 3698"/>
                <a:gd name="T105" fmla="*/ 228 h 3325"/>
                <a:gd name="T106" fmla="*/ 2924 w 3698"/>
                <a:gd name="T107" fmla="*/ 202 h 3325"/>
                <a:gd name="T108" fmla="*/ 2888 w 3698"/>
                <a:gd name="T109" fmla="*/ 155 h 3325"/>
                <a:gd name="T110" fmla="*/ 2846 w 3698"/>
                <a:gd name="T111" fmla="*/ 113 h 3325"/>
                <a:gd name="T112" fmla="*/ 2799 w 3698"/>
                <a:gd name="T113" fmla="*/ 78 h 3325"/>
                <a:gd name="T114" fmla="*/ 2748 w 3698"/>
                <a:gd name="T115" fmla="*/ 48 h 3325"/>
                <a:gd name="T116" fmla="*/ 2693 w 3698"/>
                <a:gd name="T117" fmla="*/ 25 h 3325"/>
                <a:gd name="T118" fmla="*/ 2635 w 3698"/>
                <a:gd name="T119" fmla="*/ 10 h 3325"/>
                <a:gd name="T120" fmla="*/ 2577 w 3698"/>
                <a:gd name="T121" fmla="*/ 2 h 3325"/>
                <a:gd name="T122" fmla="*/ 2547 w 3698"/>
                <a:gd name="T123" fmla="*/ 0 h 3325"/>
                <a:gd name="T124" fmla="*/ 2547 w 3698"/>
                <a:gd name="T125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98" h="3325">
                  <a:moveTo>
                    <a:pt x="2547" y="0"/>
                  </a:moveTo>
                  <a:lnTo>
                    <a:pt x="2547" y="0"/>
                  </a:lnTo>
                  <a:lnTo>
                    <a:pt x="1151" y="0"/>
                  </a:lnTo>
                  <a:lnTo>
                    <a:pt x="1121" y="2"/>
                  </a:lnTo>
                  <a:lnTo>
                    <a:pt x="1062" y="10"/>
                  </a:lnTo>
                  <a:lnTo>
                    <a:pt x="1005" y="25"/>
                  </a:lnTo>
                  <a:lnTo>
                    <a:pt x="950" y="48"/>
                  </a:lnTo>
                  <a:lnTo>
                    <a:pt x="899" y="78"/>
                  </a:lnTo>
                  <a:lnTo>
                    <a:pt x="852" y="113"/>
                  </a:lnTo>
                  <a:lnTo>
                    <a:pt x="810" y="155"/>
                  </a:lnTo>
                  <a:lnTo>
                    <a:pt x="774" y="203"/>
                  </a:lnTo>
                  <a:lnTo>
                    <a:pt x="758" y="228"/>
                  </a:lnTo>
                  <a:lnTo>
                    <a:pt x="60" y="1436"/>
                  </a:lnTo>
                  <a:lnTo>
                    <a:pt x="46" y="1462"/>
                  </a:lnTo>
                  <a:lnTo>
                    <a:pt x="24" y="1519"/>
                  </a:lnTo>
                  <a:lnTo>
                    <a:pt x="8" y="1576"/>
                  </a:lnTo>
                  <a:lnTo>
                    <a:pt x="0" y="1634"/>
                  </a:lnTo>
                  <a:lnTo>
                    <a:pt x="0" y="1692"/>
                  </a:lnTo>
                  <a:lnTo>
                    <a:pt x="8" y="1751"/>
                  </a:lnTo>
                  <a:lnTo>
                    <a:pt x="24" y="1809"/>
                  </a:lnTo>
                  <a:lnTo>
                    <a:pt x="46" y="1863"/>
                  </a:lnTo>
                  <a:lnTo>
                    <a:pt x="60" y="1891"/>
                  </a:lnTo>
                  <a:lnTo>
                    <a:pt x="758" y="3098"/>
                  </a:lnTo>
                  <a:lnTo>
                    <a:pt x="774" y="3124"/>
                  </a:lnTo>
                  <a:lnTo>
                    <a:pt x="810" y="3171"/>
                  </a:lnTo>
                  <a:lnTo>
                    <a:pt x="853" y="3213"/>
                  </a:lnTo>
                  <a:lnTo>
                    <a:pt x="899" y="3250"/>
                  </a:lnTo>
                  <a:lnTo>
                    <a:pt x="951" y="3278"/>
                  </a:lnTo>
                  <a:lnTo>
                    <a:pt x="1005" y="3302"/>
                  </a:lnTo>
                  <a:lnTo>
                    <a:pt x="1062" y="3316"/>
                  </a:lnTo>
                  <a:lnTo>
                    <a:pt x="1121" y="3325"/>
                  </a:lnTo>
                  <a:lnTo>
                    <a:pt x="1153" y="3325"/>
                  </a:lnTo>
                  <a:lnTo>
                    <a:pt x="2547" y="3325"/>
                  </a:lnTo>
                  <a:lnTo>
                    <a:pt x="2577" y="3324"/>
                  </a:lnTo>
                  <a:lnTo>
                    <a:pt x="2637" y="3316"/>
                  </a:lnTo>
                  <a:lnTo>
                    <a:pt x="2693" y="3301"/>
                  </a:lnTo>
                  <a:lnTo>
                    <a:pt x="2748" y="3278"/>
                  </a:lnTo>
                  <a:lnTo>
                    <a:pt x="2799" y="3248"/>
                  </a:lnTo>
                  <a:lnTo>
                    <a:pt x="2846" y="3213"/>
                  </a:lnTo>
                  <a:lnTo>
                    <a:pt x="2888" y="3171"/>
                  </a:lnTo>
                  <a:lnTo>
                    <a:pt x="2924" y="3124"/>
                  </a:lnTo>
                  <a:lnTo>
                    <a:pt x="2940" y="3098"/>
                  </a:lnTo>
                  <a:lnTo>
                    <a:pt x="3638" y="1890"/>
                  </a:lnTo>
                  <a:lnTo>
                    <a:pt x="3652" y="1863"/>
                  </a:lnTo>
                  <a:lnTo>
                    <a:pt x="3674" y="1809"/>
                  </a:lnTo>
                  <a:lnTo>
                    <a:pt x="3690" y="1751"/>
                  </a:lnTo>
                  <a:lnTo>
                    <a:pt x="3698" y="1692"/>
                  </a:lnTo>
                  <a:lnTo>
                    <a:pt x="3698" y="1634"/>
                  </a:lnTo>
                  <a:lnTo>
                    <a:pt x="3690" y="1575"/>
                  </a:lnTo>
                  <a:lnTo>
                    <a:pt x="3674" y="1517"/>
                  </a:lnTo>
                  <a:lnTo>
                    <a:pt x="3652" y="1462"/>
                  </a:lnTo>
                  <a:lnTo>
                    <a:pt x="3638" y="1436"/>
                  </a:lnTo>
                  <a:lnTo>
                    <a:pt x="2940" y="228"/>
                  </a:lnTo>
                  <a:lnTo>
                    <a:pt x="2924" y="202"/>
                  </a:lnTo>
                  <a:lnTo>
                    <a:pt x="2888" y="155"/>
                  </a:lnTo>
                  <a:lnTo>
                    <a:pt x="2846" y="113"/>
                  </a:lnTo>
                  <a:lnTo>
                    <a:pt x="2799" y="78"/>
                  </a:lnTo>
                  <a:lnTo>
                    <a:pt x="2748" y="48"/>
                  </a:lnTo>
                  <a:lnTo>
                    <a:pt x="2693" y="25"/>
                  </a:lnTo>
                  <a:lnTo>
                    <a:pt x="2635" y="10"/>
                  </a:lnTo>
                  <a:lnTo>
                    <a:pt x="2577" y="2"/>
                  </a:lnTo>
                  <a:lnTo>
                    <a:pt x="2547" y="0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126"/>
            <p:cNvSpPr>
              <a:spLocks/>
            </p:cNvSpPr>
            <p:nvPr/>
          </p:nvSpPr>
          <p:spPr bwMode="auto">
            <a:xfrm>
              <a:off x="5147283" y="2391763"/>
              <a:ext cx="1144855" cy="1026848"/>
            </a:xfrm>
            <a:custGeom>
              <a:avLst/>
              <a:gdLst>
                <a:gd name="T0" fmla="*/ 1108 w 3609"/>
                <a:gd name="T1" fmla="*/ 3237 h 3237"/>
                <a:gd name="T2" fmla="*/ 1080 w 3609"/>
                <a:gd name="T3" fmla="*/ 3236 h 3237"/>
                <a:gd name="T4" fmla="*/ 1027 w 3609"/>
                <a:gd name="T5" fmla="*/ 3229 h 3237"/>
                <a:gd name="T6" fmla="*/ 974 w 3609"/>
                <a:gd name="T7" fmla="*/ 3215 h 3237"/>
                <a:gd name="T8" fmla="*/ 925 w 3609"/>
                <a:gd name="T9" fmla="*/ 3194 h 3237"/>
                <a:gd name="T10" fmla="*/ 879 w 3609"/>
                <a:gd name="T11" fmla="*/ 3168 h 3237"/>
                <a:gd name="T12" fmla="*/ 837 w 3609"/>
                <a:gd name="T13" fmla="*/ 3135 h 3237"/>
                <a:gd name="T14" fmla="*/ 798 w 3609"/>
                <a:gd name="T15" fmla="*/ 3097 h 3237"/>
                <a:gd name="T16" fmla="*/ 765 w 3609"/>
                <a:gd name="T17" fmla="*/ 3054 h 3237"/>
                <a:gd name="T18" fmla="*/ 751 w 3609"/>
                <a:gd name="T19" fmla="*/ 3032 h 3237"/>
                <a:gd name="T20" fmla="*/ 53 w 3609"/>
                <a:gd name="T21" fmla="*/ 1824 h 3237"/>
                <a:gd name="T22" fmla="*/ 40 w 3609"/>
                <a:gd name="T23" fmla="*/ 1800 h 3237"/>
                <a:gd name="T24" fmla="*/ 19 w 3609"/>
                <a:gd name="T25" fmla="*/ 1749 h 3237"/>
                <a:gd name="T26" fmla="*/ 6 w 3609"/>
                <a:gd name="T27" fmla="*/ 1698 h 3237"/>
                <a:gd name="T28" fmla="*/ 0 w 3609"/>
                <a:gd name="T29" fmla="*/ 1645 h 3237"/>
                <a:gd name="T30" fmla="*/ 0 w 3609"/>
                <a:gd name="T31" fmla="*/ 1592 h 3237"/>
                <a:gd name="T32" fmla="*/ 6 w 3609"/>
                <a:gd name="T33" fmla="*/ 1539 h 3237"/>
                <a:gd name="T34" fmla="*/ 19 w 3609"/>
                <a:gd name="T35" fmla="*/ 1487 h 3237"/>
                <a:gd name="T36" fmla="*/ 40 w 3609"/>
                <a:gd name="T37" fmla="*/ 1437 h 3237"/>
                <a:gd name="T38" fmla="*/ 53 w 3609"/>
                <a:gd name="T39" fmla="*/ 1413 h 3237"/>
                <a:gd name="T40" fmla="*/ 751 w 3609"/>
                <a:gd name="T41" fmla="*/ 205 h 3237"/>
                <a:gd name="T42" fmla="*/ 765 w 3609"/>
                <a:gd name="T43" fmla="*/ 181 h 3237"/>
                <a:gd name="T44" fmla="*/ 798 w 3609"/>
                <a:gd name="T45" fmla="*/ 138 h 3237"/>
                <a:gd name="T46" fmla="*/ 836 w 3609"/>
                <a:gd name="T47" fmla="*/ 100 h 3237"/>
                <a:gd name="T48" fmla="*/ 879 w 3609"/>
                <a:gd name="T49" fmla="*/ 69 h 3237"/>
                <a:gd name="T50" fmla="*/ 925 w 3609"/>
                <a:gd name="T51" fmla="*/ 42 h 3237"/>
                <a:gd name="T52" fmla="*/ 974 w 3609"/>
                <a:gd name="T53" fmla="*/ 22 h 3237"/>
                <a:gd name="T54" fmla="*/ 1025 w 3609"/>
                <a:gd name="T55" fmla="*/ 8 h 3237"/>
                <a:gd name="T56" fmla="*/ 1079 w 3609"/>
                <a:gd name="T57" fmla="*/ 0 h 3237"/>
                <a:gd name="T58" fmla="*/ 1106 w 3609"/>
                <a:gd name="T59" fmla="*/ 0 h 3237"/>
                <a:gd name="T60" fmla="*/ 2502 w 3609"/>
                <a:gd name="T61" fmla="*/ 0 h 3237"/>
                <a:gd name="T62" fmla="*/ 2529 w 3609"/>
                <a:gd name="T63" fmla="*/ 0 h 3237"/>
                <a:gd name="T64" fmla="*/ 2583 w 3609"/>
                <a:gd name="T65" fmla="*/ 8 h 3237"/>
                <a:gd name="T66" fmla="*/ 2634 w 3609"/>
                <a:gd name="T67" fmla="*/ 21 h 3237"/>
                <a:gd name="T68" fmla="*/ 2683 w 3609"/>
                <a:gd name="T69" fmla="*/ 42 h 3237"/>
                <a:gd name="T70" fmla="*/ 2729 w 3609"/>
                <a:gd name="T71" fmla="*/ 68 h 3237"/>
                <a:gd name="T72" fmla="*/ 2772 w 3609"/>
                <a:gd name="T73" fmla="*/ 100 h 3237"/>
                <a:gd name="T74" fmla="*/ 2810 w 3609"/>
                <a:gd name="T75" fmla="*/ 138 h 3237"/>
                <a:gd name="T76" fmla="*/ 2843 w 3609"/>
                <a:gd name="T77" fmla="*/ 181 h 3237"/>
                <a:gd name="T78" fmla="*/ 2857 w 3609"/>
                <a:gd name="T79" fmla="*/ 205 h 3237"/>
                <a:gd name="T80" fmla="*/ 3555 w 3609"/>
                <a:gd name="T81" fmla="*/ 1412 h 3237"/>
                <a:gd name="T82" fmla="*/ 3568 w 3609"/>
                <a:gd name="T83" fmla="*/ 1437 h 3237"/>
                <a:gd name="T84" fmla="*/ 3589 w 3609"/>
                <a:gd name="T85" fmla="*/ 1487 h 3237"/>
                <a:gd name="T86" fmla="*/ 3602 w 3609"/>
                <a:gd name="T87" fmla="*/ 1538 h 3237"/>
                <a:gd name="T88" fmla="*/ 3609 w 3609"/>
                <a:gd name="T89" fmla="*/ 1591 h 3237"/>
                <a:gd name="T90" fmla="*/ 3609 w 3609"/>
                <a:gd name="T91" fmla="*/ 1645 h 3237"/>
                <a:gd name="T92" fmla="*/ 3602 w 3609"/>
                <a:gd name="T93" fmla="*/ 1697 h 3237"/>
                <a:gd name="T94" fmla="*/ 3589 w 3609"/>
                <a:gd name="T95" fmla="*/ 1749 h 3237"/>
                <a:gd name="T96" fmla="*/ 3568 w 3609"/>
                <a:gd name="T97" fmla="*/ 1799 h 3237"/>
                <a:gd name="T98" fmla="*/ 3555 w 3609"/>
                <a:gd name="T99" fmla="*/ 1824 h 3237"/>
                <a:gd name="T100" fmla="*/ 2857 w 3609"/>
                <a:gd name="T101" fmla="*/ 3031 h 3237"/>
                <a:gd name="T102" fmla="*/ 2844 w 3609"/>
                <a:gd name="T103" fmla="*/ 3054 h 3237"/>
                <a:gd name="T104" fmla="*/ 2810 w 3609"/>
                <a:gd name="T105" fmla="*/ 3097 h 3237"/>
                <a:gd name="T106" fmla="*/ 2772 w 3609"/>
                <a:gd name="T107" fmla="*/ 3135 h 3237"/>
                <a:gd name="T108" fmla="*/ 2730 w 3609"/>
                <a:gd name="T109" fmla="*/ 3168 h 3237"/>
                <a:gd name="T110" fmla="*/ 2683 w 3609"/>
                <a:gd name="T111" fmla="*/ 3194 h 3237"/>
                <a:gd name="T112" fmla="*/ 2635 w 3609"/>
                <a:gd name="T113" fmla="*/ 3215 h 3237"/>
                <a:gd name="T114" fmla="*/ 2583 w 3609"/>
                <a:gd name="T115" fmla="*/ 3228 h 3237"/>
                <a:gd name="T116" fmla="*/ 2529 w 3609"/>
                <a:gd name="T117" fmla="*/ 3236 h 3237"/>
                <a:gd name="T118" fmla="*/ 2502 w 3609"/>
                <a:gd name="T119" fmla="*/ 3236 h 3237"/>
                <a:gd name="T120" fmla="*/ 1108 w 3609"/>
                <a:gd name="T121" fmla="*/ 3237 h 3237"/>
                <a:gd name="T122" fmla="*/ 1108 w 3609"/>
                <a:gd name="T123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09" h="3237">
                  <a:moveTo>
                    <a:pt x="1108" y="3237"/>
                  </a:moveTo>
                  <a:lnTo>
                    <a:pt x="1080" y="3236"/>
                  </a:lnTo>
                  <a:lnTo>
                    <a:pt x="1027" y="3229"/>
                  </a:lnTo>
                  <a:lnTo>
                    <a:pt x="974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7" y="3135"/>
                  </a:lnTo>
                  <a:lnTo>
                    <a:pt x="798" y="3097"/>
                  </a:lnTo>
                  <a:lnTo>
                    <a:pt x="765" y="3054"/>
                  </a:lnTo>
                  <a:lnTo>
                    <a:pt x="751" y="3032"/>
                  </a:lnTo>
                  <a:lnTo>
                    <a:pt x="53" y="1824"/>
                  </a:lnTo>
                  <a:lnTo>
                    <a:pt x="40" y="1800"/>
                  </a:lnTo>
                  <a:lnTo>
                    <a:pt x="19" y="1749"/>
                  </a:lnTo>
                  <a:lnTo>
                    <a:pt x="6" y="1698"/>
                  </a:lnTo>
                  <a:lnTo>
                    <a:pt x="0" y="1645"/>
                  </a:lnTo>
                  <a:lnTo>
                    <a:pt x="0" y="1592"/>
                  </a:lnTo>
                  <a:lnTo>
                    <a:pt x="6" y="1539"/>
                  </a:lnTo>
                  <a:lnTo>
                    <a:pt x="19" y="1487"/>
                  </a:lnTo>
                  <a:lnTo>
                    <a:pt x="40" y="1437"/>
                  </a:lnTo>
                  <a:lnTo>
                    <a:pt x="53" y="1413"/>
                  </a:lnTo>
                  <a:lnTo>
                    <a:pt x="751" y="205"/>
                  </a:lnTo>
                  <a:lnTo>
                    <a:pt x="765" y="181"/>
                  </a:lnTo>
                  <a:lnTo>
                    <a:pt x="798" y="138"/>
                  </a:lnTo>
                  <a:lnTo>
                    <a:pt x="836" y="100"/>
                  </a:lnTo>
                  <a:lnTo>
                    <a:pt x="879" y="69"/>
                  </a:lnTo>
                  <a:lnTo>
                    <a:pt x="925" y="42"/>
                  </a:lnTo>
                  <a:lnTo>
                    <a:pt x="974" y="22"/>
                  </a:lnTo>
                  <a:lnTo>
                    <a:pt x="1025" y="8"/>
                  </a:lnTo>
                  <a:lnTo>
                    <a:pt x="1079" y="0"/>
                  </a:lnTo>
                  <a:lnTo>
                    <a:pt x="1106" y="0"/>
                  </a:lnTo>
                  <a:lnTo>
                    <a:pt x="2502" y="0"/>
                  </a:lnTo>
                  <a:lnTo>
                    <a:pt x="2529" y="0"/>
                  </a:lnTo>
                  <a:lnTo>
                    <a:pt x="2583" y="8"/>
                  </a:lnTo>
                  <a:lnTo>
                    <a:pt x="2634" y="21"/>
                  </a:lnTo>
                  <a:lnTo>
                    <a:pt x="2683" y="42"/>
                  </a:lnTo>
                  <a:lnTo>
                    <a:pt x="2729" y="68"/>
                  </a:lnTo>
                  <a:lnTo>
                    <a:pt x="2772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2"/>
                  </a:lnTo>
                  <a:lnTo>
                    <a:pt x="3568" y="1437"/>
                  </a:lnTo>
                  <a:lnTo>
                    <a:pt x="3589" y="1487"/>
                  </a:lnTo>
                  <a:lnTo>
                    <a:pt x="3602" y="1538"/>
                  </a:lnTo>
                  <a:lnTo>
                    <a:pt x="3609" y="1591"/>
                  </a:lnTo>
                  <a:lnTo>
                    <a:pt x="3609" y="1645"/>
                  </a:lnTo>
                  <a:lnTo>
                    <a:pt x="3602" y="1697"/>
                  </a:lnTo>
                  <a:lnTo>
                    <a:pt x="3589" y="1749"/>
                  </a:lnTo>
                  <a:lnTo>
                    <a:pt x="3568" y="1799"/>
                  </a:lnTo>
                  <a:lnTo>
                    <a:pt x="3555" y="1824"/>
                  </a:lnTo>
                  <a:lnTo>
                    <a:pt x="2857" y="3031"/>
                  </a:lnTo>
                  <a:lnTo>
                    <a:pt x="2844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30" y="3168"/>
                  </a:lnTo>
                  <a:lnTo>
                    <a:pt x="2683" y="3194"/>
                  </a:lnTo>
                  <a:lnTo>
                    <a:pt x="2635" y="3215"/>
                  </a:lnTo>
                  <a:lnTo>
                    <a:pt x="2583" y="3228"/>
                  </a:lnTo>
                  <a:lnTo>
                    <a:pt x="2529" y="3236"/>
                  </a:lnTo>
                  <a:lnTo>
                    <a:pt x="2502" y="3236"/>
                  </a:lnTo>
                  <a:lnTo>
                    <a:pt x="1108" y="3237"/>
                  </a:lnTo>
                  <a:lnTo>
                    <a:pt x="1108" y="32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134"/>
            <p:cNvSpPr>
              <a:spLocks/>
            </p:cNvSpPr>
            <p:nvPr/>
          </p:nvSpPr>
          <p:spPr bwMode="auto">
            <a:xfrm>
              <a:off x="5131105" y="3706964"/>
              <a:ext cx="1172453" cy="1055399"/>
            </a:xfrm>
            <a:custGeom>
              <a:avLst/>
              <a:gdLst>
                <a:gd name="T0" fmla="*/ 1155 w 3697"/>
                <a:gd name="T1" fmla="*/ 0 h 3328"/>
                <a:gd name="T2" fmla="*/ 1066 w 3697"/>
                <a:gd name="T3" fmla="*/ 7 h 3328"/>
                <a:gd name="T4" fmla="*/ 955 w 3697"/>
                <a:gd name="T5" fmla="*/ 45 h 3328"/>
                <a:gd name="T6" fmla="*/ 857 w 3697"/>
                <a:gd name="T7" fmla="*/ 111 h 3328"/>
                <a:gd name="T8" fmla="*/ 778 w 3697"/>
                <a:gd name="T9" fmla="*/ 199 h 3328"/>
                <a:gd name="T10" fmla="*/ 61 w 3697"/>
                <a:gd name="T11" fmla="*/ 1430 h 3328"/>
                <a:gd name="T12" fmla="*/ 23 w 3697"/>
                <a:gd name="T13" fmla="*/ 1512 h 3328"/>
                <a:gd name="T14" fmla="*/ 0 w 3697"/>
                <a:gd name="T15" fmla="*/ 1627 h 3328"/>
                <a:gd name="T16" fmla="*/ 8 w 3697"/>
                <a:gd name="T17" fmla="*/ 1745 h 3328"/>
                <a:gd name="T18" fmla="*/ 44 w 3697"/>
                <a:gd name="T19" fmla="*/ 1859 h 3328"/>
                <a:gd name="T20" fmla="*/ 752 w 3697"/>
                <a:gd name="T21" fmla="*/ 3095 h 3328"/>
                <a:gd name="T22" fmla="*/ 805 w 3697"/>
                <a:gd name="T23" fmla="*/ 3169 h 3328"/>
                <a:gd name="T24" fmla="*/ 893 w 3697"/>
                <a:gd name="T25" fmla="*/ 3246 h 3328"/>
                <a:gd name="T26" fmla="*/ 998 w 3697"/>
                <a:gd name="T27" fmla="*/ 3298 h 3328"/>
                <a:gd name="T28" fmla="*/ 1114 w 3697"/>
                <a:gd name="T29" fmla="*/ 3323 h 3328"/>
                <a:gd name="T30" fmla="*/ 2540 w 3697"/>
                <a:gd name="T31" fmla="*/ 3328 h 3328"/>
                <a:gd name="T32" fmla="*/ 2571 w 3697"/>
                <a:gd name="T33" fmla="*/ 3328 h 3328"/>
                <a:gd name="T34" fmla="*/ 2687 w 3697"/>
                <a:gd name="T35" fmla="*/ 3305 h 3328"/>
                <a:gd name="T36" fmla="*/ 2793 w 3697"/>
                <a:gd name="T37" fmla="*/ 3253 h 3328"/>
                <a:gd name="T38" fmla="*/ 2882 w 3697"/>
                <a:gd name="T39" fmla="*/ 3176 h 3328"/>
                <a:gd name="T40" fmla="*/ 2934 w 3697"/>
                <a:gd name="T41" fmla="*/ 3102 h 3328"/>
                <a:gd name="T42" fmla="*/ 3650 w 3697"/>
                <a:gd name="T43" fmla="*/ 1870 h 3328"/>
                <a:gd name="T44" fmla="*/ 3688 w 3697"/>
                <a:gd name="T45" fmla="*/ 1758 h 3328"/>
                <a:gd name="T46" fmla="*/ 3697 w 3697"/>
                <a:gd name="T47" fmla="*/ 1640 h 3328"/>
                <a:gd name="T48" fmla="*/ 3674 w 3697"/>
                <a:gd name="T49" fmla="*/ 1526 h 3328"/>
                <a:gd name="T50" fmla="*/ 3637 w 3697"/>
                <a:gd name="T51" fmla="*/ 1443 h 3328"/>
                <a:gd name="T52" fmla="*/ 2929 w 3697"/>
                <a:gd name="T53" fmla="*/ 207 h 3328"/>
                <a:gd name="T54" fmla="*/ 2850 w 3697"/>
                <a:gd name="T55" fmla="*/ 117 h 3328"/>
                <a:gd name="T56" fmla="*/ 2753 w 3697"/>
                <a:gd name="T57" fmla="*/ 52 h 3328"/>
                <a:gd name="T58" fmla="*/ 2641 w 3697"/>
                <a:gd name="T59" fmla="*/ 13 h 3328"/>
                <a:gd name="T60" fmla="*/ 2551 w 3697"/>
                <a:gd name="T61" fmla="*/ 5 h 3328"/>
                <a:gd name="T62" fmla="*/ 1156 w 3697"/>
                <a:gd name="T63" fmla="*/ 0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97" h="3328">
                  <a:moveTo>
                    <a:pt x="1156" y="0"/>
                  </a:moveTo>
                  <a:lnTo>
                    <a:pt x="1155" y="0"/>
                  </a:lnTo>
                  <a:lnTo>
                    <a:pt x="1125" y="0"/>
                  </a:lnTo>
                  <a:lnTo>
                    <a:pt x="1066" y="7"/>
                  </a:lnTo>
                  <a:lnTo>
                    <a:pt x="1008" y="23"/>
                  </a:lnTo>
                  <a:lnTo>
                    <a:pt x="955" y="45"/>
                  </a:lnTo>
                  <a:lnTo>
                    <a:pt x="904" y="75"/>
                  </a:lnTo>
                  <a:lnTo>
                    <a:pt x="857" y="111"/>
                  </a:lnTo>
                  <a:lnTo>
                    <a:pt x="815" y="152"/>
                  </a:lnTo>
                  <a:lnTo>
                    <a:pt x="778" y="199"/>
                  </a:lnTo>
                  <a:lnTo>
                    <a:pt x="763" y="226"/>
                  </a:lnTo>
                  <a:lnTo>
                    <a:pt x="61" y="1430"/>
                  </a:lnTo>
                  <a:lnTo>
                    <a:pt x="47" y="1458"/>
                  </a:lnTo>
                  <a:lnTo>
                    <a:pt x="23" y="1512"/>
                  </a:lnTo>
                  <a:lnTo>
                    <a:pt x="8" y="1570"/>
                  </a:lnTo>
                  <a:lnTo>
                    <a:pt x="0" y="1627"/>
                  </a:lnTo>
                  <a:lnTo>
                    <a:pt x="0" y="1688"/>
                  </a:lnTo>
                  <a:lnTo>
                    <a:pt x="8" y="1745"/>
                  </a:lnTo>
                  <a:lnTo>
                    <a:pt x="22" y="1802"/>
                  </a:lnTo>
                  <a:lnTo>
                    <a:pt x="44" y="1859"/>
                  </a:lnTo>
                  <a:lnTo>
                    <a:pt x="60" y="1885"/>
                  </a:lnTo>
                  <a:lnTo>
                    <a:pt x="752" y="3095"/>
                  </a:lnTo>
                  <a:lnTo>
                    <a:pt x="768" y="3121"/>
                  </a:lnTo>
                  <a:lnTo>
                    <a:pt x="805" y="3169"/>
                  </a:lnTo>
                  <a:lnTo>
                    <a:pt x="846" y="3211"/>
                  </a:lnTo>
                  <a:lnTo>
                    <a:pt x="893" y="3246"/>
                  </a:lnTo>
                  <a:lnTo>
                    <a:pt x="944" y="3276"/>
                  </a:lnTo>
                  <a:lnTo>
                    <a:pt x="998" y="3298"/>
                  </a:lnTo>
                  <a:lnTo>
                    <a:pt x="1055" y="3314"/>
                  </a:lnTo>
                  <a:lnTo>
                    <a:pt x="1114" y="3323"/>
                  </a:lnTo>
                  <a:lnTo>
                    <a:pt x="1146" y="3323"/>
                  </a:lnTo>
                  <a:lnTo>
                    <a:pt x="2540" y="3328"/>
                  </a:lnTo>
                  <a:lnTo>
                    <a:pt x="2541" y="3328"/>
                  </a:lnTo>
                  <a:lnTo>
                    <a:pt x="2571" y="3328"/>
                  </a:lnTo>
                  <a:lnTo>
                    <a:pt x="2631" y="3319"/>
                  </a:lnTo>
                  <a:lnTo>
                    <a:pt x="2687" y="3305"/>
                  </a:lnTo>
                  <a:lnTo>
                    <a:pt x="2742" y="3281"/>
                  </a:lnTo>
                  <a:lnTo>
                    <a:pt x="2793" y="3253"/>
                  </a:lnTo>
                  <a:lnTo>
                    <a:pt x="2840" y="3217"/>
                  </a:lnTo>
                  <a:lnTo>
                    <a:pt x="2882" y="3176"/>
                  </a:lnTo>
                  <a:lnTo>
                    <a:pt x="2918" y="3129"/>
                  </a:lnTo>
                  <a:lnTo>
                    <a:pt x="2934" y="3102"/>
                  </a:lnTo>
                  <a:lnTo>
                    <a:pt x="3636" y="1898"/>
                  </a:lnTo>
                  <a:lnTo>
                    <a:pt x="3650" y="1870"/>
                  </a:lnTo>
                  <a:lnTo>
                    <a:pt x="3674" y="1816"/>
                  </a:lnTo>
                  <a:lnTo>
                    <a:pt x="3688" y="1758"/>
                  </a:lnTo>
                  <a:lnTo>
                    <a:pt x="3696" y="1699"/>
                  </a:lnTo>
                  <a:lnTo>
                    <a:pt x="3697" y="1640"/>
                  </a:lnTo>
                  <a:lnTo>
                    <a:pt x="3689" y="1582"/>
                  </a:lnTo>
                  <a:lnTo>
                    <a:pt x="3674" y="1526"/>
                  </a:lnTo>
                  <a:lnTo>
                    <a:pt x="3651" y="1469"/>
                  </a:lnTo>
                  <a:lnTo>
                    <a:pt x="3637" y="1443"/>
                  </a:lnTo>
                  <a:lnTo>
                    <a:pt x="2945" y="232"/>
                  </a:lnTo>
                  <a:lnTo>
                    <a:pt x="2929" y="207"/>
                  </a:lnTo>
                  <a:lnTo>
                    <a:pt x="2892" y="159"/>
                  </a:lnTo>
                  <a:lnTo>
                    <a:pt x="2850" y="117"/>
                  </a:lnTo>
                  <a:lnTo>
                    <a:pt x="2803" y="82"/>
                  </a:lnTo>
                  <a:lnTo>
                    <a:pt x="2753" y="52"/>
                  </a:lnTo>
                  <a:lnTo>
                    <a:pt x="2698" y="28"/>
                  </a:lnTo>
                  <a:lnTo>
                    <a:pt x="2641" y="13"/>
                  </a:lnTo>
                  <a:lnTo>
                    <a:pt x="2581" y="5"/>
                  </a:lnTo>
                  <a:lnTo>
                    <a:pt x="2551" y="5"/>
                  </a:lnTo>
                  <a:lnTo>
                    <a:pt x="1157" y="0"/>
                  </a:lnTo>
                  <a:lnTo>
                    <a:pt x="1156" y="0"/>
                  </a:lnTo>
                  <a:lnTo>
                    <a:pt x="115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133"/>
            <p:cNvSpPr>
              <a:spLocks/>
            </p:cNvSpPr>
            <p:nvPr/>
          </p:nvSpPr>
          <p:spPr bwMode="auto">
            <a:xfrm>
              <a:off x="5144428" y="3720288"/>
              <a:ext cx="1145807" cy="1028752"/>
            </a:xfrm>
            <a:custGeom>
              <a:avLst/>
              <a:gdLst>
                <a:gd name="T0" fmla="*/ 1103 w 3610"/>
                <a:gd name="T1" fmla="*/ 3237 h 3242"/>
                <a:gd name="T2" fmla="*/ 1075 w 3610"/>
                <a:gd name="T3" fmla="*/ 3236 h 3242"/>
                <a:gd name="T4" fmla="*/ 1022 w 3610"/>
                <a:gd name="T5" fmla="*/ 3229 h 3242"/>
                <a:gd name="T6" fmla="*/ 969 w 3610"/>
                <a:gd name="T7" fmla="*/ 3215 h 3242"/>
                <a:gd name="T8" fmla="*/ 921 w 3610"/>
                <a:gd name="T9" fmla="*/ 3194 h 3242"/>
                <a:gd name="T10" fmla="*/ 874 w 3610"/>
                <a:gd name="T11" fmla="*/ 3168 h 3242"/>
                <a:gd name="T12" fmla="*/ 832 w 3610"/>
                <a:gd name="T13" fmla="*/ 3135 h 3242"/>
                <a:gd name="T14" fmla="*/ 794 w 3610"/>
                <a:gd name="T15" fmla="*/ 3097 h 3242"/>
                <a:gd name="T16" fmla="*/ 762 w 3610"/>
                <a:gd name="T17" fmla="*/ 3054 h 3242"/>
                <a:gd name="T18" fmla="*/ 747 w 3610"/>
                <a:gd name="T19" fmla="*/ 3031 h 3242"/>
                <a:gd name="T20" fmla="*/ 53 w 3610"/>
                <a:gd name="T21" fmla="*/ 1820 h 3242"/>
                <a:gd name="T22" fmla="*/ 40 w 3610"/>
                <a:gd name="T23" fmla="*/ 1796 h 3242"/>
                <a:gd name="T24" fmla="*/ 21 w 3610"/>
                <a:gd name="T25" fmla="*/ 1746 h 3242"/>
                <a:gd name="T26" fmla="*/ 6 w 3610"/>
                <a:gd name="T27" fmla="*/ 1694 h 3242"/>
                <a:gd name="T28" fmla="*/ 0 w 3610"/>
                <a:gd name="T29" fmla="*/ 1641 h 3242"/>
                <a:gd name="T30" fmla="*/ 1 w 3610"/>
                <a:gd name="T31" fmla="*/ 1588 h 3242"/>
                <a:gd name="T32" fmla="*/ 8 w 3610"/>
                <a:gd name="T33" fmla="*/ 1535 h 3242"/>
                <a:gd name="T34" fmla="*/ 22 w 3610"/>
                <a:gd name="T35" fmla="*/ 1484 h 3242"/>
                <a:gd name="T36" fmla="*/ 42 w 3610"/>
                <a:gd name="T37" fmla="*/ 1433 h 3242"/>
                <a:gd name="T38" fmla="*/ 56 w 3610"/>
                <a:gd name="T39" fmla="*/ 1409 h 3242"/>
                <a:gd name="T40" fmla="*/ 758 w 3610"/>
                <a:gd name="T41" fmla="*/ 203 h 3242"/>
                <a:gd name="T42" fmla="*/ 771 w 3610"/>
                <a:gd name="T43" fmla="*/ 181 h 3242"/>
                <a:gd name="T44" fmla="*/ 805 w 3610"/>
                <a:gd name="T45" fmla="*/ 138 h 3242"/>
                <a:gd name="T46" fmla="*/ 843 w 3610"/>
                <a:gd name="T47" fmla="*/ 100 h 3242"/>
                <a:gd name="T48" fmla="*/ 884 w 3610"/>
                <a:gd name="T49" fmla="*/ 69 h 3242"/>
                <a:gd name="T50" fmla="*/ 930 w 3610"/>
                <a:gd name="T51" fmla="*/ 41 h 3242"/>
                <a:gd name="T52" fmla="*/ 980 w 3610"/>
                <a:gd name="T53" fmla="*/ 22 h 3242"/>
                <a:gd name="T54" fmla="*/ 1032 w 3610"/>
                <a:gd name="T55" fmla="*/ 8 h 3242"/>
                <a:gd name="T56" fmla="*/ 1084 w 3610"/>
                <a:gd name="T57" fmla="*/ 1 h 3242"/>
                <a:gd name="T58" fmla="*/ 1112 w 3610"/>
                <a:gd name="T59" fmla="*/ 0 h 3242"/>
                <a:gd name="T60" fmla="*/ 2508 w 3610"/>
                <a:gd name="T61" fmla="*/ 5 h 3242"/>
                <a:gd name="T62" fmla="*/ 2536 w 3610"/>
                <a:gd name="T63" fmla="*/ 5 h 3242"/>
                <a:gd name="T64" fmla="*/ 2589 w 3610"/>
                <a:gd name="T65" fmla="*/ 13 h 3242"/>
                <a:gd name="T66" fmla="*/ 2640 w 3610"/>
                <a:gd name="T67" fmla="*/ 27 h 3242"/>
                <a:gd name="T68" fmla="*/ 2690 w 3610"/>
                <a:gd name="T69" fmla="*/ 48 h 3242"/>
                <a:gd name="T70" fmla="*/ 2736 w 3610"/>
                <a:gd name="T71" fmla="*/ 74 h 3242"/>
                <a:gd name="T72" fmla="*/ 2779 w 3610"/>
                <a:gd name="T73" fmla="*/ 107 h 3242"/>
                <a:gd name="T74" fmla="*/ 2817 w 3610"/>
                <a:gd name="T75" fmla="*/ 145 h 3242"/>
                <a:gd name="T76" fmla="*/ 2849 w 3610"/>
                <a:gd name="T77" fmla="*/ 188 h 3242"/>
                <a:gd name="T78" fmla="*/ 2864 w 3610"/>
                <a:gd name="T79" fmla="*/ 211 h 3242"/>
                <a:gd name="T80" fmla="*/ 3556 w 3610"/>
                <a:gd name="T81" fmla="*/ 1421 h 3242"/>
                <a:gd name="T82" fmla="*/ 3569 w 3610"/>
                <a:gd name="T83" fmla="*/ 1446 h 3242"/>
                <a:gd name="T84" fmla="*/ 3590 w 3610"/>
                <a:gd name="T85" fmla="*/ 1496 h 3242"/>
                <a:gd name="T86" fmla="*/ 3603 w 3610"/>
                <a:gd name="T87" fmla="*/ 1548 h 3242"/>
                <a:gd name="T88" fmla="*/ 3610 w 3610"/>
                <a:gd name="T89" fmla="*/ 1600 h 3242"/>
                <a:gd name="T90" fmla="*/ 3610 w 3610"/>
                <a:gd name="T91" fmla="*/ 1654 h 3242"/>
                <a:gd name="T92" fmla="*/ 3603 w 3610"/>
                <a:gd name="T93" fmla="*/ 1707 h 3242"/>
                <a:gd name="T94" fmla="*/ 3589 w 3610"/>
                <a:gd name="T95" fmla="*/ 1758 h 3242"/>
                <a:gd name="T96" fmla="*/ 3568 w 3610"/>
                <a:gd name="T97" fmla="*/ 1808 h 3242"/>
                <a:gd name="T98" fmla="*/ 3555 w 3610"/>
                <a:gd name="T99" fmla="*/ 1833 h 3242"/>
                <a:gd name="T100" fmla="*/ 2853 w 3610"/>
                <a:gd name="T101" fmla="*/ 3037 h 3242"/>
                <a:gd name="T102" fmla="*/ 2839 w 3610"/>
                <a:gd name="T103" fmla="*/ 3061 h 3242"/>
                <a:gd name="T104" fmla="*/ 2806 w 3610"/>
                <a:gd name="T105" fmla="*/ 3104 h 3242"/>
                <a:gd name="T106" fmla="*/ 2768 w 3610"/>
                <a:gd name="T107" fmla="*/ 3142 h 3242"/>
                <a:gd name="T108" fmla="*/ 2725 w 3610"/>
                <a:gd name="T109" fmla="*/ 3173 h 3242"/>
                <a:gd name="T110" fmla="*/ 2679 w 3610"/>
                <a:gd name="T111" fmla="*/ 3199 h 3242"/>
                <a:gd name="T112" fmla="*/ 2631 w 3610"/>
                <a:gd name="T113" fmla="*/ 3220 h 3242"/>
                <a:gd name="T114" fmla="*/ 2579 w 3610"/>
                <a:gd name="T115" fmla="*/ 3234 h 3242"/>
                <a:gd name="T116" fmla="*/ 2525 w 3610"/>
                <a:gd name="T117" fmla="*/ 3241 h 3242"/>
                <a:gd name="T118" fmla="*/ 2498 w 3610"/>
                <a:gd name="T119" fmla="*/ 3242 h 3242"/>
                <a:gd name="T120" fmla="*/ 1103 w 3610"/>
                <a:gd name="T121" fmla="*/ 3237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10" h="3242">
                  <a:moveTo>
                    <a:pt x="1103" y="3237"/>
                  </a:moveTo>
                  <a:lnTo>
                    <a:pt x="1075" y="3236"/>
                  </a:lnTo>
                  <a:lnTo>
                    <a:pt x="1022" y="3229"/>
                  </a:lnTo>
                  <a:lnTo>
                    <a:pt x="969" y="3215"/>
                  </a:lnTo>
                  <a:lnTo>
                    <a:pt x="921" y="3194"/>
                  </a:lnTo>
                  <a:lnTo>
                    <a:pt x="874" y="3168"/>
                  </a:lnTo>
                  <a:lnTo>
                    <a:pt x="832" y="3135"/>
                  </a:lnTo>
                  <a:lnTo>
                    <a:pt x="794" y="3097"/>
                  </a:lnTo>
                  <a:lnTo>
                    <a:pt x="762" y="3054"/>
                  </a:lnTo>
                  <a:lnTo>
                    <a:pt x="747" y="3031"/>
                  </a:lnTo>
                  <a:lnTo>
                    <a:pt x="53" y="1820"/>
                  </a:lnTo>
                  <a:lnTo>
                    <a:pt x="40" y="1796"/>
                  </a:lnTo>
                  <a:lnTo>
                    <a:pt x="21" y="1746"/>
                  </a:lnTo>
                  <a:lnTo>
                    <a:pt x="6" y="1694"/>
                  </a:lnTo>
                  <a:lnTo>
                    <a:pt x="0" y="1641"/>
                  </a:lnTo>
                  <a:lnTo>
                    <a:pt x="1" y="1588"/>
                  </a:lnTo>
                  <a:lnTo>
                    <a:pt x="8" y="1535"/>
                  </a:lnTo>
                  <a:lnTo>
                    <a:pt x="22" y="1484"/>
                  </a:lnTo>
                  <a:lnTo>
                    <a:pt x="42" y="1433"/>
                  </a:lnTo>
                  <a:lnTo>
                    <a:pt x="56" y="1409"/>
                  </a:lnTo>
                  <a:lnTo>
                    <a:pt x="758" y="203"/>
                  </a:lnTo>
                  <a:lnTo>
                    <a:pt x="771" y="181"/>
                  </a:lnTo>
                  <a:lnTo>
                    <a:pt x="805" y="138"/>
                  </a:lnTo>
                  <a:lnTo>
                    <a:pt x="843" y="100"/>
                  </a:lnTo>
                  <a:lnTo>
                    <a:pt x="884" y="69"/>
                  </a:lnTo>
                  <a:lnTo>
                    <a:pt x="930" y="41"/>
                  </a:lnTo>
                  <a:lnTo>
                    <a:pt x="980" y="22"/>
                  </a:lnTo>
                  <a:lnTo>
                    <a:pt x="1032" y="8"/>
                  </a:lnTo>
                  <a:lnTo>
                    <a:pt x="1084" y="1"/>
                  </a:lnTo>
                  <a:lnTo>
                    <a:pt x="1112" y="0"/>
                  </a:lnTo>
                  <a:lnTo>
                    <a:pt x="2508" y="5"/>
                  </a:lnTo>
                  <a:lnTo>
                    <a:pt x="2536" y="5"/>
                  </a:lnTo>
                  <a:lnTo>
                    <a:pt x="2589" y="13"/>
                  </a:lnTo>
                  <a:lnTo>
                    <a:pt x="2640" y="27"/>
                  </a:lnTo>
                  <a:lnTo>
                    <a:pt x="2690" y="48"/>
                  </a:lnTo>
                  <a:lnTo>
                    <a:pt x="2736" y="74"/>
                  </a:lnTo>
                  <a:lnTo>
                    <a:pt x="2779" y="107"/>
                  </a:lnTo>
                  <a:lnTo>
                    <a:pt x="2817" y="145"/>
                  </a:lnTo>
                  <a:lnTo>
                    <a:pt x="2849" y="188"/>
                  </a:lnTo>
                  <a:lnTo>
                    <a:pt x="2864" y="211"/>
                  </a:lnTo>
                  <a:lnTo>
                    <a:pt x="3556" y="1421"/>
                  </a:lnTo>
                  <a:lnTo>
                    <a:pt x="3569" y="1446"/>
                  </a:lnTo>
                  <a:lnTo>
                    <a:pt x="3590" y="1496"/>
                  </a:lnTo>
                  <a:lnTo>
                    <a:pt x="3603" y="1548"/>
                  </a:lnTo>
                  <a:lnTo>
                    <a:pt x="3610" y="1600"/>
                  </a:lnTo>
                  <a:lnTo>
                    <a:pt x="3610" y="1654"/>
                  </a:lnTo>
                  <a:lnTo>
                    <a:pt x="3603" y="1707"/>
                  </a:lnTo>
                  <a:lnTo>
                    <a:pt x="3589" y="1758"/>
                  </a:lnTo>
                  <a:lnTo>
                    <a:pt x="3568" y="1808"/>
                  </a:lnTo>
                  <a:lnTo>
                    <a:pt x="3555" y="1833"/>
                  </a:lnTo>
                  <a:lnTo>
                    <a:pt x="2853" y="3037"/>
                  </a:lnTo>
                  <a:lnTo>
                    <a:pt x="2839" y="3061"/>
                  </a:lnTo>
                  <a:lnTo>
                    <a:pt x="2806" y="3104"/>
                  </a:lnTo>
                  <a:lnTo>
                    <a:pt x="2768" y="3142"/>
                  </a:lnTo>
                  <a:lnTo>
                    <a:pt x="2725" y="3173"/>
                  </a:lnTo>
                  <a:lnTo>
                    <a:pt x="2679" y="3199"/>
                  </a:lnTo>
                  <a:lnTo>
                    <a:pt x="2631" y="3220"/>
                  </a:lnTo>
                  <a:lnTo>
                    <a:pt x="2579" y="3234"/>
                  </a:lnTo>
                  <a:lnTo>
                    <a:pt x="2525" y="3241"/>
                  </a:lnTo>
                  <a:lnTo>
                    <a:pt x="2498" y="3242"/>
                  </a:lnTo>
                  <a:lnTo>
                    <a:pt x="1103" y="32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985299" y="4366469"/>
              <a:ext cx="1172453" cy="1054446"/>
            </a:xfrm>
            <a:custGeom>
              <a:avLst/>
              <a:gdLst>
                <a:gd name="T0" fmla="*/ 2547 w 3698"/>
                <a:gd name="T1" fmla="*/ 0 h 3325"/>
                <a:gd name="T2" fmla="*/ 1151 w 3698"/>
                <a:gd name="T3" fmla="*/ 0 h 3325"/>
                <a:gd name="T4" fmla="*/ 1121 w 3698"/>
                <a:gd name="T5" fmla="*/ 1 h 3325"/>
                <a:gd name="T6" fmla="*/ 1063 w 3698"/>
                <a:gd name="T7" fmla="*/ 9 h 3325"/>
                <a:gd name="T8" fmla="*/ 1005 w 3698"/>
                <a:gd name="T9" fmla="*/ 25 h 3325"/>
                <a:gd name="T10" fmla="*/ 950 w 3698"/>
                <a:gd name="T11" fmla="*/ 47 h 3325"/>
                <a:gd name="T12" fmla="*/ 899 w 3698"/>
                <a:gd name="T13" fmla="*/ 77 h 3325"/>
                <a:gd name="T14" fmla="*/ 852 w 3698"/>
                <a:gd name="T15" fmla="*/ 112 h 3325"/>
                <a:gd name="T16" fmla="*/ 810 w 3698"/>
                <a:gd name="T17" fmla="*/ 154 h 3325"/>
                <a:gd name="T18" fmla="*/ 774 w 3698"/>
                <a:gd name="T19" fmla="*/ 203 h 3325"/>
                <a:gd name="T20" fmla="*/ 758 w 3698"/>
                <a:gd name="T21" fmla="*/ 227 h 3325"/>
                <a:gd name="T22" fmla="*/ 61 w 3698"/>
                <a:gd name="T23" fmla="*/ 1436 h 3325"/>
                <a:gd name="T24" fmla="*/ 46 w 3698"/>
                <a:gd name="T25" fmla="*/ 1462 h 3325"/>
                <a:gd name="T26" fmla="*/ 24 w 3698"/>
                <a:gd name="T27" fmla="*/ 1518 h 3325"/>
                <a:gd name="T28" fmla="*/ 8 w 3698"/>
                <a:gd name="T29" fmla="*/ 1574 h 3325"/>
                <a:gd name="T30" fmla="*/ 0 w 3698"/>
                <a:gd name="T31" fmla="*/ 1633 h 3325"/>
                <a:gd name="T32" fmla="*/ 0 w 3698"/>
                <a:gd name="T33" fmla="*/ 1692 h 3325"/>
                <a:gd name="T34" fmla="*/ 8 w 3698"/>
                <a:gd name="T35" fmla="*/ 1751 h 3325"/>
                <a:gd name="T36" fmla="*/ 24 w 3698"/>
                <a:gd name="T37" fmla="*/ 1808 h 3325"/>
                <a:gd name="T38" fmla="*/ 46 w 3698"/>
                <a:gd name="T39" fmla="*/ 1863 h 3325"/>
                <a:gd name="T40" fmla="*/ 61 w 3698"/>
                <a:gd name="T41" fmla="*/ 1891 h 3325"/>
                <a:gd name="T42" fmla="*/ 758 w 3698"/>
                <a:gd name="T43" fmla="*/ 3098 h 3325"/>
                <a:gd name="T44" fmla="*/ 774 w 3698"/>
                <a:gd name="T45" fmla="*/ 3124 h 3325"/>
                <a:gd name="T46" fmla="*/ 810 w 3698"/>
                <a:gd name="T47" fmla="*/ 3171 h 3325"/>
                <a:gd name="T48" fmla="*/ 852 w 3698"/>
                <a:gd name="T49" fmla="*/ 3213 h 3325"/>
                <a:gd name="T50" fmla="*/ 899 w 3698"/>
                <a:gd name="T51" fmla="*/ 3249 h 3325"/>
                <a:gd name="T52" fmla="*/ 950 w 3698"/>
                <a:gd name="T53" fmla="*/ 3278 h 3325"/>
                <a:gd name="T54" fmla="*/ 1005 w 3698"/>
                <a:gd name="T55" fmla="*/ 3302 h 3325"/>
                <a:gd name="T56" fmla="*/ 1063 w 3698"/>
                <a:gd name="T57" fmla="*/ 3316 h 3325"/>
                <a:gd name="T58" fmla="*/ 1121 w 3698"/>
                <a:gd name="T59" fmla="*/ 3324 h 3325"/>
                <a:gd name="T60" fmla="*/ 1151 w 3698"/>
                <a:gd name="T61" fmla="*/ 3325 h 3325"/>
                <a:gd name="T62" fmla="*/ 2547 w 3698"/>
                <a:gd name="T63" fmla="*/ 3325 h 3325"/>
                <a:gd name="T64" fmla="*/ 2577 w 3698"/>
                <a:gd name="T65" fmla="*/ 3324 h 3325"/>
                <a:gd name="T66" fmla="*/ 2636 w 3698"/>
                <a:gd name="T67" fmla="*/ 3316 h 3325"/>
                <a:gd name="T68" fmla="*/ 2693 w 3698"/>
                <a:gd name="T69" fmla="*/ 3302 h 3325"/>
                <a:gd name="T70" fmla="*/ 2748 w 3698"/>
                <a:gd name="T71" fmla="*/ 3278 h 3325"/>
                <a:gd name="T72" fmla="*/ 2799 w 3698"/>
                <a:gd name="T73" fmla="*/ 3249 h 3325"/>
                <a:gd name="T74" fmla="*/ 2846 w 3698"/>
                <a:gd name="T75" fmla="*/ 3213 h 3325"/>
                <a:gd name="T76" fmla="*/ 2888 w 3698"/>
                <a:gd name="T77" fmla="*/ 3171 h 3325"/>
                <a:gd name="T78" fmla="*/ 2924 w 3698"/>
                <a:gd name="T79" fmla="*/ 3124 h 3325"/>
                <a:gd name="T80" fmla="*/ 2940 w 3698"/>
                <a:gd name="T81" fmla="*/ 3098 h 3325"/>
                <a:gd name="T82" fmla="*/ 3638 w 3698"/>
                <a:gd name="T83" fmla="*/ 1891 h 3325"/>
                <a:gd name="T84" fmla="*/ 3652 w 3698"/>
                <a:gd name="T85" fmla="*/ 1863 h 3325"/>
                <a:gd name="T86" fmla="*/ 3674 w 3698"/>
                <a:gd name="T87" fmla="*/ 1808 h 3325"/>
                <a:gd name="T88" fmla="*/ 3690 w 3698"/>
                <a:gd name="T89" fmla="*/ 1751 h 3325"/>
                <a:gd name="T90" fmla="*/ 3698 w 3698"/>
                <a:gd name="T91" fmla="*/ 1692 h 3325"/>
                <a:gd name="T92" fmla="*/ 3698 w 3698"/>
                <a:gd name="T93" fmla="*/ 1633 h 3325"/>
                <a:gd name="T94" fmla="*/ 3690 w 3698"/>
                <a:gd name="T95" fmla="*/ 1574 h 3325"/>
                <a:gd name="T96" fmla="*/ 3674 w 3698"/>
                <a:gd name="T97" fmla="*/ 1518 h 3325"/>
                <a:gd name="T98" fmla="*/ 3652 w 3698"/>
                <a:gd name="T99" fmla="*/ 1462 h 3325"/>
                <a:gd name="T100" fmla="*/ 3638 w 3698"/>
                <a:gd name="T101" fmla="*/ 1436 h 3325"/>
                <a:gd name="T102" fmla="*/ 2940 w 3698"/>
                <a:gd name="T103" fmla="*/ 227 h 3325"/>
                <a:gd name="T104" fmla="*/ 2924 w 3698"/>
                <a:gd name="T105" fmla="*/ 203 h 3325"/>
                <a:gd name="T106" fmla="*/ 2888 w 3698"/>
                <a:gd name="T107" fmla="*/ 154 h 3325"/>
                <a:gd name="T108" fmla="*/ 2846 w 3698"/>
                <a:gd name="T109" fmla="*/ 112 h 3325"/>
                <a:gd name="T110" fmla="*/ 2799 w 3698"/>
                <a:gd name="T111" fmla="*/ 77 h 3325"/>
                <a:gd name="T112" fmla="*/ 2748 w 3698"/>
                <a:gd name="T113" fmla="*/ 47 h 3325"/>
                <a:gd name="T114" fmla="*/ 2693 w 3698"/>
                <a:gd name="T115" fmla="*/ 25 h 3325"/>
                <a:gd name="T116" fmla="*/ 2636 w 3698"/>
                <a:gd name="T117" fmla="*/ 9 h 3325"/>
                <a:gd name="T118" fmla="*/ 2577 w 3698"/>
                <a:gd name="T119" fmla="*/ 1 h 3325"/>
                <a:gd name="T120" fmla="*/ 2547 w 3698"/>
                <a:gd name="T121" fmla="*/ 0 h 3325"/>
                <a:gd name="T122" fmla="*/ 2547 w 3698"/>
                <a:gd name="T123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98" h="3325">
                  <a:moveTo>
                    <a:pt x="2547" y="0"/>
                  </a:moveTo>
                  <a:lnTo>
                    <a:pt x="1151" y="0"/>
                  </a:lnTo>
                  <a:lnTo>
                    <a:pt x="1121" y="1"/>
                  </a:lnTo>
                  <a:lnTo>
                    <a:pt x="1063" y="9"/>
                  </a:lnTo>
                  <a:lnTo>
                    <a:pt x="1005" y="25"/>
                  </a:lnTo>
                  <a:lnTo>
                    <a:pt x="950" y="47"/>
                  </a:lnTo>
                  <a:lnTo>
                    <a:pt x="899" y="77"/>
                  </a:lnTo>
                  <a:lnTo>
                    <a:pt x="852" y="112"/>
                  </a:lnTo>
                  <a:lnTo>
                    <a:pt x="810" y="154"/>
                  </a:lnTo>
                  <a:lnTo>
                    <a:pt x="774" y="203"/>
                  </a:lnTo>
                  <a:lnTo>
                    <a:pt x="758" y="227"/>
                  </a:lnTo>
                  <a:lnTo>
                    <a:pt x="61" y="1436"/>
                  </a:lnTo>
                  <a:lnTo>
                    <a:pt x="46" y="1462"/>
                  </a:lnTo>
                  <a:lnTo>
                    <a:pt x="24" y="1518"/>
                  </a:lnTo>
                  <a:lnTo>
                    <a:pt x="8" y="1574"/>
                  </a:lnTo>
                  <a:lnTo>
                    <a:pt x="0" y="1633"/>
                  </a:lnTo>
                  <a:lnTo>
                    <a:pt x="0" y="1692"/>
                  </a:lnTo>
                  <a:lnTo>
                    <a:pt x="8" y="1751"/>
                  </a:lnTo>
                  <a:lnTo>
                    <a:pt x="24" y="1808"/>
                  </a:lnTo>
                  <a:lnTo>
                    <a:pt x="46" y="1863"/>
                  </a:lnTo>
                  <a:lnTo>
                    <a:pt x="61" y="1891"/>
                  </a:lnTo>
                  <a:lnTo>
                    <a:pt x="758" y="3098"/>
                  </a:lnTo>
                  <a:lnTo>
                    <a:pt x="774" y="3124"/>
                  </a:lnTo>
                  <a:lnTo>
                    <a:pt x="810" y="3171"/>
                  </a:lnTo>
                  <a:lnTo>
                    <a:pt x="852" y="3213"/>
                  </a:lnTo>
                  <a:lnTo>
                    <a:pt x="899" y="3249"/>
                  </a:lnTo>
                  <a:lnTo>
                    <a:pt x="950" y="3278"/>
                  </a:lnTo>
                  <a:lnTo>
                    <a:pt x="1005" y="3302"/>
                  </a:lnTo>
                  <a:lnTo>
                    <a:pt x="1063" y="3316"/>
                  </a:lnTo>
                  <a:lnTo>
                    <a:pt x="1121" y="3324"/>
                  </a:lnTo>
                  <a:lnTo>
                    <a:pt x="1151" y="3325"/>
                  </a:lnTo>
                  <a:lnTo>
                    <a:pt x="2547" y="3325"/>
                  </a:lnTo>
                  <a:lnTo>
                    <a:pt x="2577" y="3324"/>
                  </a:lnTo>
                  <a:lnTo>
                    <a:pt x="2636" y="3316"/>
                  </a:lnTo>
                  <a:lnTo>
                    <a:pt x="2693" y="3302"/>
                  </a:lnTo>
                  <a:lnTo>
                    <a:pt x="2748" y="3278"/>
                  </a:lnTo>
                  <a:lnTo>
                    <a:pt x="2799" y="3249"/>
                  </a:lnTo>
                  <a:lnTo>
                    <a:pt x="2846" y="3213"/>
                  </a:lnTo>
                  <a:lnTo>
                    <a:pt x="2888" y="3171"/>
                  </a:lnTo>
                  <a:lnTo>
                    <a:pt x="2924" y="3124"/>
                  </a:lnTo>
                  <a:lnTo>
                    <a:pt x="2940" y="3098"/>
                  </a:lnTo>
                  <a:lnTo>
                    <a:pt x="3638" y="1891"/>
                  </a:lnTo>
                  <a:lnTo>
                    <a:pt x="3652" y="1863"/>
                  </a:lnTo>
                  <a:lnTo>
                    <a:pt x="3674" y="1808"/>
                  </a:lnTo>
                  <a:lnTo>
                    <a:pt x="3690" y="1751"/>
                  </a:lnTo>
                  <a:lnTo>
                    <a:pt x="3698" y="1692"/>
                  </a:lnTo>
                  <a:lnTo>
                    <a:pt x="3698" y="1633"/>
                  </a:lnTo>
                  <a:lnTo>
                    <a:pt x="3690" y="1574"/>
                  </a:lnTo>
                  <a:lnTo>
                    <a:pt x="3674" y="1518"/>
                  </a:lnTo>
                  <a:lnTo>
                    <a:pt x="3652" y="1462"/>
                  </a:lnTo>
                  <a:lnTo>
                    <a:pt x="3638" y="1436"/>
                  </a:lnTo>
                  <a:lnTo>
                    <a:pt x="2940" y="227"/>
                  </a:lnTo>
                  <a:lnTo>
                    <a:pt x="2924" y="203"/>
                  </a:lnTo>
                  <a:lnTo>
                    <a:pt x="2888" y="154"/>
                  </a:lnTo>
                  <a:lnTo>
                    <a:pt x="2846" y="112"/>
                  </a:lnTo>
                  <a:lnTo>
                    <a:pt x="2799" y="77"/>
                  </a:lnTo>
                  <a:lnTo>
                    <a:pt x="2748" y="47"/>
                  </a:lnTo>
                  <a:lnTo>
                    <a:pt x="2693" y="25"/>
                  </a:lnTo>
                  <a:lnTo>
                    <a:pt x="2636" y="9"/>
                  </a:lnTo>
                  <a:lnTo>
                    <a:pt x="2577" y="1"/>
                  </a:lnTo>
                  <a:lnTo>
                    <a:pt x="2547" y="0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115"/>
            <p:cNvSpPr>
              <a:spLocks/>
            </p:cNvSpPr>
            <p:nvPr/>
          </p:nvSpPr>
          <p:spPr bwMode="auto">
            <a:xfrm>
              <a:off x="3999572" y="4380745"/>
              <a:ext cx="1143903" cy="1026848"/>
            </a:xfrm>
            <a:custGeom>
              <a:avLst/>
              <a:gdLst>
                <a:gd name="T0" fmla="*/ 1106 w 3608"/>
                <a:gd name="T1" fmla="*/ 3237 h 3237"/>
                <a:gd name="T2" fmla="*/ 1079 w 3608"/>
                <a:gd name="T3" fmla="*/ 3236 h 3237"/>
                <a:gd name="T4" fmla="*/ 1025 w 3608"/>
                <a:gd name="T5" fmla="*/ 3229 h 3237"/>
                <a:gd name="T6" fmla="*/ 975 w 3608"/>
                <a:gd name="T7" fmla="*/ 3215 h 3237"/>
                <a:gd name="T8" fmla="*/ 925 w 3608"/>
                <a:gd name="T9" fmla="*/ 3194 h 3237"/>
                <a:gd name="T10" fmla="*/ 879 w 3608"/>
                <a:gd name="T11" fmla="*/ 3168 h 3237"/>
                <a:gd name="T12" fmla="*/ 836 w 3608"/>
                <a:gd name="T13" fmla="*/ 3135 h 3237"/>
                <a:gd name="T14" fmla="*/ 798 w 3608"/>
                <a:gd name="T15" fmla="*/ 3097 h 3237"/>
                <a:gd name="T16" fmla="*/ 765 w 3608"/>
                <a:gd name="T17" fmla="*/ 3054 h 3237"/>
                <a:gd name="T18" fmla="*/ 751 w 3608"/>
                <a:gd name="T19" fmla="*/ 3032 h 3237"/>
                <a:gd name="T20" fmla="*/ 53 w 3608"/>
                <a:gd name="T21" fmla="*/ 1823 h 3237"/>
                <a:gd name="T22" fmla="*/ 40 w 3608"/>
                <a:gd name="T23" fmla="*/ 1800 h 3237"/>
                <a:gd name="T24" fmla="*/ 19 w 3608"/>
                <a:gd name="T25" fmla="*/ 1749 h 3237"/>
                <a:gd name="T26" fmla="*/ 6 w 3608"/>
                <a:gd name="T27" fmla="*/ 1698 h 3237"/>
                <a:gd name="T28" fmla="*/ 0 w 3608"/>
                <a:gd name="T29" fmla="*/ 1644 h 3237"/>
                <a:gd name="T30" fmla="*/ 0 w 3608"/>
                <a:gd name="T31" fmla="*/ 1591 h 3237"/>
                <a:gd name="T32" fmla="*/ 6 w 3608"/>
                <a:gd name="T33" fmla="*/ 1539 h 3237"/>
                <a:gd name="T34" fmla="*/ 19 w 3608"/>
                <a:gd name="T35" fmla="*/ 1486 h 3237"/>
                <a:gd name="T36" fmla="*/ 40 w 3608"/>
                <a:gd name="T37" fmla="*/ 1437 h 3237"/>
                <a:gd name="T38" fmla="*/ 53 w 3608"/>
                <a:gd name="T39" fmla="*/ 1413 h 3237"/>
                <a:gd name="T40" fmla="*/ 751 w 3608"/>
                <a:gd name="T41" fmla="*/ 205 h 3237"/>
                <a:gd name="T42" fmla="*/ 765 w 3608"/>
                <a:gd name="T43" fmla="*/ 181 h 3237"/>
                <a:gd name="T44" fmla="*/ 798 w 3608"/>
                <a:gd name="T45" fmla="*/ 138 h 3237"/>
                <a:gd name="T46" fmla="*/ 836 w 3608"/>
                <a:gd name="T47" fmla="*/ 100 h 3237"/>
                <a:gd name="T48" fmla="*/ 879 w 3608"/>
                <a:gd name="T49" fmla="*/ 69 h 3237"/>
                <a:gd name="T50" fmla="*/ 925 w 3608"/>
                <a:gd name="T51" fmla="*/ 41 h 3237"/>
                <a:gd name="T52" fmla="*/ 975 w 3608"/>
                <a:gd name="T53" fmla="*/ 22 h 3237"/>
                <a:gd name="T54" fmla="*/ 1025 w 3608"/>
                <a:gd name="T55" fmla="*/ 7 h 3237"/>
                <a:gd name="T56" fmla="*/ 1079 w 3608"/>
                <a:gd name="T57" fmla="*/ 0 h 3237"/>
                <a:gd name="T58" fmla="*/ 1106 w 3608"/>
                <a:gd name="T59" fmla="*/ 0 h 3237"/>
                <a:gd name="T60" fmla="*/ 2502 w 3608"/>
                <a:gd name="T61" fmla="*/ 0 h 3237"/>
                <a:gd name="T62" fmla="*/ 2529 w 3608"/>
                <a:gd name="T63" fmla="*/ 0 h 3237"/>
                <a:gd name="T64" fmla="*/ 2583 w 3608"/>
                <a:gd name="T65" fmla="*/ 7 h 3237"/>
                <a:gd name="T66" fmla="*/ 2634 w 3608"/>
                <a:gd name="T67" fmla="*/ 22 h 3237"/>
                <a:gd name="T68" fmla="*/ 2683 w 3608"/>
                <a:gd name="T69" fmla="*/ 41 h 3237"/>
                <a:gd name="T70" fmla="*/ 2729 w 3608"/>
                <a:gd name="T71" fmla="*/ 69 h 3237"/>
                <a:gd name="T72" fmla="*/ 2772 w 3608"/>
                <a:gd name="T73" fmla="*/ 100 h 3237"/>
                <a:gd name="T74" fmla="*/ 2810 w 3608"/>
                <a:gd name="T75" fmla="*/ 138 h 3237"/>
                <a:gd name="T76" fmla="*/ 2843 w 3608"/>
                <a:gd name="T77" fmla="*/ 181 h 3237"/>
                <a:gd name="T78" fmla="*/ 2857 w 3608"/>
                <a:gd name="T79" fmla="*/ 205 h 3237"/>
                <a:gd name="T80" fmla="*/ 3555 w 3608"/>
                <a:gd name="T81" fmla="*/ 1413 h 3237"/>
                <a:gd name="T82" fmla="*/ 3568 w 3608"/>
                <a:gd name="T83" fmla="*/ 1437 h 3237"/>
                <a:gd name="T84" fmla="*/ 3589 w 3608"/>
                <a:gd name="T85" fmla="*/ 1486 h 3237"/>
                <a:gd name="T86" fmla="*/ 3602 w 3608"/>
                <a:gd name="T87" fmla="*/ 1539 h 3237"/>
                <a:gd name="T88" fmla="*/ 3608 w 3608"/>
                <a:gd name="T89" fmla="*/ 1591 h 3237"/>
                <a:gd name="T90" fmla="*/ 3608 w 3608"/>
                <a:gd name="T91" fmla="*/ 1644 h 3237"/>
                <a:gd name="T92" fmla="*/ 3602 w 3608"/>
                <a:gd name="T93" fmla="*/ 1698 h 3237"/>
                <a:gd name="T94" fmla="*/ 3589 w 3608"/>
                <a:gd name="T95" fmla="*/ 1749 h 3237"/>
                <a:gd name="T96" fmla="*/ 3568 w 3608"/>
                <a:gd name="T97" fmla="*/ 1800 h 3237"/>
                <a:gd name="T98" fmla="*/ 3555 w 3608"/>
                <a:gd name="T99" fmla="*/ 1823 h 3237"/>
                <a:gd name="T100" fmla="*/ 2857 w 3608"/>
                <a:gd name="T101" fmla="*/ 3032 h 3237"/>
                <a:gd name="T102" fmla="*/ 2843 w 3608"/>
                <a:gd name="T103" fmla="*/ 3054 h 3237"/>
                <a:gd name="T104" fmla="*/ 2810 w 3608"/>
                <a:gd name="T105" fmla="*/ 3097 h 3237"/>
                <a:gd name="T106" fmla="*/ 2772 w 3608"/>
                <a:gd name="T107" fmla="*/ 3135 h 3237"/>
                <a:gd name="T108" fmla="*/ 2729 w 3608"/>
                <a:gd name="T109" fmla="*/ 3168 h 3237"/>
                <a:gd name="T110" fmla="*/ 2683 w 3608"/>
                <a:gd name="T111" fmla="*/ 3194 h 3237"/>
                <a:gd name="T112" fmla="*/ 2634 w 3608"/>
                <a:gd name="T113" fmla="*/ 3215 h 3237"/>
                <a:gd name="T114" fmla="*/ 2583 w 3608"/>
                <a:gd name="T115" fmla="*/ 3229 h 3237"/>
                <a:gd name="T116" fmla="*/ 2529 w 3608"/>
                <a:gd name="T117" fmla="*/ 3236 h 3237"/>
                <a:gd name="T118" fmla="*/ 2502 w 3608"/>
                <a:gd name="T119" fmla="*/ 3237 h 3237"/>
                <a:gd name="T120" fmla="*/ 1106 w 3608"/>
                <a:gd name="T121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8" h="3237">
                  <a:moveTo>
                    <a:pt x="1106" y="3237"/>
                  </a:moveTo>
                  <a:lnTo>
                    <a:pt x="1079" y="3236"/>
                  </a:lnTo>
                  <a:lnTo>
                    <a:pt x="1025" y="3229"/>
                  </a:lnTo>
                  <a:lnTo>
                    <a:pt x="975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6" y="3135"/>
                  </a:lnTo>
                  <a:lnTo>
                    <a:pt x="798" y="3097"/>
                  </a:lnTo>
                  <a:lnTo>
                    <a:pt x="765" y="3054"/>
                  </a:lnTo>
                  <a:lnTo>
                    <a:pt x="751" y="3032"/>
                  </a:lnTo>
                  <a:lnTo>
                    <a:pt x="53" y="1823"/>
                  </a:lnTo>
                  <a:lnTo>
                    <a:pt x="40" y="1800"/>
                  </a:lnTo>
                  <a:lnTo>
                    <a:pt x="19" y="1749"/>
                  </a:lnTo>
                  <a:lnTo>
                    <a:pt x="6" y="1698"/>
                  </a:lnTo>
                  <a:lnTo>
                    <a:pt x="0" y="1644"/>
                  </a:lnTo>
                  <a:lnTo>
                    <a:pt x="0" y="1591"/>
                  </a:lnTo>
                  <a:lnTo>
                    <a:pt x="6" y="1539"/>
                  </a:lnTo>
                  <a:lnTo>
                    <a:pt x="19" y="1486"/>
                  </a:lnTo>
                  <a:lnTo>
                    <a:pt x="40" y="1437"/>
                  </a:lnTo>
                  <a:lnTo>
                    <a:pt x="53" y="1413"/>
                  </a:lnTo>
                  <a:lnTo>
                    <a:pt x="751" y="205"/>
                  </a:lnTo>
                  <a:lnTo>
                    <a:pt x="765" y="181"/>
                  </a:lnTo>
                  <a:lnTo>
                    <a:pt x="798" y="138"/>
                  </a:lnTo>
                  <a:lnTo>
                    <a:pt x="836" y="100"/>
                  </a:lnTo>
                  <a:lnTo>
                    <a:pt x="879" y="69"/>
                  </a:lnTo>
                  <a:lnTo>
                    <a:pt x="925" y="41"/>
                  </a:lnTo>
                  <a:lnTo>
                    <a:pt x="975" y="22"/>
                  </a:lnTo>
                  <a:lnTo>
                    <a:pt x="1025" y="7"/>
                  </a:lnTo>
                  <a:lnTo>
                    <a:pt x="1079" y="0"/>
                  </a:lnTo>
                  <a:lnTo>
                    <a:pt x="1106" y="0"/>
                  </a:lnTo>
                  <a:lnTo>
                    <a:pt x="2502" y="0"/>
                  </a:lnTo>
                  <a:lnTo>
                    <a:pt x="2529" y="0"/>
                  </a:lnTo>
                  <a:lnTo>
                    <a:pt x="2583" y="7"/>
                  </a:lnTo>
                  <a:lnTo>
                    <a:pt x="2634" y="22"/>
                  </a:lnTo>
                  <a:lnTo>
                    <a:pt x="2683" y="41"/>
                  </a:lnTo>
                  <a:lnTo>
                    <a:pt x="2729" y="69"/>
                  </a:lnTo>
                  <a:lnTo>
                    <a:pt x="2772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3"/>
                  </a:lnTo>
                  <a:lnTo>
                    <a:pt x="3568" y="1437"/>
                  </a:lnTo>
                  <a:lnTo>
                    <a:pt x="3589" y="1486"/>
                  </a:lnTo>
                  <a:lnTo>
                    <a:pt x="3602" y="1539"/>
                  </a:lnTo>
                  <a:lnTo>
                    <a:pt x="3608" y="1591"/>
                  </a:lnTo>
                  <a:lnTo>
                    <a:pt x="3608" y="1644"/>
                  </a:lnTo>
                  <a:lnTo>
                    <a:pt x="3602" y="1698"/>
                  </a:lnTo>
                  <a:lnTo>
                    <a:pt x="3589" y="1749"/>
                  </a:lnTo>
                  <a:lnTo>
                    <a:pt x="3568" y="1800"/>
                  </a:lnTo>
                  <a:lnTo>
                    <a:pt x="3555" y="1823"/>
                  </a:lnTo>
                  <a:lnTo>
                    <a:pt x="2857" y="3032"/>
                  </a:lnTo>
                  <a:lnTo>
                    <a:pt x="2843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29" y="3168"/>
                  </a:lnTo>
                  <a:lnTo>
                    <a:pt x="2683" y="3194"/>
                  </a:lnTo>
                  <a:lnTo>
                    <a:pt x="2634" y="3215"/>
                  </a:lnTo>
                  <a:lnTo>
                    <a:pt x="2583" y="3229"/>
                  </a:lnTo>
                  <a:lnTo>
                    <a:pt x="2529" y="3236"/>
                  </a:lnTo>
                  <a:lnTo>
                    <a:pt x="2502" y="3237"/>
                  </a:lnTo>
                  <a:lnTo>
                    <a:pt x="1106" y="32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124"/>
            <p:cNvSpPr>
              <a:spLocks/>
            </p:cNvSpPr>
            <p:nvPr/>
          </p:nvSpPr>
          <p:spPr bwMode="auto">
            <a:xfrm>
              <a:off x="2837589" y="3703158"/>
              <a:ext cx="1172453" cy="1055399"/>
            </a:xfrm>
            <a:custGeom>
              <a:avLst/>
              <a:gdLst>
                <a:gd name="T0" fmla="*/ 2546 w 3697"/>
                <a:gd name="T1" fmla="*/ 0 h 3325"/>
                <a:gd name="T2" fmla="*/ 2545 w 3697"/>
                <a:gd name="T3" fmla="*/ 0 h 3325"/>
                <a:gd name="T4" fmla="*/ 1151 w 3697"/>
                <a:gd name="T5" fmla="*/ 1 h 3325"/>
                <a:gd name="T6" fmla="*/ 1121 w 3697"/>
                <a:gd name="T7" fmla="*/ 1 h 3325"/>
                <a:gd name="T8" fmla="*/ 1060 w 3697"/>
                <a:gd name="T9" fmla="*/ 9 h 3325"/>
                <a:gd name="T10" fmla="*/ 1004 w 3697"/>
                <a:gd name="T11" fmla="*/ 25 h 3325"/>
                <a:gd name="T12" fmla="*/ 949 w 3697"/>
                <a:gd name="T13" fmla="*/ 48 h 3325"/>
                <a:gd name="T14" fmla="*/ 898 w 3697"/>
                <a:gd name="T15" fmla="*/ 77 h 3325"/>
                <a:gd name="T16" fmla="*/ 851 w 3697"/>
                <a:gd name="T17" fmla="*/ 114 h 3325"/>
                <a:gd name="T18" fmla="*/ 810 w 3697"/>
                <a:gd name="T19" fmla="*/ 156 h 3325"/>
                <a:gd name="T20" fmla="*/ 773 w 3697"/>
                <a:gd name="T21" fmla="*/ 203 h 3325"/>
                <a:gd name="T22" fmla="*/ 757 w 3697"/>
                <a:gd name="T23" fmla="*/ 229 h 3325"/>
                <a:gd name="T24" fmla="*/ 60 w 3697"/>
                <a:gd name="T25" fmla="*/ 1436 h 3325"/>
                <a:gd name="T26" fmla="*/ 45 w 3697"/>
                <a:gd name="T27" fmla="*/ 1463 h 3325"/>
                <a:gd name="T28" fmla="*/ 23 w 3697"/>
                <a:gd name="T29" fmla="*/ 1518 h 3325"/>
                <a:gd name="T30" fmla="*/ 7 w 3697"/>
                <a:gd name="T31" fmla="*/ 1576 h 3325"/>
                <a:gd name="T32" fmla="*/ 0 w 3697"/>
                <a:gd name="T33" fmla="*/ 1634 h 3325"/>
                <a:gd name="T34" fmla="*/ 0 w 3697"/>
                <a:gd name="T35" fmla="*/ 1693 h 3325"/>
                <a:gd name="T36" fmla="*/ 7 w 3697"/>
                <a:gd name="T37" fmla="*/ 1751 h 3325"/>
                <a:gd name="T38" fmla="*/ 23 w 3697"/>
                <a:gd name="T39" fmla="*/ 1808 h 3325"/>
                <a:gd name="T40" fmla="*/ 45 w 3697"/>
                <a:gd name="T41" fmla="*/ 1864 h 3325"/>
                <a:gd name="T42" fmla="*/ 60 w 3697"/>
                <a:gd name="T43" fmla="*/ 1891 h 3325"/>
                <a:gd name="T44" fmla="*/ 757 w 3697"/>
                <a:gd name="T45" fmla="*/ 3098 h 3325"/>
                <a:gd name="T46" fmla="*/ 773 w 3697"/>
                <a:gd name="T47" fmla="*/ 3124 h 3325"/>
                <a:gd name="T48" fmla="*/ 810 w 3697"/>
                <a:gd name="T49" fmla="*/ 3171 h 3325"/>
                <a:gd name="T50" fmla="*/ 851 w 3697"/>
                <a:gd name="T51" fmla="*/ 3213 h 3325"/>
                <a:gd name="T52" fmla="*/ 898 w 3697"/>
                <a:gd name="T53" fmla="*/ 3249 h 3325"/>
                <a:gd name="T54" fmla="*/ 949 w 3697"/>
                <a:gd name="T55" fmla="*/ 3278 h 3325"/>
                <a:gd name="T56" fmla="*/ 1004 w 3697"/>
                <a:gd name="T57" fmla="*/ 3302 h 3325"/>
                <a:gd name="T58" fmla="*/ 1062 w 3697"/>
                <a:gd name="T59" fmla="*/ 3317 h 3325"/>
                <a:gd name="T60" fmla="*/ 1121 w 3697"/>
                <a:gd name="T61" fmla="*/ 3325 h 3325"/>
                <a:gd name="T62" fmla="*/ 1151 w 3697"/>
                <a:gd name="T63" fmla="*/ 3325 h 3325"/>
                <a:gd name="T64" fmla="*/ 2546 w 3697"/>
                <a:gd name="T65" fmla="*/ 3325 h 3325"/>
                <a:gd name="T66" fmla="*/ 2576 w 3697"/>
                <a:gd name="T67" fmla="*/ 3324 h 3325"/>
                <a:gd name="T68" fmla="*/ 2636 w 3697"/>
                <a:gd name="T69" fmla="*/ 3316 h 3325"/>
                <a:gd name="T70" fmla="*/ 2692 w 3697"/>
                <a:gd name="T71" fmla="*/ 3300 h 3325"/>
                <a:gd name="T72" fmla="*/ 2747 w 3697"/>
                <a:gd name="T73" fmla="*/ 3278 h 3325"/>
                <a:gd name="T74" fmla="*/ 2798 w 3697"/>
                <a:gd name="T75" fmla="*/ 3249 h 3325"/>
                <a:gd name="T76" fmla="*/ 2845 w 3697"/>
                <a:gd name="T77" fmla="*/ 3213 h 3325"/>
                <a:gd name="T78" fmla="*/ 2887 w 3697"/>
                <a:gd name="T79" fmla="*/ 3171 h 3325"/>
                <a:gd name="T80" fmla="*/ 2923 w 3697"/>
                <a:gd name="T81" fmla="*/ 3124 h 3325"/>
                <a:gd name="T82" fmla="*/ 2939 w 3697"/>
                <a:gd name="T83" fmla="*/ 3098 h 3325"/>
                <a:gd name="T84" fmla="*/ 3637 w 3697"/>
                <a:gd name="T85" fmla="*/ 1889 h 3325"/>
                <a:gd name="T86" fmla="*/ 3651 w 3697"/>
                <a:gd name="T87" fmla="*/ 1863 h 3325"/>
                <a:gd name="T88" fmla="*/ 3673 w 3697"/>
                <a:gd name="T89" fmla="*/ 1808 h 3325"/>
                <a:gd name="T90" fmla="*/ 3689 w 3697"/>
                <a:gd name="T91" fmla="*/ 1751 h 3325"/>
                <a:gd name="T92" fmla="*/ 3697 w 3697"/>
                <a:gd name="T93" fmla="*/ 1692 h 3325"/>
                <a:gd name="T94" fmla="*/ 3697 w 3697"/>
                <a:gd name="T95" fmla="*/ 1633 h 3325"/>
                <a:gd name="T96" fmla="*/ 3689 w 3697"/>
                <a:gd name="T97" fmla="*/ 1574 h 3325"/>
                <a:gd name="T98" fmla="*/ 3673 w 3697"/>
                <a:gd name="T99" fmla="*/ 1517 h 3325"/>
                <a:gd name="T100" fmla="*/ 3651 w 3697"/>
                <a:gd name="T101" fmla="*/ 1462 h 3325"/>
                <a:gd name="T102" fmla="*/ 3637 w 3697"/>
                <a:gd name="T103" fmla="*/ 1436 h 3325"/>
                <a:gd name="T104" fmla="*/ 2939 w 3697"/>
                <a:gd name="T105" fmla="*/ 227 h 3325"/>
                <a:gd name="T106" fmla="*/ 2923 w 3697"/>
                <a:gd name="T107" fmla="*/ 201 h 3325"/>
                <a:gd name="T108" fmla="*/ 2887 w 3697"/>
                <a:gd name="T109" fmla="*/ 154 h 3325"/>
                <a:gd name="T110" fmla="*/ 2844 w 3697"/>
                <a:gd name="T111" fmla="*/ 112 h 3325"/>
                <a:gd name="T112" fmla="*/ 2798 w 3697"/>
                <a:gd name="T113" fmla="*/ 77 h 3325"/>
                <a:gd name="T114" fmla="*/ 2747 w 3697"/>
                <a:gd name="T115" fmla="*/ 47 h 3325"/>
                <a:gd name="T116" fmla="*/ 2692 w 3697"/>
                <a:gd name="T117" fmla="*/ 25 h 3325"/>
                <a:gd name="T118" fmla="*/ 2635 w 3697"/>
                <a:gd name="T119" fmla="*/ 9 h 3325"/>
                <a:gd name="T120" fmla="*/ 2576 w 3697"/>
                <a:gd name="T121" fmla="*/ 1 h 3325"/>
                <a:gd name="T122" fmla="*/ 2546 w 3697"/>
                <a:gd name="T123" fmla="*/ 0 h 3325"/>
                <a:gd name="T124" fmla="*/ 2546 w 3697"/>
                <a:gd name="T125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97" h="3325">
                  <a:moveTo>
                    <a:pt x="2546" y="0"/>
                  </a:moveTo>
                  <a:lnTo>
                    <a:pt x="2545" y="0"/>
                  </a:lnTo>
                  <a:lnTo>
                    <a:pt x="1151" y="1"/>
                  </a:lnTo>
                  <a:lnTo>
                    <a:pt x="1121" y="1"/>
                  </a:lnTo>
                  <a:lnTo>
                    <a:pt x="1060" y="9"/>
                  </a:lnTo>
                  <a:lnTo>
                    <a:pt x="1004" y="25"/>
                  </a:lnTo>
                  <a:lnTo>
                    <a:pt x="949" y="48"/>
                  </a:lnTo>
                  <a:lnTo>
                    <a:pt x="898" y="77"/>
                  </a:lnTo>
                  <a:lnTo>
                    <a:pt x="851" y="114"/>
                  </a:lnTo>
                  <a:lnTo>
                    <a:pt x="810" y="156"/>
                  </a:lnTo>
                  <a:lnTo>
                    <a:pt x="773" y="203"/>
                  </a:lnTo>
                  <a:lnTo>
                    <a:pt x="757" y="229"/>
                  </a:lnTo>
                  <a:lnTo>
                    <a:pt x="60" y="1436"/>
                  </a:lnTo>
                  <a:lnTo>
                    <a:pt x="45" y="1463"/>
                  </a:lnTo>
                  <a:lnTo>
                    <a:pt x="23" y="1518"/>
                  </a:lnTo>
                  <a:lnTo>
                    <a:pt x="7" y="1576"/>
                  </a:lnTo>
                  <a:lnTo>
                    <a:pt x="0" y="1634"/>
                  </a:lnTo>
                  <a:lnTo>
                    <a:pt x="0" y="1693"/>
                  </a:lnTo>
                  <a:lnTo>
                    <a:pt x="7" y="1751"/>
                  </a:lnTo>
                  <a:lnTo>
                    <a:pt x="23" y="1808"/>
                  </a:lnTo>
                  <a:lnTo>
                    <a:pt x="45" y="1864"/>
                  </a:lnTo>
                  <a:lnTo>
                    <a:pt x="60" y="1891"/>
                  </a:lnTo>
                  <a:lnTo>
                    <a:pt x="757" y="3098"/>
                  </a:lnTo>
                  <a:lnTo>
                    <a:pt x="773" y="3124"/>
                  </a:lnTo>
                  <a:lnTo>
                    <a:pt x="810" y="3171"/>
                  </a:lnTo>
                  <a:lnTo>
                    <a:pt x="851" y="3213"/>
                  </a:lnTo>
                  <a:lnTo>
                    <a:pt x="898" y="3249"/>
                  </a:lnTo>
                  <a:lnTo>
                    <a:pt x="949" y="3278"/>
                  </a:lnTo>
                  <a:lnTo>
                    <a:pt x="1004" y="3302"/>
                  </a:lnTo>
                  <a:lnTo>
                    <a:pt x="1062" y="3317"/>
                  </a:lnTo>
                  <a:lnTo>
                    <a:pt x="1121" y="3325"/>
                  </a:lnTo>
                  <a:lnTo>
                    <a:pt x="1151" y="3325"/>
                  </a:lnTo>
                  <a:lnTo>
                    <a:pt x="2546" y="3325"/>
                  </a:lnTo>
                  <a:lnTo>
                    <a:pt x="2576" y="3324"/>
                  </a:lnTo>
                  <a:lnTo>
                    <a:pt x="2636" y="3316"/>
                  </a:lnTo>
                  <a:lnTo>
                    <a:pt x="2692" y="3300"/>
                  </a:lnTo>
                  <a:lnTo>
                    <a:pt x="2747" y="3278"/>
                  </a:lnTo>
                  <a:lnTo>
                    <a:pt x="2798" y="3249"/>
                  </a:lnTo>
                  <a:lnTo>
                    <a:pt x="2845" y="3213"/>
                  </a:lnTo>
                  <a:lnTo>
                    <a:pt x="2887" y="3171"/>
                  </a:lnTo>
                  <a:lnTo>
                    <a:pt x="2923" y="3124"/>
                  </a:lnTo>
                  <a:lnTo>
                    <a:pt x="2939" y="3098"/>
                  </a:lnTo>
                  <a:lnTo>
                    <a:pt x="3637" y="1889"/>
                  </a:lnTo>
                  <a:lnTo>
                    <a:pt x="3651" y="1863"/>
                  </a:lnTo>
                  <a:lnTo>
                    <a:pt x="3673" y="1808"/>
                  </a:lnTo>
                  <a:lnTo>
                    <a:pt x="3689" y="1751"/>
                  </a:lnTo>
                  <a:lnTo>
                    <a:pt x="3697" y="1692"/>
                  </a:lnTo>
                  <a:lnTo>
                    <a:pt x="3697" y="1633"/>
                  </a:lnTo>
                  <a:lnTo>
                    <a:pt x="3689" y="1574"/>
                  </a:lnTo>
                  <a:lnTo>
                    <a:pt x="3673" y="1517"/>
                  </a:lnTo>
                  <a:lnTo>
                    <a:pt x="3651" y="1462"/>
                  </a:lnTo>
                  <a:lnTo>
                    <a:pt x="3637" y="1436"/>
                  </a:lnTo>
                  <a:lnTo>
                    <a:pt x="2939" y="227"/>
                  </a:lnTo>
                  <a:lnTo>
                    <a:pt x="2923" y="201"/>
                  </a:lnTo>
                  <a:lnTo>
                    <a:pt x="2887" y="154"/>
                  </a:lnTo>
                  <a:lnTo>
                    <a:pt x="2844" y="112"/>
                  </a:lnTo>
                  <a:lnTo>
                    <a:pt x="2798" y="77"/>
                  </a:lnTo>
                  <a:lnTo>
                    <a:pt x="2747" y="47"/>
                  </a:lnTo>
                  <a:lnTo>
                    <a:pt x="2692" y="25"/>
                  </a:lnTo>
                  <a:lnTo>
                    <a:pt x="2635" y="9"/>
                  </a:lnTo>
                  <a:lnTo>
                    <a:pt x="2576" y="1"/>
                  </a:lnTo>
                  <a:lnTo>
                    <a:pt x="2546" y="0"/>
                  </a:lnTo>
                  <a:lnTo>
                    <a:pt x="254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23"/>
            <p:cNvSpPr>
              <a:spLocks/>
            </p:cNvSpPr>
            <p:nvPr/>
          </p:nvSpPr>
          <p:spPr bwMode="auto">
            <a:xfrm>
              <a:off x="2850912" y="3717433"/>
              <a:ext cx="1144855" cy="1026848"/>
            </a:xfrm>
            <a:custGeom>
              <a:avLst/>
              <a:gdLst>
                <a:gd name="T0" fmla="*/ 1107 w 3608"/>
                <a:gd name="T1" fmla="*/ 3237 h 3237"/>
                <a:gd name="T2" fmla="*/ 1079 w 3608"/>
                <a:gd name="T3" fmla="*/ 3236 h 3237"/>
                <a:gd name="T4" fmla="*/ 1026 w 3608"/>
                <a:gd name="T5" fmla="*/ 3229 h 3237"/>
                <a:gd name="T6" fmla="*/ 975 w 3608"/>
                <a:gd name="T7" fmla="*/ 3215 h 3237"/>
                <a:gd name="T8" fmla="*/ 925 w 3608"/>
                <a:gd name="T9" fmla="*/ 3194 h 3237"/>
                <a:gd name="T10" fmla="*/ 879 w 3608"/>
                <a:gd name="T11" fmla="*/ 3168 h 3237"/>
                <a:gd name="T12" fmla="*/ 836 w 3608"/>
                <a:gd name="T13" fmla="*/ 3135 h 3237"/>
                <a:gd name="T14" fmla="*/ 798 w 3608"/>
                <a:gd name="T15" fmla="*/ 3097 h 3237"/>
                <a:gd name="T16" fmla="*/ 766 w 3608"/>
                <a:gd name="T17" fmla="*/ 3055 h 3237"/>
                <a:gd name="T18" fmla="*/ 751 w 3608"/>
                <a:gd name="T19" fmla="*/ 3032 h 3237"/>
                <a:gd name="T20" fmla="*/ 54 w 3608"/>
                <a:gd name="T21" fmla="*/ 1823 h 3237"/>
                <a:gd name="T22" fmla="*/ 41 w 3608"/>
                <a:gd name="T23" fmla="*/ 1800 h 3237"/>
                <a:gd name="T24" fmla="*/ 20 w 3608"/>
                <a:gd name="T25" fmla="*/ 1750 h 3237"/>
                <a:gd name="T26" fmla="*/ 7 w 3608"/>
                <a:gd name="T27" fmla="*/ 1698 h 3237"/>
                <a:gd name="T28" fmla="*/ 0 w 3608"/>
                <a:gd name="T29" fmla="*/ 1644 h 3237"/>
                <a:gd name="T30" fmla="*/ 0 w 3608"/>
                <a:gd name="T31" fmla="*/ 1592 h 3237"/>
                <a:gd name="T32" fmla="*/ 7 w 3608"/>
                <a:gd name="T33" fmla="*/ 1539 h 3237"/>
                <a:gd name="T34" fmla="*/ 20 w 3608"/>
                <a:gd name="T35" fmla="*/ 1488 h 3237"/>
                <a:gd name="T36" fmla="*/ 41 w 3608"/>
                <a:gd name="T37" fmla="*/ 1437 h 3237"/>
                <a:gd name="T38" fmla="*/ 54 w 3608"/>
                <a:gd name="T39" fmla="*/ 1413 h 3237"/>
                <a:gd name="T40" fmla="*/ 751 w 3608"/>
                <a:gd name="T41" fmla="*/ 205 h 3237"/>
                <a:gd name="T42" fmla="*/ 764 w 3608"/>
                <a:gd name="T43" fmla="*/ 181 h 3237"/>
                <a:gd name="T44" fmla="*/ 798 w 3608"/>
                <a:gd name="T45" fmla="*/ 139 h 3237"/>
                <a:gd name="T46" fmla="*/ 836 w 3608"/>
                <a:gd name="T47" fmla="*/ 101 h 3237"/>
                <a:gd name="T48" fmla="*/ 878 w 3608"/>
                <a:gd name="T49" fmla="*/ 69 h 3237"/>
                <a:gd name="T50" fmla="*/ 925 w 3608"/>
                <a:gd name="T51" fmla="*/ 41 h 3237"/>
                <a:gd name="T52" fmla="*/ 973 w 3608"/>
                <a:gd name="T53" fmla="*/ 22 h 3237"/>
                <a:gd name="T54" fmla="*/ 1026 w 3608"/>
                <a:gd name="T55" fmla="*/ 7 h 3237"/>
                <a:gd name="T56" fmla="*/ 1079 w 3608"/>
                <a:gd name="T57" fmla="*/ 0 h 3237"/>
                <a:gd name="T58" fmla="*/ 1107 w 3608"/>
                <a:gd name="T59" fmla="*/ 0 h 3237"/>
                <a:gd name="T60" fmla="*/ 2501 w 3608"/>
                <a:gd name="T61" fmla="*/ 0 h 3237"/>
                <a:gd name="T62" fmla="*/ 2528 w 3608"/>
                <a:gd name="T63" fmla="*/ 0 h 3237"/>
                <a:gd name="T64" fmla="*/ 2582 w 3608"/>
                <a:gd name="T65" fmla="*/ 7 h 3237"/>
                <a:gd name="T66" fmla="*/ 2634 w 3608"/>
                <a:gd name="T67" fmla="*/ 20 h 3237"/>
                <a:gd name="T68" fmla="*/ 2683 w 3608"/>
                <a:gd name="T69" fmla="*/ 41 h 3237"/>
                <a:gd name="T70" fmla="*/ 2729 w 3608"/>
                <a:gd name="T71" fmla="*/ 69 h 3237"/>
                <a:gd name="T72" fmla="*/ 2771 w 3608"/>
                <a:gd name="T73" fmla="*/ 100 h 3237"/>
                <a:gd name="T74" fmla="*/ 2810 w 3608"/>
                <a:gd name="T75" fmla="*/ 138 h 3237"/>
                <a:gd name="T76" fmla="*/ 2843 w 3608"/>
                <a:gd name="T77" fmla="*/ 181 h 3237"/>
                <a:gd name="T78" fmla="*/ 2857 w 3608"/>
                <a:gd name="T79" fmla="*/ 205 h 3237"/>
                <a:gd name="T80" fmla="*/ 3555 w 3608"/>
                <a:gd name="T81" fmla="*/ 1412 h 3237"/>
                <a:gd name="T82" fmla="*/ 3568 w 3608"/>
                <a:gd name="T83" fmla="*/ 1437 h 3237"/>
                <a:gd name="T84" fmla="*/ 3589 w 3608"/>
                <a:gd name="T85" fmla="*/ 1486 h 3237"/>
                <a:gd name="T86" fmla="*/ 3602 w 3608"/>
                <a:gd name="T87" fmla="*/ 1539 h 3237"/>
                <a:gd name="T88" fmla="*/ 3608 w 3608"/>
                <a:gd name="T89" fmla="*/ 1591 h 3237"/>
                <a:gd name="T90" fmla="*/ 3608 w 3608"/>
                <a:gd name="T91" fmla="*/ 1644 h 3237"/>
                <a:gd name="T92" fmla="*/ 3602 w 3608"/>
                <a:gd name="T93" fmla="*/ 1697 h 3237"/>
                <a:gd name="T94" fmla="*/ 3589 w 3608"/>
                <a:gd name="T95" fmla="*/ 1749 h 3237"/>
                <a:gd name="T96" fmla="*/ 3568 w 3608"/>
                <a:gd name="T97" fmla="*/ 1799 h 3237"/>
                <a:gd name="T98" fmla="*/ 3555 w 3608"/>
                <a:gd name="T99" fmla="*/ 1823 h 3237"/>
                <a:gd name="T100" fmla="*/ 2857 w 3608"/>
                <a:gd name="T101" fmla="*/ 3031 h 3237"/>
                <a:gd name="T102" fmla="*/ 2843 w 3608"/>
                <a:gd name="T103" fmla="*/ 3054 h 3237"/>
                <a:gd name="T104" fmla="*/ 2810 w 3608"/>
                <a:gd name="T105" fmla="*/ 3097 h 3237"/>
                <a:gd name="T106" fmla="*/ 2772 w 3608"/>
                <a:gd name="T107" fmla="*/ 3135 h 3237"/>
                <a:gd name="T108" fmla="*/ 2731 w 3608"/>
                <a:gd name="T109" fmla="*/ 3168 h 3237"/>
                <a:gd name="T110" fmla="*/ 2683 w 3608"/>
                <a:gd name="T111" fmla="*/ 3194 h 3237"/>
                <a:gd name="T112" fmla="*/ 2635 w 3608"/>
                <a:gd name="T113" fmla="*/ 3215 h 3237"/>
                <a:gd name="T114" fmla="*/ 2583 w 3608"/>
                <a:gd name="T115" fmla="*/ 3229 h 3237"/>
                <a:gd name="T116" fmla="*/ 2529 w 3608"/>
                <a:gd name="T117" fmla="*/ 3236 h 3237"/>
                <a:gd name="T118" fmla="*/ 2502 w 3608"/>
                <a:gd name="T119" fmla="*/ 3237 h 3237"/>
                <a:gd name="T120" fmla="*/ 1107 w 3608"/>
                <a:gd name="T121" fmla="*/ 3237 h 3237"/>
                <a:gd name="T122" fmla="*/ 1107 w 3608"/>
                <a:gd name="T123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08" h="3237">
                  <a:moveTo>
                    <a:pt x="1107" y="3237"/>
                  </a:moveTo>
                  <a:lnTo>
                    <a:pt x="1079" y="3236"/>
                  </a:lnTo>
                  <a:lnTo>
                    <a:pt x="1026" y="3229"/>
                  </a:lnTo>
                  <a:lnTo>
                    <a:pt x="975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6" y="3135"/>
                  </a:lnTo>
                  <a:lnTo>
                    <a:pt x="798" y="3097"/>
                  </a:lnTo>
                  <a:lnTo>
                    <a:pt x="766" y="3055"/>
                  </a:lnTo>
                  <a:lnTo>
                    <a:pt x="751" y="3032"/>
                  </a:lnTo>
                  <a:lnTo>
                    <a:pt x="54" y="1823"/>
                  </a:lnTo>
                  <a:lnTo>
                    <a:pt x="41" y="1800"/>
                  </a:lnTo>
                  <a:lnTo>
                    <a:pt x="20" y="1750"/>
                  </a:lnTo>
                  <a:lnTo>
                    <a:pt x="7" y="1698"/>
                  </a:lnTo>
                  <a:lnTo>
                    <a:pt x="0" y="1644"/>
                  </a:lnTo>
                  <a:lnTo>
                    <a:pt x="0" y="1592"/>
                  </a:lnTo>
                  <a:lnTo>
                    <a:pt x="7" y="1539"/>
                  </a:lnTo>
                  <a:lnTo>
                    <a:pt x="20" y="1488"/>
                  </a:lnTo>
                  <a:lnTo>
                    <a:pt x="41" y="1437"/>
                  </a:lnTo>
                  <a:lnTo>
                    <a:pt x="54" y="1413"/>
                  </a:lnTo>
                  <a:lnTo>
                    <a:pt x="751" y="205"/>
                  </a:lnTo>
                  <a:lnTo>
                    <a:pt x="764" y="181"/>
                  </a:lnTo>
                  <a:lnTo>
                    <a:pt x="798" y="139"/>
                  </a:lnTo>
                  <a:lnTo>
                    <a:pt x="836" y="101"/>
                  </a:lnTo>
                  <a:lnTo>
                    <a:pt x="878" y="69"/>
                  </a:lnTo>
                  <a:lnTo>
                    <a:pt x="925" y="41"/>
                  </a:lnTo>
                  <a:lnTo>
                    <a:pt x="973" y="22"/>
                  </a:lnTo>
                  <a:lnTo>
                    <a:pt x="1026" y="7"/>
                  </a:lnTo>
                  <a:lnTo>
                    <a:pt x="1079" y="0"/>
                  </a:lnTo>
                  <a:lnTo>
                    <a:pt x="1107" y="0"/>
                  </a:lnTo>
                  <a:lnTo>
                    <a:pt x="2501" y="0"/>
                  </a:lnTo>
                  <a:lnTo>
                    <a:pt x="2528" y="0"/>
                  </a:lnTo>
                  <a:lnTo>
                    <a:pt x="2582" y="7"/>
                  </a:lnTo>
                  <a:lnTo>
                    <a:pt x="2634" y="20"/>
                  </a:lnTo>
                  <a:lnTo>
                    <a:pt x="2683" y="41"/>
                  </a:lnTo>
                  <a:lnTo>
                    <a:pt x="2729" y="69"/>
                  </a:lnTo>
                  <a:lnTo>
                    <a:pt x="2771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2"/>
                  </a:lnTo>
                  <a:lnTo>
                    <a:pt x="3568" y="1437"/>
                  </a:lnTo>
                  <a:lnTo>
                    <a:pt x="3589" y="1486"/>
                  </a:lnTo>
                  <a:lnTo>
                    <a:pt x="3602" y="1539"/>
                  </a:lnTo>
                  <a:lnTo>
                    <a:pt x="3608" y="1591"/>
                  </a:lnTo>
                  <a:lnTo>
                    <a:pt x="3608" y="1644"/>
                  </a:lnTo>
                  <a:lnTo>
                    <a:pt x="3602" y="1697"/>
                  </a:lnTo>
                  <a:lnTo>
                    <a:pt x="3589" y="1749"/>
                  </a:lnTo>
                  <a:lnTo>
                    <a:pt x="3568" y="1799"/>
                  </a:lnTo>
                  <a:lnTo>
                    <a:pt x="3555" y="1823"/>
                  </a:lnTo>
                  <a:lnTo>
                    <a:pt x="2857" y="3031"/>
                  </a:lnTo>
                  <a:lnTo>
                    <a:pt x="2843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31" y="3168"/>
                  </a:lnTo>
                  <a:lnTo>
                    <a:pt x="2683" y="3194"/>
                  </a:lnTo>
                  <a:lnTo>
                    <a:pt x="2635" y="3215"/>
                  </a:lnTo>
                  <a:lnTo>
                    <a:pt x="2583" y="3229"/>
                  </a:lnTo>
                  <a:lnTo>
                    <a:pt x="2529" y="3236"/>
                  </a:lnTo>
                  <a:lnTo>
                    <a:pt x="2502" y="3237"/>
                  </a:lnTo>
                  <a:lnTo>
                    <a:pt x="1107" y="3237"/>
                  </a:lnTo>
                  <a:lnTo>
                    <a:pt x="1107" y="323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131"/>
            <p:cNvSpPr>
              <a:spLocks/>
            </p:cNvSpPr>
            <p:nvPr/>
          </p:nvSpPr>
          <p:spPr bwMode="auto">
            <a:xfrm>
              <a:off x="2839492" y="2372728"/>
              <a:ext cx="1172453" cy="1056350"/>
            </a:xfrm>
            <a:custGeom>
              <a:avLst/>
              <a:gdLst>
                <a:gd name="T0" fmla="*/ 1156 w 3697"/>
                <a:gd name="T1" fmla="*/ 0 h 3330"/>
                <a:gd name="T2" fmla="*/ 1066 w 3697"/>
                <a:gd name="T3" fmla="*/ 9 h 3330"/>
                <a:gd name="T4" fmla="*/ 955 w 3697"/>
                <a:gd name="T5" fmla="*/ 47 h 3330"/>
                <a:gd name="T6" fmla="*/ 857 w 3697"/>
                <a:gd name="T7" fmla="*/ 112 h 3330"/>
                <a:gd name="T8" fmla="*/ 779 w 3697"/>
                <a:gd name="T9" fmla="*/ 201 h 3330"/>
                <a:gd name="T10" fmla="*/ 62 w 3697"/>
                <a:gd name="T11" fmla="*/ 1432 h 3330"/>
                <a:gd name="T12" fmla="*/ 24 w 3697"/>
                <a:gd name="T13" fmla="*/ 1513 h 3330"/>
                <a:gd name="T14" fmla="*/ 1 w 3697"/>
                <a:gd name="T15" fmla="*/ 1629 h 3330"/>
                <a:gd name="T16" fmla="*/ 8 w 3697"/>
                <a:gd name="T17" fmla="*/ 1747 h 3330"/>
                <a:gd name="T18" fmla="*/ 46 w 3697"/>
                <a:gd name="T19" fmla="*/ 1859 h 3330"/>
                <a:gd name="T20" fmla="*/ 753 w 3697"/>
                <a:gd name="T21" fmla="*/ 3096 h 3330"/>
                <a:gd name="T22" fmla="*/ 805 w 3697"/>
                <a:gd name="T23" fmla="*/ 3170 h 3330"/>
                <a:gd name="T24" fmla="*/ 894 w 3697"/>
                <a:gd name="T25" fmla="*/ 3248 h 3330"/>
                <a:gd name="T26" fmla="*/ 1000 w 3697"/>
                <a:gd name="T27" fmla="*/ 3300 h 3330"/>
                <a:gd name="T28" fmla="*/ 1116 w 3697"/>
                <a:gd name="T29" fmla="*/ 3324 h 3330"/>
                <a:gd name="T30" fmla="*/ 2541 w 3697"/>
                <a:gd name="T31" fmla="*/ 3330 h 3330"/>
                <a:gd name="T32" fmla="*/ 2573 w 3697"/>
                <a:gd name="T33" fmla="*/ 3329 h 3330"/>
                <a:gd name="T34" fmla="*/ 2689 w 3697"/>
                <a:gd name="T35" fmla="*/ 3305 h 3330"/>
                <a:gd name="T36" fmla="*/ 2793 w 3697"/>
                <a:gd name="T37" fmla="*/ 3254 h 3330"/>
                <a:gd name="T38" fmla="*/ 2882 w 3697"/>
                <a:gd name="T39" fmla="*/ 3177 h 3330"/>
                <a:gd name="T40" fmla="*/ 2934 w 3697"/>
                <a:gd name="T41" fmla="*/ 3104 h 3330"/>
                <a:gd name="T42" fmla="*/ 3650 w 3697"/>
                <a:gd name="T43" fmla="*/ 1872 h 3330"/>
                <a:gd name="T44" fmla="*/ 3690 w 3697"/>
                <a:gd name="T45" fmla="*/ 1760 h 3330"/>
                <a:gd name="T46" fmla="*/ 3697 w 3697"/>
                <a:gd name="T47" fmla="*/ 1642 h 3330"/>
                <a:gd name="T48" fmla="*/ 3675 w 3697"/>
                <a:gd name="T49" fmla="*/ 1526 h 3330"/>
                <a:gd name="T50" fmla="*/ 3639 w 3697"/>
                <a:gd name="T51" fmla="*/ 1444 h 3330"/>
                <a:gd name="T52" fmla="*/ 2929 w 3697"/>
                <a:gd name="T53" fmla="*/ 208 h 3330"/>
                <a:gd name="T54" fmla="*/ 2851 w 3697"/>
                <a:gd name="T55" fmla="*/ 119 h 3330"/>
                <a:gd name="T56" fmla="*/ 2753 w 3697"/>
                <a:gd name="T57" fmla="*/ 54 h 3330"/>
                <a:gd name="T58" fmla="*/ 2642 w 3697"/>
                <a:gd name="T59" fmla="*/ 14 h 3330"/>
                <a:gd name="T60" fmla="*/ 2552 w 3697"/>
                <a:gd name="T61" fmla="*/ 5 h 3330"/>
                <a:gd name="T62" fmla="*/ 1158 w 3697"/>
                <a:gd name="T63" fmla="*/ 0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97" h="3330">
                  <a:moveTo>
                    <a:pt x="1158" y="0"/>
                  </a:moveTo>
                  <a:lnTo>
                    <a:pt x="1156" y="0"/>
                  </a:lnTo>
                  <a:lnTo>
                    <a:pt x="1126" y="1"/>
                  </a:lnTo>
                  <a:lnTo>
                    <a:pt x="1066" y="9"/>
                  </a:lnTo>
                  <a:lnTo>
                    <a:pt x="1010" y="25"/>
                  </a:lnTo>
                  <a:lnTo>
                    <a:pt x="955" y="47"/>
                  </a:lnTo>
                  <a:lnTo>
                    <a:pt x="904" y="76"/>
                  </a:lnTo>
                  <a:lnTo>
                    <a:pt x="857" y="112"/>
                  </a:lnTo>
                  <a:lnTo>
                    <a:pt x="815" y="153"/>
                  </a:lnTo>
                  <a:lnTo>
                    <a:pt x="779" y="201"/>
                  </a:lnTo>
                  <a:lnTo>
                    <a:pt x="763" y="226"/>
                  </a:lnTo>
                  <a:lnTo>
                    <a:pt x="62" y="1432"/>
                  </a:lnTo>
                  <a:lnTo>
                    <a:pt x="47" y="1458"/>
                  </a:lnTo>
                  <a:lnTo>
                    <a:pt x="24" y="1513"/>
                  </a:lnTo>
                  <a:lnTo>
                    <a:pt x="9" y="1570"/>
                  </a:lnTo>
                  <a:lnTo>
                    <a:pt x="1" y="1629"/>
                  </a:lnTo>
                  <a:lnTo>
                    <a:pt x="0" y="1688"/>
                  </a:lnTo>
                  <a:lnTo>
                    <a:pt x="8" y="1747"/>
                  </a:lnTo>
                  <a:lnTo>
                    <a:pt x="24" y="1804"/>
                  </a:lnTo>
                  <a:lnTo>
                    <a:pt x="46" y="1859"/>
                  </a:lnTo>
                  <a:lnTo>
                    <a:pt x="60" y="1887"/>
                  </a:lnTo>
                  <a:lnTo>
                    <a:pt x="753" y="3096"/>
                  </a:lnTo>
                  <a:lnTo>
                    <a:pt x="768" y="3123"/>
                  </a:lnTo>
                  <a:lnTo>
                    <a:pt x="805" y="3170"/>
                  </a:lnTo>
                  <a:lnTo>
                    <a:pt x="847" y="3211"/>
                  </a:lnTo>
                  <a:lnTo>
                    <a:pt x="894" y="3248"/>
                  </a:lnTo>
                  <a:lnTo>
                    <a:pt x="945" y="3278"/>
                  </a:lnTo>
                  <a:lnTo>
                    <a:pt x="1000" y="3300"/>
                  </a:lnTo>
                  <a:lnTo>
                    <a:pt x="1056" y="3316"/>
                  </a:lnTo>
                  <a:lnTo>
                    <a:pt x="1116" y="3324"/>
                  </a:lnTo>
                  <a:lnTo>
                    <a:pt x="1146" y="3325"/>
                  </a:lnTo>
                  <a:lnTo>
                    <a:pt x="2541" y="3330"/>
                  </a:lnTo>
                  <a:lnTo>
                    <a:pt x="2542" y="3330"/>
                  </a:lnTo>
                  <a:lnTo>
                    <a:pt x="2573" y="3329"/>
                  </a:lnTo>
                  <a:lnTo>
                    <a:pt x="2631" y="3321"/>
                  </a:lnTo>
                  <a:lnTo>
                    <a:pt x="2689" y="3305"/>
                  </a:lnTo>
                  <a:lnTo>
                    <a:pt x="2742" y="3283"/>
                  </a:lnTo>
                  <a:lnTo>
                    <a:pt x="2793" y="3254"/>
                  </a:lnTo>
                  <a:lnTo>
                    <a:pt x="2840" y="3218"/>
                  </a:lnTo>
                  <a:lnTo>
                    <a:pt x="2882" y="3177"/>
                  </a:lnTo>
                  <a:lnTo>
                    <a:pt x="2919" y="3130"/>
                  </a:lnTo>
                  <a:lnTo>
                    <a:pt x="2934" y="3104"/>
                  </a:lnTo>
                  <a:lnTo>
                    <a:pt x="3636" y="1898"/>
                  </a:lnTo>
                  <a:lnTo>
                    <a:pt x="3650" y="1872"/>
                  </a:lnTo>
                  <a:lnTo>
                    <a:pt x="3674" y="1817"/>
                  </a:lnTo>
                  <a:lnTo>
                    <a:pt x="3690" y="1760"/>
                  </a:lnTo>
                  <a:lnTo>
                    <a:pt x="3697" y="1701"/>
                  </a:lnTo>
                  <a:lnTo>
                    <a:pt x="3697" y="1642"/>
                  </a:lnTo>
                  <a:lnTo>
                    <a:pt x="3690" y="1584"/>
                  </a:lnTo>
                  <a:lnTo>
                    <a:pt x="3675" y="1526"/>
                  </a:lnTo>
                  <a:lnTo>
                    <a:pt x="3653" y="1471"/>
                  </a:lnTo>
                  <a:lnTo>
                    <a:pt x="3639" y="1444"/>
                  </a:lnTo>
                  <a:lnTo>
                    <a:pt x="2945" y="234"/>
                  </a:lnTo>
                  <a:lnTo>
                    <a:pt x="2929" y="208"/>
                  </a:lnTo>
                  <a:lnTo>
                    <a:pt x="2893" y="161"/>
                  </a:lnTo>
                  <a:lnTo>
                    <a:pt x="2851" y="119"/>
                  </a:lnTo>
                  <a:lnTo>
                    <a:pt x="2804" y="82"/>
                  </a:lnTo>
                  <a:lnTo>
                    <a:pt x="2753" y="54"/>
                  </a:lnTo>
                  <a:lnTo>
                    <a:pt x="2699" y="30"/>
                  </a:lnTo>
                  <a:lnTo>
                    <a:pt x="2642" y="14"/>
                  </a:lnTo>
                  <a:lnTo>
                    <a:pt x="2583" y="7"/>
                  </a:lnTo>
                  <a:lnTo>
                    <a:pt x="2552" y="5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5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Freeform 130"/>
            <p:cNvSpPr>
              <a:spLocks/>
            </p:cNvSpPr>
            <p:nvPr/>
          </p:nvSpPr>
          <p:spPr bwMode="auto">
            <a:xfrm>
              <a:off x="2853767" y="2387004"/>
              <a:ext cx="1144855" cy="1027799"/>
            </a:xfrm>
            <a:custGeom>
              <a:avLst/>
              <a:gdLst>
                <a:gd name="T0" fmla="*/ 1101 w 3609"/>
                <a:gd name="T1" fmla="*/ 3237 h 3241"/>
                <a:gd name="T2" fmla="*/ 1073 w 3609"/>
                <a:gd name="T3" fmla="*/ 3236 h 3241"/>
                <a:gd name="T4" fmla="*/ 1020 w 3609"/>
                <a:gd name="T5" fmla="*/ 3228 h 3241"/>
                <a:gd name="T6" fmla="*/ 969 w 3609"/>
                <a:gd name="T7" fmla="*/ 3215 h 3241"/>
                <a:gd name="T8" fmla="*/ 919 w 3609"/>
                <a:gd name="T9" fmla="*/ 3194 h 3241"/>
                <a:gd name="T10" fmla="*/ 874 w 3609"/>
                <a:gd name="T11" fmla="*/ 3166 h 3241"/>
                <a:gd name="T12" fmla="*/ 830 w 3609"/>
                <a:gd name="T13" fmla="*/ 3134 h 3241"/>
                <a:gd name="T14" fmla="*/ 793 w 3609"/>
                <a:gd name="T15" fmla="*/ 3096 h 3241"/>
                <a:gd name="T16" fmla="*/ 760 w 3609"/>
                <a:gd name="T17" fmla="*/ 3053 h 3241"/>
                <a:gd name="T18" fmla="*/ 746 w 3609"/>
                <a:gd name="T19" fmla="*/ 3029 h 3241"/>
                <a:gd name="T20" fmla="*/ 53 w 3609"/>
                <a:gd name="T21" fmla="*/ 1819 h 3241"/>
                <a:gd name="T22" fmla="*/ 40 w 3609"/>
                <a:gd name="T23" fmla="*/ 1796 h 3241"/>
                <a:gd name="T24" fmla="*/ 19 w 3609"/>
                <a:gd name="T25" fmla="*/ 1745 h 3241"/>
                <a:gd name="T26" fmla="*/ 6 w 3609"/>
                <a:gd name="T27" fmla="*/ 1694 h 3241"/>
                <a:gd name="T28" fmla="*/ 0 w 3609"/>
                <a:gd name="T29" fmla="*/ 1640 h 3241"/>
                <a:gd name="T30" fmla="*/ 0 w 3609"/>
                <a:gd name="T31" fmla="*/ 1587 h 3241"/>
                <a:gd name="T32" fmla="*/ 6 w 3609"/>
                <a:gd name="T33" fmla="*/ 1535 h 3241"/>
                <a:gd name="T34" fmla="*/ 20 w 3609"/>
                <a:gd name="T35" fmla="*/ 1482 h 3241"/>
                <a:gd name="T36" fmla="*/ 41 w 3609"/>
                <a:gd name="T37" fmla="*/ 1433 h 3241"/>
                <a:gd name="T38" fmla="*/ 54 w 3609"/>
                <a:gd name="T39" fmla="*/ 1409 h 3241"/>
                <a:gd name="T40" fmla="*/ 756 w 3609"/>
                <a:gd name="T41" fmla="*/ 203 h 3241"/>
                <a:gd name="T42" fmla="*/ 770 w 3609"/>
                <a:gd name="T43" fmla="*/ 180 h 3241"/>
                <a:gd name="T44" fmla="*/ 803 w 3609"/>
                <a:gd name="T45" fmla="*/ 138 h 3241"/>
                <a:gd name="T46" fmla="*/ 841 w 3609"/>
                <a:gd name="T47" fmla="*/ 100 h 3241"/>
                <a:gd name="T48" fmla="*/ 884 w 3609"/>
                <a:gd name="T49" fmla="*/ 67 h 3241"/>
                <a:gd name="T50" fmla="*/ 930 w 3609"/>
                <a:gd name="T51" fmla="*/ 41 h 3241"/>
                <a:gd name="T52" fmla="*/ 978 w 3609"/>
                <a:gd name="T53" fmla="*/ 20 h 3241"/>
                <a:gd name="T54" fmla="*/ 1030 w 3609"/>
                <a:gd name="T55" fmla="*/ 7 h 3241"/>
                <a:gd name="T56" fmla="*/ 1084 w 3609"/>
                <a:gd name="T57" fmla="*/ 0 h 3241"/>
                <a:gd name="T58" fmla="*/ 1111 w 3609"/>
                <a:gd name="T59" fmla="*/ 0 h 3241"/>
                <a:gd name="T60" fmla="*/ 2507 w 3609"/>
                <a:gd name="T61" fmla="*/ 3 h 3241"/>
                <a:gd name="T62" fmla="*/ 2534 w 3609"/>
                <a:gd name="T63" fmla="*/ 5 h 3241"/>
                <a:gd name="T64" fmla="*/ 2588 w 3609"/>
                <a:gd name="T65" fmla="*/ 13 h 3241"/>
                <a:gd name="T66" fmla="*/ 2640 w 3609"/>
                <a:gd name="T67" fmla="*/ 27 h 3241"/>
                <a:gd name="T68" fmla="*/ 2688 w 3609"/>
                <a:gd name="T69" fmla="*/ 47 h 3241"/>
                <a:gd name="T70" fmla="*/ 2735 w 3609"/>
                <a:gd name="T71" fmla="*/ 74 h 3241"/>
                <a:gd name="T72" fmla="*/ 2777 w 3609"/>
                <a:gd name="T73" fmla="*/ 107 h 3241"/>
                <a:gd name="T74" fmla="*/ 2815 w 3609"/>
                <a:gd name="T75" fmla="*/ 145 h 3241"/>
                <a:gd name="T76" fmla="*/ 2848 w 3609"/>
                <a:gd name="T77" fmla="*/ 188 h 3241"/>
                <a:gd name="T78" fmla="*/ 2862 w 3609"/>
                <a:gd name="T79" fmla="*/ 211 h 3241"/>
                <a:gd name="T80" fmla="*/ 3556 w 3609"/>
                <a:gd name="T81" fmla="*/ 1421 h 3241"/>
                <a:gd name="T82" fmla="*/ 3569 w 3609"/>
                <a:gd name="T83" fmla="*/ 1444 h 3241"/>
                <a:gd name="T84" fmla="*/ 3588 w 3609"/>
                <a:gd name="T85" fmla="*/ 1495 h 3241"/>
                <a:gd name="T86" fmla="*/ 3603 w 3609"/>
                <a:gd name="T87" fmla="*/ 1546 h 3241"/>
                <a:gd name="T88" fmla="*/ 3609 w 3609"/>
                <a:gd name="T89" fmla="*/ 1600 h 3241"/>
                <a:gd name="T90" fmla="*/ 3609 w 3609"/>
                <a:gd name="T91" fmla="*/ 1653 h 3241"/>
                <a:gd name="T92" fmla="*/ 3601 w 3609"/>
                <a:gd name="T93" fmla="*/ 1706 h 3241"/>
                <a:gd name="T94" fmla="*/ 3587 w 3609"/>
                <a:gd name="T95" fmla="*/ 1758 h 3241"/>
                <a:gd name="T96" fmla="*/ 3567 w 3609"/>
                <a:gd name="T97" fmla="*/ 1808 h 3241"/>
                <a:gd name="T98" fmla="*/ 3553 w 3609"/>
                <a:gd name="T99" fmla="*/ 1831 h 3241"/>
                <a:gd name="T100" fmla="*/ 2852 w 3609"/>
                <a:gd name="T101" fmla="*/ 3037 h 3241"/>
                <a:gd name="T102" fmla="*/ 2838 w 3609"/>
                <a:gd name="T103" fmla="*/ 3061 h 3241"/>
                <a:gd name="T104" fmla="*/ 2805 w 3609"/>
                <a:gd name="T105" fmla="*/ 3102 h 3241"/>
                <a:gd name="T106" fmla="*/ 2767 w 3609"/>
                <a:gd name="T107" fmla="*/ 3140 h 3241"/>
                <a:gd name="T108" fmla="*/ 2725 w 3609"/>
                <a:gd name="T109" fmla="*/ 3173 h 3241"/>
                <a:gd name="T110" fmla="*/ 2679 w 3609"/>
                <a:gd name="T111" fmla="*/ 3199 h 3241"/>
                <a:gd name="T112" fmla="*/ 2629 w 3609"/>
                <a:gd name="T113" fmla="*/ 3220 h 3241"/>
                <a:gd name="T114" fmla="*/ 2577 w 3609"/>
                <a:gd name="T115" fmla="*/ 3233 h 3241"/>
                <a:gd name="T116" fmla="*/ 2525 w 3609"/>
                <a:gd name="T117" fmla="*/ 3241 h 3241"/>
                <a:gd name="T118" fmla="*/ 2497 w 3609"/>
                <a:gd name="T119" fmla="*/ 3241 h 3241"/>
                <a:gd name="T120" fmla="*/ 1101 w 3609"/>
                <a:gd name="T121" fmla="*/ 3237 h 3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9" h="3241">
                  <a:moveTo>
                    <a:pt x="1101" y="3237"/>
                  </a:moveTo>
                  <a:lnTo>
                    <a:pt x="1073" y="3236"/>
                  </a:lnTo>
                  <a:lnTo>
                    <a:pt x="1020" y="3228"/>
                  </a:lnTo>
                  <a:lnTo>
                    <a:pt x="969" y="3215"/>
                  </a:lnTo>
                  <a:lnTo>
                    <a:pt x="919" y="3194"/>
                  </a:lnTo>
                  <a:lnTo>
                    <a:pt x="874" y="3166"/>
                  </a:lnTo>
                  <a:lnTo>
                    <a:pt x="830" y="3134"/>
                  </a:lnTo>
                  <a:lnTo>
                    <a:pt x="793" y="3096"/>
                  </a:lnTo>
                  <a:lnTo>
                    <a:pt x="760" y="3053"/>
                  </a:lnTo>
                  <a:lnTo>
                    <a:pt x="746" y="3029"/>
                  </a:lnTo>
                  <a:lnTo>
                    <a:pt x="53" y="1819"/>
                  </a:lnTo>
                  <a:lnTo>
                    <a:pt x="40" y="1796"/>
                  </a:lnTo>
                  <a:lnTo>
                    <a:pt x="19" y="1745"/>
                  </a:lnTo>
                  <a:lnTo>
                    <a:pt x="6" y="1694"/>
                  </a:lnTo>
                  <a:lnTo>
                    <a:pt x="0" y="1640"/>
                  </a:lnTo>
                  <a:lnTo>
                    <a:pt x="0" y="1587"/>
                  </a:lnTo>
                  <a:lnTo>
                    <a:pt x="6" y="1535"/>
                  </a:lnTo>
                  <a:lnTo>
                    <a:pt x="20" y="1482"/>
                  </a:lnTo>
                  <a:lnTo>
                    <a:pt x="41" y="1433"/>
                  </a:lnTo>
                  <a:lnTo>
                    <a:pt x="54" y="1409"/>
                  </a:lnTo>
                  <a:lnTo>
                    <a:pt x="756" y="203"/>
                  </a:lnTo>
                  <a:lnTo>
                    <a:pt x="770" y="180"/>
                  </a:lnTo>
                  <a:lnTo>
                    <a:pt x="803" y="138"/>
                  </a:lnTo>
                  <a:lnTo>
                    <a:pt x="841" y="100"/>
                  </a:lnTo>
                  <a:lnTo>
                    <a:pt x="884" y="67"/>
                  </a:lnTo>
                  <a:lnTo>
                    <a:pt x="930" y="41"/>
                  </a:lnTo>
                  <a:lnTo>
                    <a:pt x="978" y="20"/>
                  </a:lnTo>
                  <a:lnTo>
                    <a:pt x="1030" y="7"/>
                  </a:lnTo>
                  <a:lnTo>
                    <a:pt x="1084" y="0"/>
                  </a:lnTo>
                  <a:lnTo>
                    <a:pt x="1111" y="0"/>
                  </a:lnTo>
                  <a:lnTo>
                    <a:pt x="2507" y="3"/>
                  </a:lnTo>
                  <a:lnTo>
                    <a:pt x="2534" y="5"/>
                  </a:lnTo>
                  <a:lnTo>
                    <a:pt x="2588" y="13"/>
                  </a:lnTo>
                  <a:lnTo>
                    <a:pt x="2640" y="27"/>
                  </a:lnTo>
                  <a:lnTo>
                    <a:pt x="2688" y="47"/>
                  </a:lnTo>
                  <a:lnTo>
                    <a:pt x="2735" y="74"/>
                  </a:lnTo>
                  <a:lnTo>
                    <a:pt x="2777" y="107"/>
                  </a:lnTo>
                  <a:lnTo>
                    <a:pt x="2815" y="145"/>
                  </a:lnTo>
                  <a:lnTo>
                    <a:pt x="2848" y="188"/>
                  </a:lnTo>
                  <a:lnTo>
                    <a:pt x="2862" y="211"/>
                  </a:lnTo>
                  <a:lnTo>
                    <a:pt x="3556" y="1421"/>
                  </a:lnTo>
                  <a:lnTo>
                    <a:pt x="3569" y="1444"/>
                  </a:lnTo>
                  <a:lnTo>
                    <a:pt x="3588" y="1495"/>
                  </a:lnTo>
                  <a:lnTo>
                    <a:pt x="3603" y="1546"/>
                  </a:lnTo>
                  <a:lnTo>
                    <a:pt x="3609" y="1600"/>
                  </a:lnTo>
                  <a:lnTo>
                    <a:pt x="3609" y="1653"/>
                  </a:lnTo>
                  <a:lnTo>
                    <a:pt x="3601" y="1706"/>
                  </a:lnTo>
                  <a:lnTo>
                    <a:pt x="3587" y="1758"/>
                  </a:lnTo>
                  <a:lnTo>
                    <a:pt x="3567" y="1808"/>
                  </a:lnTo>
                  <a:lnTo>
                    <a:pt x="3553" y="1831"/>
                  </a:lnTo>
                  <a:lnTo>
                    <a:pt x="2852" y="3037"/>
                  </a:lnTo>
                  <a:lnTo>
                    <a:pt x="2838" y="3061"/>
                  </a:lnTo>
                  <a:lnTo>
                    <a:pt x="2805" y="3102"/>
                  </a:lnTo>
                  <a:lnTo>
                    <a:pt x="2767" y="3140"/>
                  </a:lnTo>
                  <a:lnTo>
                    <a:pt x="2725" y="3173"/>
                  </a:lnTo>
                  <a:lnTo>
                    <a:pt x="2679" y="3199"/>
                  </a:lnTo>
                  <a:lnTo>
                    <a:pt x="2629" y="3220"/>
                  </a:lnTo>
                  <a:lnTo>
                    <a:pt x="2577" y="3233"/>
                  </a:lnTo>
                  <a:lnTo>
                    <a:pt x="2525" y="3241"/>
                  </a:lnTo>
                  <a:lnTo>
                    <a:pt x="2497" y="3241"/>
                  </a:lnTo>
                  <a:lnTo>
                    <a:pt x="1101" y="323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62" name="Graphic 61" descr="Unlock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69495" y="2555007"/>
              <a:ext cx="685800" cy="685800"/>
            </a:xfrm>
            <a:prstGeom prst="rect">
              <a:avLst/>
            </a:prstGeom>
          </p:spPr>
        </p:pic>
        <p:pic>
          <p:nvPicPr>
            <p:cNvPr id="63" name="Graphic 62" descr="Tool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80915" y="3895948"/>
              <a:ext cx="685800" cy="685800"/>
            </a:xfrm>
            <a:prstGeom prst="rect">
              <a:avLst/>
            </a:prstGeom>
          </p:spPr>
        </p:pic>
        <p:pic>
          <p:nvPicPr>
            <p:cNvPr id="64" name="Graphic 63" descr="Family with boy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99607" y="3889226"/>
              <a:ext cx="685800" cy="685800"/>
            </a:xfrm>
            <a:prstGeom prst="rect">
              <a:avLst/>
            </a:prstGeom>
          </p:spPr>
        </p:pic>
        <p:pic>
          <p:nvPicPr>
            <p:cNvPr id="65" name="Graphic 64" descr="Chat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80542" y="2582813"/>
              <a:ext cx="685800" cy="685800"/>
            </a:xfrm>
            <a:prstGeom prst="rect">
              <a:avLst/>
            </a:prstGeom>
          </p:spPr>
        </p:pic>
        <p:pic>
          <p:nvPicPr>
            <p:cNvPr id="66" name="Graphic 65" descr="Bullseye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26171" y="4550792"/>
              <a:ext cx="685800" cy="685800"/>
            </a:xfrm>
            <a:prstGeom prst="rect">
              <a:avLst/>
            </a:prstGeom>
          </p:spPr>
        </p:pic>
        <p:sp>
          <p:nvSpPr>
            <p:cNvPr id="67" name="Freeform 138"/>
            <p:cNvSpPr>
              <a:spLocks/>
            </p:cNvSpPr>
            <p:nvPr/>
          </p:nvSpPr>
          <p:spPr bwMode="auto">
            <a:xfrm>
              <a:off x="5719234" y="2401278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9 h 3150"/>
                <a:gd name="T4" fmla="*/ 1735 w 1760"/>
                <a:gd name="T5" fmla="*/ 1716 h 3150"/>
                <a:gd name="T6" fmla="*/ 1760 w 1760"/>
                <a:gd name="T7" fmla="*/ 1623 h 3150"/>
                <a:gd name="T8" fmla="*/ 1760 w 1760"/>
                <a:gd name="T9" fmla="*/ 1527 h 3150"/>
                <a:gd name="T10" fmla="*/ 1735 w 1760"/>
                <a:gd name="T11" fmla="*/ 1435 h 3150"/>
                <a:gd name="T12" fmla="*/ 1713 w 1760"/>
                <a:gd name="T13" fmla="*/ 1392 h 3150"/>
                <a:gd name="T14" fmla="*/ 1015 w 1760"/>
                <a:gd name="T15" fmla="*/ 183 h 3150"/>
                <a:gd name="T16" fmla="*/ 989 w 1760"/>
                <a:gd name="T17" fmla="*/ 143 h 3150"/>
                <a:gd name="T18" fmla="*/ 921 w 1760"/>
                <a:gd name="T19" fmla="*/ 75 h 3150"/>
                <a:gd name="T20" fmla="*/ 839 w 1760"/>
                <a:gd name="T21" fmla="*/ 28 h 3150"/>
                <a:gd name="T22" fmla="*/ 746 w 1760"/>
                <a:gd name="T23" fmla="*/ 3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7 h 3150"/>
                <a:gd name="T34" fmla="*/ 839 w 1760"/>
                <a:gd name="T35" fmla="*/ 3123 h 3150"/>
                <a:gd name="T36" fmla="*/ 921 w 1760"/>
                <a:gd name="T37" fmla="*/ 3076 h 3150"/>
                <a:gd name="T38" fmla="*/ 989 w 1760"/>
                <a:gd name="T39" fmla="*/ 3008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9"/>
                  </a:lnTo>
                  <a:lnTo>
                    <a:pt x="1735" y="1716"/>
                  </a:lnTo>
                  <a:lnTo>
                    <a:pt x="1760" y="1623"/>
                  </a:lnTo>
                  <a:lnTo>
                    <a:pt x="1760" y="1527"/>
                  </a:lnTo>
                  <a:lnTo>
                    <a:pt x="1735" y="1435"/>
                  </a:lnTo>
                  <a:lnTo>
                    <a:pt x="1713" y="1392"/>
                  </a:lnTo>
                  <a:lnTo>
                    <a:pt x="1015" y="183"/>
                  </a:lnTo>
                  <a:lnTo>
                    <a:pt x="989" y="143"/>
                  </a:lnTo>
                  <a:lnTo>
                    <a:pt x="921" y="75"/>
                  </a:lnTo>
                  <a:lnTo>
                    <a:pt x="839" y="28"/>
                  </a:lnTo>
                  <a:lnTo>
                    <a:pt x="746" y="3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7"/>
                  </a:lnTo>
                  <a:lnTo>
                    <a:pt x="839" y="3123"/>
                  </a:lnTo>
                  <a:lnTo>
                    <a:pt x="921" y="3076"/>
                  </a:lnTo>
                  <a:lnTo>
                    <a:pt x="989" y="3008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" name="Freeform 137"/>
            <p:cNvSpPr>
              <a:spLocks/>
            </p:cNvSpPr>
            <p:nvPr/>
          </p:nvSpPr>
          <p:spPr bwMode="auto">
            <a:xfrm>
              <a:off x="5719234" y="3731708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8 h 3150"/>
                <a:gd name="T4" fmla="*/ 1735 w 1760"/>
                <a:gd name="T5" fmla="*/ 1715 h 3150"/>
                <a:gd name="T6" fmla="*/ 1760 w 1760"/>
                <a:gd name="T7" fmla="*/ 1622 h 3150"/>
                <a:gd name="T8" fmla="*/ 1760 w 1760"/>
                <a:gd name="T9" fmla="*/ 1527 h 3150"/>
                <a:gd name="T10" fmla="*/ 1735 w 1760"/>
                <a:gd name="T11" fmla="*/ 1435 h 3150"/>
                <a:gd name="T12" fmla="*/ 1713 w 1760"/>
                <a:gd name="T13" fmla="*/ 1391 h 3150"/>
                <a:gd name="T14" fmla="*/ 1015 w 1760"/>
                <a:gd name="T15" fmla="*/ 184 h 3150"/>
                <a:gd name="T16" fmla="*/ 989 w 1760"/>
                <a:gd name="T17" fmla="*/ 142 h 3150"/>
                <a:gd name="T18" fmla="*/ 921 w 1760"/>
                <a:gd name="T19" fmla="*/ 74 h 3150"/>
                <a:gd name="T20" fmla="*/ 839 w 1760"/>
                <a:gd name="T21" fmla="*/ 27 h 3150"/>
                <a:gd name="T22" fmla="*/ 746 w 1760"/>
                <a:gd name="T23" fmla="*/ 2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8 h 3150"/>
                <a:gd name="T34" fmla="*/ 839 w 1760"/>
                <a:gd name="T35" fmla="*/ 3123 h 3150"/>
                <a:gd name="T36" fmla="*/ 921 w 1760"/>
                <a:gd name="T37" fmla="*/ 3075 h 3150"/>
                <a:gd name="T38" fmla="*/ 989 w 1760"/>
                <a:gd name="T39" fmla="*/ 3007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7"/>
                  </a:lnTo>
                  <a:lnTo>
                    <a:pt x="1735" y="1435"/>
                  </a:lnTo>
                  <a:lnTo>
                    <a:pt x="1713" y="1391"/>
                  </a:lnTo>
                  <a:lnTo>
                    <a:pt x="1015" y="184"/>
                  </a:ln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8"/>
                  </a:lnTo>
                  <a:lnTo>
                    <a:pt x="839" y="3123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136"/>
            <p:cNvSpPr>
              <a:spLocks/>
            </p:cNvSpPr>
            <p:nvPr/>
          </p:nvSpPr>
          <p:spPr bwMode="auto">
            <a:xfrm>
              <a:off x="4571524" y="4394068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8 h 3150"/>
                <a:gd name="T4" fmla="*/ 1735 w 1760"/>
                <a:gd name="T5" fmla="*/ 1715 h 3150"/>
                <a:gd name="T6" fmla="*/ 1760 w 1760"/>
                <a:gd name="T7" fmla="*/ 1622 h 3150"/>
                <a:gd name="T8" fmla="*/ 1760 w 1760"/>
                <a:gd name="T9" fmla="*/ 1527 h 3150"/>
                <a:gd name="T10" fmla="*/ 1735 w 1760"/>
                <a:gd name="T11" fmla="*/ 1434 h 3150"/>
                <a:gd name="T12" fmla="*/ 1713 w 1760"/>
                <a:gd name="T13" fmla="*/ 1391 h 3150"/>
                <a:gd name="T14" fmla="*/ 1015 w 1760"/>
                <a:gd name="T15" fmla="*/ 184 h 3150"/>
                <a:gd name="T16" fmla="*/ 989 w 1760"/>
                <a:gd name="T17" fmla="*/ 142 h 3150"/>
                <a:gd name="T18" fmla="*/ 921 w 1760"/>
                <a:gd name="T19" fmla="*/ 74 h 3150"/>
                <a:gd name="T20" fmla="*/ 839 w 1760"/>
                <a:gd name="T21" fmla="*/ 27 h 3150"/>
                <a:gd name="T22" fmla="*/ 746 w 1760"/>
                <a:gd name="T23" fmla="*/ 2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8 h 3150"/>
                <a:gd name="T34" fmla="*/ 839 w 1760"/>
                <a:gd name="T35" fmla="*/ 3123 h 3150"/>
                <a:gd name="T36" fmla="*/ 921 w 1760"/>
                <a:gd name="T37" fmla="*/ 3075 h 3150"/>
                <a:gd name="T38" fmla="*/ 989 w 1760"/>
                <a:gd name="T39" fmla="*/ 3007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7"/>
                  </a:lnTo>
                  <a:lnTo>
                    <a:pt x="1735" y="1434"/>
                  </a:lnTo>
                  <a:lnTo>
                    <a:pt x="1713" y="1391"/>
                  </a:lnTo>
                  <a:lnTo>
                    <a:pt x="1015" y="184"/>
                  </a:ln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8"/>
                  </a:lnTo>
                  <a:lnTo>
                    <a:pt x="839" y="3123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141"/>
            <p:cNvSpPr>
              <a:spLocks/>
            </p:cNvSpPr>
            <p:nvPr/>
          </p:nvSpPr>
          <p:spPr bwMode="auto">
            <a:xfrm>
              <a:off x="3425718" y="3731708"/>
              <a:ext cx="558629" cy="999250"/>
            </a:xfrm>
            <a:custGeom>
              <a:avLst/>
              <a:gdLst>
                <a:gd name="T0" fmla="*/ 1015 w 1760"/>
                <a:gd name="T1" fmla="*/ 184 h 3150"/>
                <a:gd name="T2" fmla="*/ 989 w 1760"/>
                <a:gd name="T3" fmla="*/ 142 h 3150"/>
                <a:gd name="T4" fmla="*/ 921 w 1760"/>
                <a:gd name="T5" fmla="*/ 74 h 3150"/>
                <a:gd name="T6" fmla="*/ 839 w 1760"/>
                <a:gd name="T7" fmla="*/ 27 h 3150"/>
                <a:gd name="T8" fmla="*/ 746 w 1760"/>
                <a:gd name="T9" fmla="*/ 2 h 3150"/>
                <a:gd name="T10" fmla="*/ 697 w 1760"/>
                <a:gd name="T11" fmla="*/ 0 h 3150"/>
                <a:gd name="T12" fmla="*/ 0 w 1760"/>
                <a:gd name="T13" fmla="*/ 0 h 3150"/>
                <a:gd name="T14" fmla="*/ 0 w 1760"/>
                <a:gd name="T15" fmla="*/ 3150 h 3150"/>
                <a:gd name="T16" fmla="*/ 697 w 1760"/>
                <a:gd name="T17" fmla="*/ 3150 h 3150"/>
                <a:gd name="T18" fmla="*/ 746 w 1760"/>
                <a:gd name="T19" fmla="*/ 3148 h 3150"/>
                <a:gd name="T20" fmla="*/ 839 w 1760"/>
                <a:gd name="T21" fmla="*/ 3123 h 3150"/>
                <a:gd name="T22" fmla="*/ 921 w 1760"/>
                <a:gd name="T23" fmla="*/ 3075 h 3150"/>
                <a:gd name="T24" fmla="*/ 989 w 1760"/>
                <a:gd name="T25" fmla="*/ 3007 h 3150"/>
                <a:gd name="T26" fmla="*/ 1015 w 1760"/>
                <a:gd name="T27" fmla="*/ 2967 h 3150"/>
                <a:gd name="T28" fmla="*/ 1713 w 1760"/>
                <a:gd name="T29" fmla="*/ 1758 h 3150"/>
                <a:gd name="T30" fmla="*/ 1735 w 1760"/>
                <a:gd name="T31" fmla="*/ 1715 h 3150"/>
                <a:gd name="T32" fmla="*/ 1760 w 1760"/>
                <a:gd name="T33" fmla="*/ 1622 h 3150"/>
                <a:gd name="T34" fmla="*/ 1760 w 1760"/>
                <a:gd name="T35" fmla="*/ 1527 h 3150"/>
                <a:gd name="T36" fmla="*/ 1735 w 1760"/>
                <a:gd name="T37" fmla="*/ 1435 h 3150"/>
                <a:gd name="T38" fmla="*/ 1713 w 1760"/>
                <a:gd name="T39" fmla="*/ 1391 h 3150"/>
                <a:gd name="T40" fmla="*/ 1015 w 1760"/>
                <a:gd name="T41" fmla="*/ 184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184"/>
                  </a:move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7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7" y="3150"/>
                  </a:lnTo>
                  <a:lnTo>
                    <a:pt x="746" y="3148"/>
                  </a:lnTo>
                  <a:lnTo>
                    <a:pt x="839" y="3123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7"/>
                  </a:lnTo>
                  <a:lnTo>
                    <a:pt x="1735" y="1435"/>
                  </a:lnTo>
                  <a:lnTo>
                    <a:pt x="1713" y="1391"/>
                  </a:lnTo>
                  <a:lnTo>
                    <a:pt x="1015" y="18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140"/>
            <p:cNvSpPr>
              <a:spLocks/>
            </p:cNvSpPr>
            <p:nvPr/>
          </p:nvSpPr>
          <p:spPr bwMode="auto">
            <a:xfrm>
              <a:off x="3425718" y="2398423"/>
              <a:ext cx="558629" cy="999250"/>
            </a:xfrm>
            <a:custGeom>
              <a:avLst/>
              <a:gdLst>
                <a:gd name="T0" fmla="*/ 1713 w 1760"/>
                <a:gd name="T1" fmla="*/ 1391 h 3151"/>
                <a:gd name="T2" fmla="*/ 1015 w 1760"/>
                <a:gd name="T3" fmla="*/ 184 h 3151"/>
                <a:gd name="T4" fmla="*/ 989 w 1760"/>
                <a:gd name="T5" fmla="*/ 142 h 3151"/>
                <a:gd name="T6" fmla="*/ 921 w 1760"/>
                <a:gd name="T7" fmla="*/ 76 h 3151"/>
                <a:gd name="T8" fmla="*/ 839 w 1760"/>
                <a:gd name="T9" fmla="*/ 27 h 3151"/>
                <a:gd name="T10" fmla="*/ 746 w 1760"/>
                <a:gd name="T11" fmla="*/ 2 h 3151"/>
                <a:gd name="T12" fmla="*/ 697 w 1760"/>
                <a:gd name="T13" fmla="*/ 0 h 3151"/>
                <a:gd name="T14" fmla="*/ 0 w 1760"/>
                <a:gd name="T15" fmla="*/ 0 h 3151"/>
                <a:gd name="T16" fmla="*/ 0 w 1760"/>
                <a:gd name="T17" fmla="*/ 3151 h 3151"/>
                <a:gd name="T18" fmla="*/ 697 w 1760"/>
                <a:gd name="T19" fmla="*/ 3151 h 3151"/>
                <a:gd name="T20" fmla="*/ 746 w 1760"/>
                <a:gd name="T21" fmla="*/ 3148 h 3151"/>
                <a:gd name="T22" fmla="*/ 839 w 1760"/>
                <a:gd name="T23" fmla="*/ 3124 h 3151"/>
                <a:gd name="T24" fmla="*/ 921 w 1760"/>
                <a:gd name="T25" fmla="*/ 3075 h 3151"/>
                <a:gd name="T26" fmla="*/ 989 w 1760"/>
                <a:gd name="T27" fmla="*/ 3009 h 3151"/>
                <a:gd name="T28" fmla="*/ 1015 w 1760"/>
                <a:gd name="T29" fmla="*/ 2967 h 3151"/>
                <a:gd name="T30" fmla="*/ 1713 w 1760"/>
                <a:gd name="T31" fmla="*/ 1758 h 3151"/>
                <a:gd name="T32" fmla="*/ 1735 w 1760"/>
                <a:gd name="T33" fmla="*/ 1715 h 3151"/>
                <a:gd name="T34" fmla="*/ 1760 w 1760"/>
                <a:gd name="T35" fmla="*/ 1622 h 3151"/>
                <a:gd name="T36" fmla="*/ 1760 w 1760"/>
                <a:gd name="T37" fmla="*/ 1528 h 3151"/>
                <a:gd name="T38" fmla="*/ 1735 w 1760"/>
                <a:gd name="T39" fmla="*/ 1436 h 3151"/>
                <a:gd name="T40" fmla="*/ 1713 w 1760"/>
                <a:gd name="T41" fmla="*/ 1391 h 3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1">
                  <a:moveTo>
                    <a:pt x="1713" y="1391"/>
                  </a:moveTo>
                  <a:lnTo>
                    <a:pt x="1015" y="184"/>
                  </a:lnTo>
                  <a:lnTo>
                    <a:pt x="989" y="142"/>
                  </a:lnTo>
                  <a:lnTo>
                    <a:pt x="921" y="76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7" y="0"/>
                  </a:lnTo>
                  <a:lnTo>
                    <a:pt x="0" y="0"/>
                  </a:lnTo>
                  <a:lnTo>
                    <a:pt x="0" y="3151"/>
                  </a:lnTo>
                  <a:lnTo>
                    <a:pt x="697" y="3151"/>
                  </a:lnTo>
                  <a:lnTo>
                    <a:pt x="746" y="3148"/>
                  </a:lnTo>
                  <a:lnTo>
                    <a:pt x="839" y="3124"/>
                  </a:lnTo>
                  <a:lnTo>
                    <a:pt x="921" y="3075"/>
                  </a:lnTo>
                  <a:lnTo>
                    <a:pt x="989" y="3009"/>
                  </a:lnTo>
                  <a:lnTo>
                    <a:pt x="1015" y="2967"/>
                  </a:ln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8"/>
                  </a:lnTo>
                  <a:lnTo>
                    <a:pt x="1735" y="1436"/>
                  </a:lnTo>
                  <a:lnTo>
                    <a:pt x="1713" y="13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72" name="Graphic 71" descr="Puzzle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226171" y="1911628"/>
              <a:ext cx="685800" cy="685800"/>
            </a:xfrm>
            <a:prstGeom prst="rect">
              <a:avLst/>
            </a:prstGeom>
          </p:spPr>
        </p:pic>
      </p:grpSp>
      <p:grpSp>
        <p:nvGrpSpPr>
          <p:cNvPr id="73" name="Group 72"/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74" name="TextBox 73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77" name="TextBox 76"/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80" name="TextBox 79"/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83" name="TextBox 82"/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86" name="TextBox 85"/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89" name="TextBox 88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152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Cycle Diagram w/ Hexagons for PowerPoint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603279" y="1323652"/>
            <a:ext cx="3937442" cy="4207499"/>
            <a:chOff x="2837589" y="1714175"/>
            <a:chExt cx="3468824" cy="3706740"/>
          </a:xfrm>
        </p:grpSpPr>
        <p:sp>
          <p:nvSpPr>
            <p:cNvPr id="48" name="Freeform: Shape 47"/>
            <p:cNvSpPr>
              <a:spLocks/>
            </p:cNvSpPr>
            <p:nvPr/>
          </p:nvSpPr>
          <p:spPr bwMode="auto">
            <a:xfrm>
              <a:off x="3387652" y="2400326"/>
              <a:ext cx="2367746" cy="2282096"/>
            </a:xfrm>
            <a:custGeom>
              <a:avLst/>
              <a:gdLst>
                <a:gd name="connsiteX0" fmla="*/ 992757 w 3156994"/>
                <a:gd name="connsiteY0" fmla="*/ 3007265 h 3042794"/>
                <a:gd name="connsiteX1" fmla="*/ 996164 w 3156994"/>
                <a:gd name="connsiteY1" fmla="*/ 3008519 h 3042794"/>
                <a:gd name="connsiteX2" fmla="*/ 1017883 w 3156994"/>
                <a:gd name="connsiteY2" fmla="*/ 3016461 h 3042794"/>
                <a:gd name="connsiteX3" fmla="*/ 1039602 w 3156994"/>
                <a:gd name="connsiteY3" fmla="*/ 3024821 h 3042794"/>
                <a:gd name="connsiteX4" fmla="*/ 1043009 w 3156994"/>
                <a:gd name="connsiteY4" fmla="*/ 3026493 h 3042794"/>
                <a:gd name="connsiteX5" fmla="*/ 1045564 w 3156994"/>
                <a:gd name="connsiteY5" fmla="*/ 3032763 h 3042794"/>
                <a:gd name="connsiteX6" fmla="*/ 1045138 w 3156994"/>
                <a:gd name="connsiteY6" fmla="*/ 3036106 h 3042794"/>
                <a:gd name="connsiteX7" fmla="*/ 1043009 w 3156994"/>
                <a:gd name="connsiteY7" fmla="*/ 3039450 h 3042794"/>
                <a:gd name="connsiteX8" fmla="*/ 1036621 w 3156994"/>
                <a:gd name="connsiteY8" fmla="*/ 3042794 h 3042794"/>
                <a:gd name="connsiteX9" fmla="*/ 1032788 w 3156994"/>
                <a:gd name="connsiteY9" fmla="*/ 3041540 h 3042794"/>
                <a:gd name="connsiteX10" fmla="*/ 1011069 w 3156994"/>
                <a:gd name="connsiteY10" fmla="*/ 3033599 h 3042794"/>
                <a:gd name="connsiteX11" fmla="*/ 989350 w 3156994"/>
                <a:gd name="connsiteY11" fmla="*/ 3025239 h 3042794"/>
                <a:gd name="connsiteX12" fmla="*/ 986369 w 3156994"/>
                <a:gd name="connsiteY12" fmla="*/ 3023567 h 3042794"/>
                <a:gd name="connsiteX13" fmla="*/ 983388 w 3156994"/>
                <a:gd name="connsiteY13" fmla="*/ 3017297 h 3042794"/>
                <a:gd name="connsiteX14" fmla="*/ 984666 w 3156994"/>
                <a:gd name="connsiteY14" fmla="*/ 3013117 h 3042794"/>
                <a:gd name="connsiteX15" fmla="*/ 986369 w 3156994"/>
                <a:gd name="connsiteY15" fmla="*/ 3010609 h 3042794"/>
                <a:gd name="connsiteX16" fmla="*/ 2204549 w 3156994"/>
                <a:gd name="connsiteY16" fmla="*/ 2990771 h 3042794"/>
                <a:gd name="connsiteX17" fmla="*/ 2211269 w 3156994"/>
                <a:gd name="connsiteY17" fmla="*/ 2992837 h 3042794"/>
                <a:gd name="connsiteX18" fmla="*/ 2212950 w 3156994"/>
                <a:gd name="connsiteY18" fmla="*/ 2996142 h 3042794"/>
                <a:gd name="connsiteX19" fmla="*/ 2214210 w 3156994"/>
                <a:gd name="connsiteY19" fmla="*/ 2999860 h 3042794"/>
                <a:gd name="connsiteX20" fmla="*/ 2211689 w 3156994"/>
                <a:gd name="connsiteY20" fmla="*/ 3006470 h 3042794"/>
                <a:gd name="connsiteX21" fmla="*/ 2208329 w 3156994"/>
                <a:gd name="connsiteY21" fmla="*/ 3008123 h 3042794"/>
                <a:gd name="connsiteX22" fmla="*/ 2187327 w 3156994"/>
                <a:gd name="connsiteY22" fmla="*/ 3017211 h 3042794"/>
                <a:gd name="connsiteX23" fmla="*/ 2165904 w 3156994"/>
                <a:gd name="connsiteY23" fmla="*/ 3025887 h 3042794"/>
                <a:gd name="connsiteX24" fmla="*/ 2162544 w 3156994"/>
                <a:gd name="connsiteY24" fmla="*/ 3026300 h 3042794"/>
                <a:gd name="connsiteX25" fmla="*/ 2155823 w 3156994"/>
                <a:gd name="connsiteY25" fmla="*/ 3023821 h 3042794"/>
                <a:gd name="connsiteX26" fmla="*/ 2154143 w 3156994"/>
                <a:gd name="connsiteY26" fmla="*/ 3020516 h 3042794"/>
                <a:gd name="connsiteX27" fmla="*/ 2153303 w 3156994"/>
                <a:gd name="connsiteY27" fmla="*/ 3017211 h 3042794"/>
                <a:gd name="connsiteX28" fmla="*/ 2155823 w 3156994"/>
                <a:gd name="connsiteY28" fmla="*/ 3010601 h 3042794"/>
                <a:gd name="connsiteX29" fmla="*/ 2159183 w 3156994"/>
                <a:gd name="connsiteY29" fmla="*/ 3008949 h 3042794"/>
                <a:gd name="connsiteX30" fmla="*/ 2180186 w 3156994"/>
                <a:gd name="connsiteY30" fmla="*/ 3000273 h 3042794"/>
                <a:gd name="connsiteX31" fmla="*/ 2200768 w 3156994"/>
                <a:gd name="connsiteY31" fmla="*/ 2991598 h 3042794"/>
                <a:gd name="connsiteX32" fmla="*/ 909792 w 3156994"/>
                <a:gd name="connsiteY32" fmla="*/ 2970467 h 3042794"/>
                <a:gd name="connsiteX33" fmla="*/ 913176 w 3156994"/>
                <a:gd name="connsiteY33" fmla="*/ 2971313 h 3042794"/>
                <a:gd name="connsiteX34" fmla="*/ 933478 w 3156994"/>
                <a:gd name="connsiteY34" fmla="*/ 2981041 h 3042794"/>
                <a:gd name="connsiteX35" fmla="*/ 954626 w 3156994"/>
                <a:gd name="connsiteY35" fmla="*/ 2990346 h 3042794"/>
                <a:gd name="connsiteX36" fmla="*/ 958010 w 3156994"/>
                <a:gd name="connsiteY36" fmla="*/ 2992461 h 3042794"/>
                <a:gd name="connsiteX37" fmla="*/ 960548 w 3156994"/>
                <a:gd name="connsiteY37" fmla="*/ 2999228 h 3042794"/>
                <a:gd name="connsiteX38" fmla="*/ 959702 w 3156994"/>
                <a:gd name="connsiteY38" fmla="*/ 3002612 h 3042794"/>
                <a:gd name="connsiteX39" fmla="*/ 957164 w 3156994"/>
                <a:gd name="connsiteY39" fmla="*/ 3005573 h 3042794"/>
                <a:gd name="connsiteX40" fmla="*/ 950820 w 3156994"/>
                <a:gd name="connsiteY40" fmla="*/ 3008534 h 3042794"/>
                <a:gd name="connsiteX41" fmla="*/ 947436 w 3156994"/>
                <a:gd name="connsiteY41" fmla="*/ 3007265 h 3042794"/>
                <a:gd name="connsiteX42" fmla="*/ 926288 w 3156994"/>
                <a:gd name="connsiteY42" fmla="*/ 2997960 h 3042794"/>
                <a:gd name="connsiteX43" fmla="*/ 905562 w 3156994"/>
                <a:gd name="connsiteY43" fmla="*/ 2988231 h 3042794"/>
                <a:gd name="connsiteX44" fmla="*/ 902179 w 3156994"/>
                <a:gd name="connsiteY44" fmla="*/ 2985694 h 3042794"/>
                <a:gd name="connsiteX45" fmla="*/ 899641 w 3156994"/>
                <a:gd name="connsiteY45" fmla="*/ 2979349 h 3042794"/>
                <a:gd name="connsiteX46" fmla="*/ 900910 w 3156994"/>
                <a:gd name="connsiteY46" fmla="*/ 2975965 h 3042794"/>
                <a:gd name="connsiteX47" fmla="*/ 903024 w 3156994"/>
                <a:gd name="connsiteY47" fmla="*/ 2972582 h 3042794"/>
                <a:gd name="connsiteX48" fmla="*/ 2287735 w 3156994"/>
                <a:gd name="connsiteY48" fmla="*/ 2951435 h 3042794"/>
                <a:gd name="connsiteX49" fmla="*/ 2294549 w 3156994"/>
                <a:gd name="connsiteY49" fmla="*/ 2953504 h 3042794"/>
                <a:gd name="connsiteX50" fmla="*/ 2296679 w 3156994"/>
                <a:gd name="connsiteY50" fmla="*/ 2956401 h 3042794"/>
                <a:gd name="connsiteX51" fmla="*/ 2297957 w 3156994"/>
                <a:gd name="connsiteY51" fmla="*/ 2959711 h 3042794"/>
                <a:gd name="connsiteX52" fmla="*/ 2295827 w 3156994"/>
                <a:gd name="connsiteY52" fmla="*/ 2966745 h 3042794"/>
                <a:gd name="connsiteX53" fmla="*/ 2292846 w 3156994"/>
                <a:gd name="connsiteY53" fmla="*/ 2968814 h 3042794"/>
                <a:gd name="connsiteX54" fmla="*/ 2271550 w 3156994"/>
                <a:gd name="connsiteY54" fmla="*/ 2978330 h 3042794"/>
                <a:gd name="connsiteX55" fmla="*/ 2250679 w 3156994"/>
                <a:gd name="connsiteY55" fmla="*/ 2988261 h 3042794"/>
                <a:gd name="connsiteX56" fmla="*/ 2247272 w 3156994"/>
                <a:gd name="connsiteY56" fmla="*/ 2989502 h 3042794"/>
                <a:gd name="connsiteX57" fmla="*/ 2240457 w 3156994"/>
                <a:gd name="connsiteY57" fmla="*/ 2987020 h 3042794"/>
                <a:gd name="connsiteX58" fmla="*/ 2238328 w 3156994"/>
                <a:gd name="connsiteY58" fmla="*/ 2984537 h 3042794"/>
                <a:gd name="connsiteX59" fmla="*/ 2237050 w 3156994"/>
                <a:gd name="connsiteY59" fmla="*/ 2980813 h 3042794"/>
                <a:gd name="connsiteX60" fmla="*/ 2239605 w 3156994"/>
                <a:gd name="connsiteY60" fmla="*/ 2974193 h 3042794"/>
                <a:gd name="connsiteX61" fmla="*/ 2242587 w 3156994"/>
                <a:gd name="connsiteY61" fmla="*/ 2972124 h 3042794"/>
                <a:gd name="connsiteX62" fmla="*/ 2263883 w 3156994"/>
                <a:gd name="connsiteY62" fmla="*/ 2962193 h 3042794"/>
                <a:gd name="connsiteX63" fmla="*/ 2284327 w 3156994"/>
                <a:gd name="connsiteY63" fmla="*/ 2952677 h 3042794"/>
                <a:gd name="connsiteX64" fmla="*/ 827387 w 3156994"/>
                <a:gd name="connsiteY64" fmla="*/ 2928594 h 3042794"/>
                <a:gd name="connsiteX65" fmla="*/ 831221 w 3156994"/>
                <a:gd name="connsiteY65" fmla="*/ 2929458 h 3042794"/>
                <a:gd name="connsiteX66" fmla="*/ 851243 w 3156994"/>
                <a:gd name="connsiteY66" fmla="*/ 2941121 h 3042794"/>
                <a:gd name="connsiteX67" fmla="*/ 871690 w 3156994"/>
                <a:gd name="connsiteY67" fmla="*/ 2951487 h 3042794"/>
                <a:gd name="connsiteX68" fmla="*/ 874672 w 3156994"/>
                <a:gd name="connsiteY68" fmla="*/ 2953215 h 3042794"/>
                <a:gd name="connsiteX69" fmla="*/ 876802 w 3156994"/>
                <a:gd name="connsiteY69" fmla="*/ 2960559 h 3042794"/>
                <a:gd name="connsiteX70" fmla="*/ 875524 w 3156994"/>
                <a:gd name="connsiteY70" fmla="*/ 2964014 h 3042794"/>
                <a:gd name="connsiteX71" fmla="*/ 873394 w 3156994"/>
                <a:gd name="connsiteY71" fmla="*/ 2967038 h 3042794"/>
                <a:gd name="connsiteX72" fmla="*/ 866578 w 3156994"/>
                <a:gd name="connsiteY72" fmla="*/ 2969198 h 3042794"/>
                <a:gd name="connsiteX73" fmla="*/ 863596 w 3156994"/>
                <a:gd name="connsiteY73" fmla="*/ 2967902 h 3042794"/>
                <a:gd name="connsiteX74" fmla="*/ 842723 w 3156994"/>
                <a:gd name="connsiteY74" fmla="*/ 2957103 h 3042794"/>
                <a:gd name="connsiteX75" fmla="*/ 822276 w 3156994"/>
                <a:gd name="connsiteY75" fmla="*/ 2945872 h 3042794"/>
                <a:gd name="connsiteX76" fmla="*/ 818868 w 3156994"/>
                <a:gd name="connsiteY76" fmla="*/ 2943712 h 3042794"/>
                <a:gd name="connsiteX77" fmla="*/ 817164 w 3156994"/>
                <a:gd name="connsiteY77" fmla="*/ 2936801 h 3042794"/>
                <a:gd name="connsiteX78" fmla="*/ 818442 w 3156994"/>
                <a:gd name="connsiteY78" fmla="*/ 2933777 h 3042794"/>
                <a:gd name="connsiteX79" fmla="*/ 820572 w 3156994"/>
                <a:gd name="connsiteY79" fmla="*/ 2930322 h 3042794"/>
                <a:gd name="connsiteX80" fmla="*/ 2368516 w 3156994"/>
                <a:gd name="connsiteY80" fmla="*/ 2907024 h 3042794"/>
                <a:gd name="connsiteX81" fmla="*/ 2375332 w 3156994"/>
                <a:gd name="connsiteY81" fmla="*/ 2908306 h 3042794"/>
                <a:gd name="connsiteX82" fmla="*/ 2377462 w 3156994"/>
                <a:gd name="connsiteY82" fmla="*/ 2911297 h 3042794"/>
                <a:gd name="connsiteX83" fmla="*/ 2379166 w 3156994"/>
                <a:gd name="connsiteY83" fmla="*/ 2915143 h 3042794"/>
                <a:gd name="connsiteX84" fmla="*/ 2377036 w 3156994"/>
                <a:gd name="connsiteY84" fmla="*/ 2921979 h 3042794"/>
                <a:gd name="connsiteX85" fmla="*/ 2374054 w 3156994"/>
                <a:gd name="connsiteY85" fmla="*/ 2924116 h 3042794"/>
                <a:gd name="connsiteX86" fmla="*/ 2354033 w 3156994"/>
                <a:gd name="connsiteY86" fmla="*/ 2936080 h 3042794"/>
                <a:gd name="connsiteX87" fmla="*/ 2333585 w 3156994"/>
                <a:gd name="connsiteY87" fmla="*/ 2947189 h 3042794"/>
                <a:gd name="connsiteX88" fmla="*/ 2330177 w 3156994"/>
                <a:gd name="connsiteY88" fmla="*/ 2948898 h 3042794"/>
                <a:gd name="connsiteX89" fmla="*/ 2322936 w 3156994"/>
                <a:gd name="connsiteY89" fmla="*/ 2946335 h 3042794"/>
                <a:gd name="connsiteX90" fmla="*/ 2320806 w 3156994"/>
                <a:gd name="connsiteY90" fmla="*/ 2943771 h 3042794"/>
                <a:gd name="connsiteX91" fmla="*/ 2319528 w 3156994"/>
                <a:gd name="connsiteY91" fmla="*/ 2939925 h 3042794"/>
                <a:gd name="connsiteX92" fmla="*/ 2321658 w 3156994"/>
                <a:gd name="connsiteY92" fmla="*/ 2933089 h 3042794"/>
                <a:gd name="connsiteX93" fmla="*/ 2324640 w 3156994"/>
                <a:gd name="connsiteY93" fmla="*/ 2930952 h 3042794"/>
                <a:gd name="connsiteX94" fmla="*/ 2344661 w 3156994"/>
                <a:gd name="connsiteY94" fmla="*/ 2919843 h 3042794"/>
                <a:gd name="connsiteX95" fmla="*/ 2364682 w 3156994"/>
                <a:gd name="connsiteY95" fmla="*/ 2907879 h 3042794"/>
                <a:gd name="connsiteX96" fmla="*/ 749329 w 3156994"/>
                <a:gd name="connsiteY96" fmla="*/ 2882914 h 3042794"/>
                <a:gd name="connsiteX97" fmla="*/ 752664 w 3156994"/>
                <a:gd name="connsiteY97" fmla="*/ 2884158 h 3042794"/>
                <a:gd name="connsiteX98" fmla="*/ 771836 w 3156994"/>
                <a:gd name="connsiteY98" fmla="*/ 2895766 h 3042794"/>
                <a:gd name="connsiteX99" fmla="*/ 791425 w 3156994"/>
                <a:gd name="connsiteY99" fmla="*/ 2907375 h 3042794"/>
                <a:gd name="connsiteX100" fmla="*/ 793926 w 3156994"/>
                <a:gd name="connsiteY100" fmla="*/ 2909448 h 3042794"/>
                <a:gd name="connsiteX101" fmla="*/ 795593 w 3156994"/>
                <a:gd name="connsiteY101" fmla="*/ 2916496 h 3042794"/>
                <a:gd name="connsiteX102" fmla="*/ 794759 w 3156994"/>
                <a:gd name="connsiteY102" fmla="*/ 2919813 h 3042794"/>
                <a:gd name="connsiteX103" fmla="*/ 792258 w 3156994"/>
                <a:gd name="connsiteY103" fmla="*/ 2922300 h 3042794"/>
                <a:gd name="connsiteX104" fmla="*/ 785173 w 3156994"/>
                <a:gd name="connsiteY104" fmla="*/ 2924788 h 3042794"/>
                <a:gd name="connsiteX105" fmla="*/ 782256 w 3156994"/>
                <a:gd name="connsiteY105" fmla="*/ 2923129 h 3042794"/>
                <a:gd name="connsiteX106" fmla="*/ 762250 w 3156994"/>
                <a:gd name="connsiteY106" fmla="*/ 2911521 h 3042794"/>
                <a:gd name="connsiteX107" fmla="*/ 742661 w 3156994"/>
                <a:gd name="connsiteY107" fmla="*/ 2899912 h 3042794"/>
                <a:gd name="connsiteX108" fmla="*/ 740160 w 3156994"/>
                <a:gd name="connsiteY108" fmla="*/ 2897010 h 3042794"/>
                <a:gd name="connsiteX109" fmla="*/ 738493 w 3156994"/>
                <a:gd name="connsiteY109" fmla="*/ 2890376 h 3042794"/>
                <a:gd name="connsiteX110" fmla="*/ 740160 w 3156994"/>
                <a:gd name="connsiteY110" fmla="*/ 2887474 h 3042794"/>
                <a:gd name="connsiteX111" fmla="*/ 742244 w 3156994"/>
                <a:gd name="connsiteY111" fmla="*/ 2884158 h 3042794"/>
                <a:gd name="connsiteX112" fmla="*/ 2445651 w 3156994"/>
                <a:gd name="connsiteY112" fmla="*/ 2857537 h 3042794"/>
                <a:gd name="connsiteX113" fmla="*/ 2452788 w 3156994"/>
                <a:gd name="connsiteY113" fmla="*/ 2859245 h 3042794"/>
                <a:gd name="connsiteX114" fmla="*/ 2454887 w 3156994"/>
                <a:gd name="connsiteY114" fmla="*/ 2862235 h 3042794"/>
                <a:gd name="connsiteX115" fmla="*/ 2456567 w 3156994"/>
                <a:gd name="connsiteY115" fmla="*/ 2865651 h 3042794"/>
                <a:gd name="connsiteX116" fmla="*/ 2455307 w 3156994"/>
                <a:gd name="connsiteY116" fmla="*/ 2872910 h 3042794"/>
                <a:gd name="connsiteX117" fmla="*/ 2452788 w 3156994"/>
                <a:gd name="connsiteY117" fmla="*/ 2875045 h 3042794"/>
                <a:gd name="connsiteX118" fmla="*/ 2433475 w 3156994"/>
                <a:gd name="connsiteY118" fmla="*/ 2887856 h 3042794"/>
                <a:gd name="connsiteX119" fmla="*/ 2413742 w 3156994"/>
                <a:gd name="connsiteY119" fmla="*/ 2900667 h 3042794"/>
                <a:gd name="connsiteX120" fmla="*/ 2410383 w 3156994"/>
                <a:gd name="connsiteY120" fmla="*/ 2901948 h 3042794"/>
                <a:gd name="connsiteX121" fmla="*/ 2403245 w 3156994"/>
                <a:gd name="connsiteY121" fmla="*/ 2900667 h 3042794"/>
                <a:gd name="connsiteX122" fmla="*/ 2401146 w 3156994"/>
                <a:gd name="connsiteY122" fmla="*/ 2897251 h 3042794"/>
                <a:gd name="connsiteX123" fmla="*/ 2399467 w 3156994"/>
                <a:gd name="connsiteY123" fmla="*/ 2893835 h 3042794"/>
                <a:gd name="connsiteX124" fmla="*/ 2401146 w 3156994"/>
                <a:gd name="connsiteY124" fmla="*/ 2887429 h 3042794"/>
                <a:gd name="connsiteX125" fmla="*/ 2404085 w 3156994"/>
                <a:gd name="connsiteY125" fmla="*/ 2884440 h 3042794"/>
                <a:gd name="connsiteX126" fmla="*/ 2422979 w 3156994"/>
                <a:gd name="connsiteY126" fmla="*/ 2872056 h 3042794"/>
                <a:gd name="connsiteX127" fmla="*/ 2442292 w 3156994"/>
                <a:gd name="connsiteY127" fmla="*/ 2859245 h 3042794"/>
                <a:gd name="connsiteX128" fmla="*/ 673273 w 3156994"/>
                <a:gd name="connsiteY128" fmla="*/ 2830890 h 3042794"/>
                <a:gd name="connsiteX129" fmla="*/ 676631 w 3156994"/>
                <a:gd name="connsiteY129" fmla="*/ 2833005 h 3042794"/>
                <a:gd name="connsiteX130" fmla="*/ 695102 w 3156994"/>
                <a:gd name="connsiteY130" fmla="*/ 2845693 h 3042794"/>
                <a:gd name="connsiteX131" fmla="*/ 714412 w 3156994"/>
                <a:gd name="connsiteY131" fmla="*/ 2858382 h 3042794"/>
                <a:gd name="connsiteX132" fmla="*/ 716930 w 3156994"/>
                <a:gd name="connsiteY132" fmla="*/ 2860920 h 3042794"/>
                <a:gd name="connsiteX133" fmla="*/ 718190 w 3156994"/>
                <a:gd name="connsiteY133" fmla="*/ 2868110 h 3042794"/>
                <a:gd name="connsiteX134" fmla="*/ 716511 w 3156994"/>
                <a:gd name="connsiteY134" fmla="*/ 2871494 h 3042794"/>
                <a:gd name="connsiteX135" fmla="*/ 714412 w 3156994"/>
                <a:gd name="connsiteY135" fmla="*/ 2874455 h 3042794"/>
                <a:gd name="connsiteX136" fmla="*/ 707275 w 3156994"/>
                <a:gd name="connsiteY136" fmla="*/ 2875301 h 3042794"/>
                <a:gd name="connsiteX137" fmla="*/ 703917 w 3156994"/>
                <a:gd name="connsiteY137" fmla="*/ 2873609 h 3042794"/>
                <a:gd name="connsiteX138" fmla="*/ 684607 w 3156994"/>
                <a:gd name="connsiteY138" fmla="*/ 2860920 h 3042794"/>
                <a:gd name="connsiteX139" fmla="*/ 666137 w 3156994"/>
                <a:gd name="connsiteY139" fmla="*/ 2847808 h 3042794"/>
                <a:gd name="connsiteX140" fmla="*/ 663198 w 3156994"/>
                <a:gd name="connsiteY140" fmla="*/ 2845270 h 3042794"/>
                <a:gd name="connsiteX141" fmla="*/ 662359 w 3156994"/>
                <a:gd name="connsiteY141" fmla="*/ 2838080 h 3042794"/>
                <a:gd name="connsiteX142" fmla="*/ 664038 w 3156994"/>
                <a:gd name="connsiteY142" fmla="*/ 2835119 h 3042794"/>
                <a:gd name="connsiteX143" fmla="*/ 666557 w 3156994"/>
                <a:gd name="connsiteY143" fmla="*/ 2832582 h 3042794"/>
                <a:gd name="connsiteX144" fmla="*/ 2519589 w 3156994"/>
                <a:gd name="connsiteY144" fmla="*/ 2804244 h 3042794"/>
                <a:gd name="connsiteX145" fmla="*/ 2526780 w 3156994"/>
                <a:gd name="connsiteY145" fmla="*/ 2805090 h 3042794"/>
                <a:gd name="connsiteX146" fmla="*/ 2529740 w 3156994"/>
                <a:gd name="connsiteY146" fmla="*/ 2808051 h 3042794"/>
                <a:gd name="connsiteX147" fmla="*/ 2531432 w 3156994"/>
                <a:gd name="connsiteY147" fmla="*/ 2811435 h 3042794"/>
                <a:gd name="connsiteX148" fmla="*/ 2530163 w 3156994"/>
                <a:gd name="connsiteY148" fmla="*/ 2818202 h 3042794"/>
                <a:gd name="connsiteX149" fmla="*/ 2527626 w 3156994"/>
                <a:gd name="connsiteY149" fmla="*/ 2820740 h 3042794"/>
                <a:gd name="connsiteX150" fmla="*/ 2509015 w 3156994"/>
                <a:gd name="connsiteY150" fmla="*/ 2834698 h 3042794"/>
                <a:gd name="connsiteX151" fmla="*/ 2490405 w 3156994"/>
                <a:gd name="connsiteY151" fmla="*/ 2848232 h 3042794"/>
                <a:gd name="connsiteX152" fmla="*/ 2487021 w 3156994"/>
                <a:gd name="connsiteY152" fmla="*/ 2849924 h 3042794"/>
                <a:gd name="connsiteX153" fmla="*/ 2479831 w 3156994"/>
                <a:gd name="connsiteY153" fmla="*/ 2849078 h 3042794"/>
                <a:gd name="connsiteX154" fmla="*/ 2477293 w 3156994"/>
                <a:gd name="connsiteY154" fmla="*/ 2846118 h 3042794"/>
                <a:gd name="connsiteX155" fmla="*/ 2475601 w 3156994"/>
                <a:gd name="connsiteY155" fmla="*/ 2842734 h 3042794"/>
                <a:gd name="connsiteX156" fmla="*/ 2477293 w 3156994"/>
                <a:gd name="connsiteY156" fmla="*/ 2835544 h 3042794"/>
                <a:gd name="connsiteX157" fmla="*/ 2479408 w 3156994"/>
                <a:gd name="connsiteY157" fmla="*/ 2833006 h 3042794"/>
                <a:gd name="connsiteX158" fmla="*/ 2498018 w 3156994"/>
                <a:gd name="connsiteY158" fmla="*/ 2819471 h 3042794"/>
                <a:gd name="connsiteX159" fmla="*/ 2516206 w 3156994"/>
                <a:gd name="connsiteY159" fmla="*/ 2805936 h 3042794"/>
                <a:gd name="connsiteX160" fmla="*/ 601030 w 3156994"/>
                <a:gd name="connsiteY160" fmla="*/ 2776327 h 3042794"/>
                <a:gd name="connsiteX161" fmla="*/ 603568 w 3156994"/>
                <a:gd name="connsiteY161" fmla="*/ 2778442 h 3042794"/>
                <a:gd name="connsiteX162" fmla="*/ 621755 w 3156994"/>
                <a:gd name="connsiteY162" fmla="*/ 2792822 h 3042794"/>
                <a:gd name="connsiteX163" fmla="*/ 639943 w 3156994"/>
                <a:gd name="connsiteY163" fmla="*/ 2806780 h 3042794"/>
                <a:gd name="connsiteX164" fmla="*/ 642481 w 3156994"/>
                <a:gd name="connsiteY164" fmla="*/ 2808895 h 3042794"/>
                <a:gd name="connsiteX165" fmla="*/ 643327 w 3156994"/>
                <a:gd name="connsiteY165" fmla="*/ 2816085 h 3042794"/>
                <a:gd name="connsiteX166" fmla="*/ 641635 w 3156994"/>
                <a:gd name="connsiteY166" fmla="*/ 2819469 h 3042794"/>
                <a:gd name="connsiteX167" fmla="*/ 639097 w 3156994"/>
                <a:gd name="connsiteY167" fmla="*/ 2822007 h 3042794"/>
                <a:gd name="connsiteX168" fmla="*/ 631907 w 3156994"/>
                <a:gd name="connsiteY168" fmla="*/ 2823276 h 3042794"/>
                <a:gd name="connsiteX169" fmla="*/ 628946 w 3156994"/>
                <a:gd name="connsiteY169" fmla="*/ 2821161 h 3042794"/>
                <a:gd name="connsiteX170" fmla="*/ 610335 w 3156994"/>
                <a:gd name="connsiteY170" fmla="*/ 2807203 h 3042794"/>
                <a:gd name="connsiteX171" fmla="*/ 592148 w 3156994"/>
                <a:gd name="connsiteY171" fmla="*/ 2792822 h 3042794"/>
                <a:gd name="connsiteX172" fmla="*/ 590033 w 3156994"/>
                <a:gd name="connsiteY172" fmla="*/ 2790285 h 3042794"/>
                <a:gd name="connsiteX173" fmla="*/ 588764 w 3156994"/>
                <a:gd name="connsiteY173" fmla="*/ 2783094 h 3042794"/>
                <a:gd name="connsiteX174" fmla="*/ 590879 w 3156994"/>
                <a:gd name="connsiteY174" fmla="*/ 2779710 h 3042794"/>
                <a:gd name="connsiteX175" fmla="*/ 593839 w 3156994"/>
                <a:gd name="connsiteY175" fmla="*/ 2777596 h 3042794"/>
                <a:gd name="connsiteX176" fmla="*/ 524009 w 3156994"/>
                <a:gd name="connsiteY176" fmla="*/ 2716690 h 3042794"/>
                <a:gd name="connsiteX177" fmla="*/ 531142 w 3156994"/>
                <a:gd name="connsiteY177" fmla="*/ 2716690 h 3042794"/>
                <a:gd name="connsiteX178" fmla="*/ 534079 w 3156994"/>
                <a:gd name="connsiteY178" fmla="*/ 2718382 h 3042794"/>
                <a:gd name="connsiteX179" fmla="*/ 550861 w 3156994"/>
                <a:gd name="connsiteY179" fmla="*/ 2734031 h 3042794"/>
                <a:gd name="connsiteX180" fmla="*/ 568063 w 3156994"/>
                <a:gd name="connsiteY180" fmla="*/ 2748835 h 3042794"/>
                <a:gd name="connsiteX181" fmla="*/ 570580 w 3156994"/>
                <a:gd name="connsiteY181" fmla="*/ 2751373 h 3042794"/>
                <a:gd name="connsiteX182" fmla="*/ 571000 w 3156994"/>
                <a:gd name="connsiteY182" fmla="*/ 2758563 h 3042794"/>
                <a:gd name="connsiteX183" fmla="*/ 568902 w 3156994"/>
                <a:gd name="connsiteY183" fmla="*/ 2761947 h 3042794"/>
                <a:gd name="connsiteX184" fmla="*/ 566385 w 3156994"/>
                <a:gd name="connsiteY184" fmla="*/ 2764485 h 3042794"/>
                <a:gd name="connsiteX185" fmla="*/ 559672 w 3156994"/>
                <a:gd name="connsiteY185" fmla="*/ 2764908 h 3042794"/>
                <a:gd name="connsiteX186" fmla="*/ 556315 w 3156994"/>
                <a:gd name="connsiteY186" fmla="*/ 2762793 h 3042794"/>
                <a:gd name="connsiteX187" fmla="*/ 538694 w 3156994"/>
                <a:gd name="connsiteY187" fmla="*/ 2747566 h 3042794"/>
                <a:gd name="connsiteX188" fmla="*/ 521912 w 3156994"/>
                <a:gd name="connsiteY188" fmla="*/ 2732339 h 3042794"/>
                <a:gd name="connsiteX189" fmla="*/ 519814 w 3156994"/>
                <a:gd name="connsiteY189" fmla="*/ 2729379 h 3042794"/>
                <a:gd name="connsiteX190" fmla="*/ 518975 w 3156994"/>
                <a:gd name="connsiteY190" fmla="*/ 2722188 h 3042794"/>
                <a:gd name="connsiteX191" fmla="*/ 521492 w 3156994"/>
                <a:gd name="connsiteY191" fmla="*/ 2719651 h 3042794"/>
                <a:gd name="connsiteX192" fmla="*/ 3125272 w 3156994"/>
                <a:gd name="connsiteY192" fmla="*/ 1805629 h 3042794"/>
                <a:gd name="connsiteX193" fmla="*/ 3129079 w 3156994"/>
                <a:gd name="connsiteY193" fmla="*/ 1805629 h 3042794"/>
                <a:gd name="connsiteX194" fmla="*/ 3132463 w 3156994"/>
                <a:gd name="connsiteY194" fmla="*/ 1806469 h 3042794"/>
                <a:gd name="connsiteX195" fmla="*/ 3136692 w 3156994"/>
                <a:gd name="connsiteY195" fmla="*/ 1812772 h 3042794"/>
                <a:gd name="connsiteX196" fmla="*/ 3136692 w 3156994"/>
                <a:gd name="connsiteY196" fmla="*/ 1816133 h 3042794"/>
                <a:gd name="connsiteX197" fmla="*/ 3132886 w 3156994"/>
                <a:gd name="connsiteY197" fmla="*/ 1839242 h 3042794"/>
                <a:gd name="connsiteX198" fmla="*/ 3128233 w 3156994"/>
                <a:gd name="connsiteY198" fmla="*/ 1861510 h 3042794"/>
                <a:gd name="connsiteX199" fmla="*/ 3127387 w 3156994"/>
                <a:gd name="connsiteY199" fmla="*/ 1864872 h 3042794"/>
                <a:gd name="connsiteX200" fmla="*/ 3121042 w 3156994"/>
                <a:gd name="connsiteY200" fmla="*/ 1869073 h 3042794"/>
                <a:gd name="connsiteX201" fmla="*/ 3117235 w 3156994"/>
                <a:gd name="connsiteY201" fmla="*/ 1868653 h 3042794"/>
                <a:gd name="connsiteX202" fmla="*/ 3113851 w 3156994"/>
                <a:gd name="connsiteY202" fmla="*/ 1867392 h 3042794"/>
                <a:gd name="connsiteX203" fmla="*/ 3110045 w 3156994"/>
                <a:gd name="connsiteY203" fmla="*/ 1861510 h 3042794"/>
                <a:gd name="connsiteX204" fmla="*/ 3110045 w 3156994"/>
                <a:gd name="connsiteY204" fmla="*/ 1858149 h 3042794"/>
                <a:gd name="connsiteX205" fmla="*/ 3114697 w 3156994"/>
                <a:gd name="connsiteY205" fmla="*/ 1835881 h 3042794"/>
                <a:gd name="connsiteX206" fmla="*/ 3118504 w 3156994"/>
                <a:gd name="connsiteY206" fmla="*/ 1813192 h 3042794"/>
                <a:gd name="connsiteX207" fmla="*/ 3119350 w 3156994"/>
                <a:gd name="connsiteY207" fmla="*/ 1809831 h 3042794"/>
                <a:gd name="connsiteX208" fmla="*/ 22417 w 3156994"/>
                <a:gd name="connsiteY208" fmla="*/ 1757411 h 3042794"/>
                <a:gd name="connsiteX209" fmla="*/ 26223 w 3156994"/>
                <a:gd name="connsiteY209" fmla="*/ 1757411 h 3042794"/>
                <a:gd name="connsiteX210" fmla="*/ 31722 w 3156994"/>
                <a:gd name="connsiteY210" fmla="*/ 1762064 h 3042794"/>
                <a:gd name="connsiteX211" fmla="*/ 32145 w 3156994"/>
                <a:gd name="connsiteY211" fmla="*/ 1765024 h 3042794"/>
                <a:gd name="connsiteX212" fmla="*/ 35529 w 3156994"/>
                <a:gd name="connsiteY212" fmla="*/ 1787864 h 3042794"/>
                <a:gd name="connsiteX213" fmla="*/ 38912 w 3156994"/>
                <a:gd name="connsiteY213" fmla="*/ 1810704 h 3042794"/>
                <a:gd name="connsiteX214" fmla="*/ 39335 w 3156994"/>
                <a:gd name="connsiteY214" fmla="*/ 1814511 h 3042794"/>
                <a:gd name="connsiteX215" fmla="*/ 35106 w 3156994"/>
                <a:gd name="connsiteY215" fmla="*/ 1820009 h 3042794"/>
                <a:gd name="connsiteX216" fmla="*/ 31722 w 3156994"/>
                <a:gd name="connsiteY216" fmla="*/ 1820855 h 3042794"/>
                <a:gd name="connsiteX217" fmla="*/ 27915 w 3156994"/>
                <a:gd name="connsiteY217" fmla="*/ 1820855 h 3042794"/>
                <a:gd name="connsiteX218" fmla="*/ 22417 w 3156994"/>
                <a:gd name="connsiteY218" fmla="*/ 1817048 h 3042794"/>
                <a:gd name="connsiteX219" fmla="*/ 21148 w 3156994"/>
                <a:gd name="connsiteY219" fmla="*/ 1813242 h 3042794"/>
                <a:gd name="connsiteX220" fmla="*/ 17341 w 3156994"/>
                <a:gd name="connsiteY220" fmla="*/ 1790825 h 3042794"/>
                <a:gd name="connsiteX221" fmla="*/ 13957 w 3156994"/>
                <a:gd name="connsiteY221" fmla="*/ 1767985 h 3042794"/>
                <a:gd name="connsiteX222" fmla="*/ 13957 w 3156994"/>
                <a:gd name="connsiteY222" fmla="*/ 1764178 h 3042794"/>
                <a:gd name="connsiteX223" fmla="*/ 18610 w 3156994"/>
                <a:gd name="connsiteY223" fmla="*/ 1758680 h 3042794"/>
                <a:gd name="connsiteX224" fmla="*/ 3136284 w 3156994"/>
                <a:gd name="connsiteY224" fmla="*/ 1714269 h 3042794"/>
                <a:gd name="connsiteX225" fmla="*/ 3139955 w 3156994"/>
                <a:gd name="connsiteY225" fmla="*/ 1714269 h 3042794"/>
                <a:gd name="connsiteX226" fmla="*/ 3143218 w 3156994"/>
                <a:gd name="connsiteY226" fmla="*/ 1715546 h 3042794"/>
                <a:gd name="connsiteX227" fmla="*/ 3148112 w 3156994"/>
                <a:gd name="connsiteY227" fmla="*/ 1721081 h 3042794"/>
                <a:gd name="connsiteX228" fmla="*/ 3148112 w 3156994"/>
                <a:gd name="connsiteY228" fmla="*/ 1724487 h 3042794"/>
                <a:gd name="connsiteX229" fmla="*/ 3145257 w 3156994"/>
                <a:gd name="connsiteY229" fmla="*/ 1747903 h 3042794"/>
                <a:gd name="connsiteX230" fmla="*/ 3142810 w 3156994"/>
                <a:gd name="connsiteY230" fmla="*/ 1771320 h 3042794"/>
                <a:gd name="connsiteX231" fmla="*/ 3141587 w 3156994"/>
                <a:gd name="connsiteY231" fmla="*/ 1774300 h 3042794"/>
                <a:gd name="connsiteX232" fmla="*/ 3136284 w 3156994"/>
                <a:gd name="connsiteY232" fmla="*/ 1778983 h 3042794"/>
                <a:gd name="connsiteX233" fmla="*/ 3132614 w 3156994"/>
                <a:gd name="connsiteY233" fmla="*/ 1778983 h 3042794"/>
                <a:gd name="connsiteX234" fmla="*/ 3129351 w 3156994"/>
                <a:gd name="connsiteY234" fmla="*/ 1777706 h 3042794"/>
                <a:gd name="connsiteX235" fmla="*/ 3125272 w 3156994"/>
                <a:gd name="connsiteY235" fmla="*/ 1772171 h 3042794"/>
                <a:gd name="connsiteX236" fmla="*/ 3125272 w 3156994"/>
                <a:gd name="connsiteY236" fmla="*/ 1768339 h 3042794"/>
                <a:gd name="connsiteX237" fmla="*/ 3127719 w 3156994"/>
                <a:gd name="connsiteY237" fmla="*/ 1745349 h 3042794"/>
                <a:gd name="connsiteX238" fmla="*/ 3130574 w 3156994"/>
                <a:gd name="connsiteY238" fmla="*/ 1722784 h 3042794"/>
                <a:gd name="connsiteX239" fmla="*/ 3130982 w 3156994"/>
                <a:gd name="connsiteY239" fmla="*/ 1718952 h 3042794"/>
                <a:gd name="connsiteX240" fmla="*/ 12688 w 3156994"/>
                <a:gd name="connsiteY240" fmla="*/ 1666051 h 3042794"/>
                <a:gd name="connsiteX241" fmla="*/ 16495 w 3156994"/>
                <a:gd name="connsiteY241" fmla="*/ 1666051 h 3042794"/>
                <a:gd name="connsiteX242" fmla="*/ 21571 w 3156994"/>
                <a:gd name="connsiteY242" fmla="*/ 1671060 h 3042794"/>
                <a:gd name="connsiteX243" fmla="*/ 22417 w 3156994"/>
                <a:gd name="connsiteY243" fmla="*/ 1674399 h 3042794"/>
                <a:gd name="connsiteX244" fmla="*/ 24108 w 3156994"/>
                <a:gd name="connsiteY244" fmla="*/ 1697355 h 3042794"/>
                <a:gd name="connsiteX245" fmla="*/ 26646 w 3156994"/>
                <a:gd name="connsiteY245" fmla="*/ 1719477 h 3042794"/>
                <a:gd name="connsiteX246" fmla="*/ 26646 w 3156994"/>
                <a:gd name="connsiteY246" fmla="*/ 1723234 h 3042794"/>
                <a:gd name="connsiteX247" fmla="*/ 21994 w 3156994"/>
                <a:gd name="connsiteY247" fmla="*/ 1729077 h 3042794"/>
                <a:gd name="connsiteX248" fmla="*/ 18187 w 3156994"/>
                <a:gd name="connsiteY248" fmla="*/ 1729495 h 3042794"/>
                <a:gd name="connsiteX249" fmla="*/ 14380 w 3156994"/>
                <a:gd name="connsiteY249" fmla="*/ 1729495 h 3042794"/>
                <a:gd name="connsiteX250" fmla="*/ 8881 w 3156994"/>
                <a:gd name="connsiteY250" fmla="*/ 1724904 h 3042794"/>
                <a:gd name="connsiteX251" fmla="*/ 8035 w 3156994"/>
                <a:gd name="connsiteY251" fmla="*/ 1721147 h 3042794"/>
                <a:gd name="connsiteX252" fmla="*/ 5921 w 3156994"/>
                <a:gd name="connsiteY252" fmla="*/ 1699025 h 3042794"/>
                <a:gd name="connsiteX253" fmla="*/ 4229 w 3156994"/>
                <a:gd name="connsiteY253" fmla="*/ 1676068 h 3042794"/>
                <a:gd name="connsiteX254" fmla="*/ 3806 w 3156994"/>
                <a:gd name="connsiteY254" fmla="*/ 1676068 h 3042794"/>
                <a:gd name="connsiteX255" fmla="*/ 4229 w 3156994"/>
                <a:gd name="connsiteY255" fmla="*/ 1672312 h 3042794"/>
                <a:gd name="connsiteX256" fmla="*/ 8881 w 3156994"/>
                <a:gd name="connsiteY256" fmla="*/ 1666886 h 3042794"/>
                <a:gd name="connsiteX257" fmla="*/ 3142026 w 3156994"/>
                <a:gd name="connsiteY257" fmla="*/ 1622909 h 3042794"/>
                <a:gd name="connsiteX258" fmla="*/ 3146170 w 3156994"/>
                <a:gd name="connsiteY258" fmla="*/ 1622909 h 3042794"/>
                <a:gd name="connsiteX259" fmla="*/ 3149899 w 3156994"/>
                <a:gd name="connsiteY259" fmla="*/ 1623744 h 3042794"/>
                <a:gd name="connsiteX260" fmla="*/ 3154042 w 3156994"/>
                <a:gd name="connsiteY260" fmla="*/ 1628335 h 3042794"/>
                <a:gd name="connsiteX261" fmla="*/ 3154456 w 3156994"/>
                <a:gd name="connsiteY261" fmla="*/ 1632509 h 3042794"/>
                <a:gd name="connsiteX262" fmla="*/ 3153628 w 3156994"/>
                <a:gd name="connsiteY262" fmla="*/ 1655049 h 3042794"/>
                <a:gd name="connsiteX263" fmla="*/ 3151970 w 3156994"/>
                <a:gd name="connsiteY263" fmla="*/ 1678005 h 3042794"/>
                <a:gd name="connsiteX264" fmla="*/ 3151556 w 3156994"/>
                <a:gd name="connsiteY264" fmla="*/ 1681344 h 3042794"/>
                <a:gd name="connsiteX265" fmla="*/ 3146170 w 3156994"/>
                <a:gd name="connsiteY265" fmla="*/ 1686353 h 3042794"/>
                <a:gd name="connsiteX266" fmla="*/ 3142026 w 3156994"/>
                <a:gd name="connsiteY266" fmla="*/ 1686353 h 3042794"/>
                <a:gd name="connsiteX267" fmla="*/ 3139126 w 3156994"/>
                <a:gd name="connsiteY267" fmla="*/ 1685936 h 3042794"/>
                <a:gd name="connsiteX268" fmla="*/ 3134154 w 3156994"/>
                <a:gd name="connsiteY268" fmla="*/ 1680510 h 3042794"/>
                <a:gd name="connsiteX269" fmla="*/ 3134154 w 3156994"/>
                <a:gd name="connsiteY269" fmla="*/ 1676336 h 3042794"/>
                <a:gd name="connsiteX270" fmla="*/ 3135812 w 3156994"/>
                <a:gd name="connsiteY270" fmla="*/ 1654214 h 3042794"/>
                <a:gd name="connsiteX271" fmla="*/ 3136640 w 3156994"/>
                <a:gd name="connsiteY271" fmla="*/ 1631674 h 3042794"/>
                <a:gd name="connsiteX272" fmla="*/ 3137469 w 3156994"/>
                <a:gd name="connsiteY272" fmla="*/ 1627918 h 3042794"/>
                <a:gd name="connsiteX273" fmla="*/ 9503 w 3156994"/>
                <a:gd name="connsiteY273" fmla="*/ 1573422 h 3042794"/>
                <a:gd name="connsiteX274" fmla="*/ 12958 w 3156994"/>
                <a:gd name="connsiteY274" fmla="*/ 1573845 h 3042794"/>
                <a:gd name="connsiteX275" fmla="*/ 18574 w 3156994"/>
                <a:gd name="connsiteY275" fmla="*/ 1578920 h 3042794"/>
                <a:gd name="connsiteX276" fmla="*/ 19006 w 3156994"/>
                <a:gd name="connsiteY276" fmla="*/ 1582727 h 3042794"/>
                <a:gd name="connsiteX277" fmla="*/ 19006 w 3156994"/>
                <a:gd name="connsiteY277" fmla="*/ 1605567 h 3042794"/>
                <a:gd name="connsiteX278" fmla="*/ 20302 w 3156994"/>
                <a:gd name="connsiteY278" fmla="*/ 1628831 h 3042794"/>
                <a:gd name="connsiteX279" fmla="*/ 19870 w 3156994"/>
                <a:gd name="connsiteY279" fmla="*/ 1632214 h 3042794"/>
                <a:gd name="connsiteX280" fmla="*/ 15119 w 3156994"/>
                <a:gd name="connsiteY280" fmla="*/ 1637713 h 3042794"/>
                <a:gd name="connsiteX281" fmla="*/ 11231 w 3156994"/>
                <a:gd name="connsiteY281" fmla="*/ 1638136 h 3042794"/>
                <a:gd name="connsiteX282" fmla="*/ 7343 w 3156994"/>
                <a:gd name="connsiteY282" fmla="*/ 1637713 h 3042794"/>
                <a:gd name="connsiteX283" fmla="*/ 2160 w 3156994"/>
                <a:gd name="connsiteY283" fmla="*/ 1633060 h 3042794"/>
                <a:gd name="connsiteX284" fmla="*/ 1728 w 3156994"/>
                <a:gd name="connsiteY284" fmla="*/ 1629254 h 3042794"/>
                <a:gd name="connsiteX285" fmla="*/ 432 w 3156994"/>
                <a:gd name="connsiteY285" fmla="*/ 1605990 h 3042794"/>
                <a:gd name="connsiteX286" fmla="*/ 0 w 3156994"/>
                <a:gd name="connsiteY286" fmla="*/ 1582727 h 3042794"/>
                <a:gd name="connsiteX287" fmla="*/ 432 w 3156994"/>
                <a:gd name="connsiteY287" fmla="*/ 1579343 h 3042794"/>
                <a:gd name="connsiteX288" fmla="*/ 5615 w 3156994"/>
                <a:gd name="connsiteY288" fmla="*/ 1573845 h 3042794"/>
                <a:gd name="connsiteX289" fmla="*/ 3147477 w 3156994"/>
                <a:gd name="connsiteY289" fmla="*/ 1530280 h 3042794"/>
                <a:gd name="connsiteX290" fmla="*/ 3151371 w 3156994"/>
                <a:gd name="connsiteY290" fmla="*/ 1531126 h 3042794"/>
                <a:gd name="connsiteX291" fmla="*/ 3156562 w 3156994"/>
                <a:gd name="connsiteY291" fmla="*/ 1535779 h 3042794"/>
                <a:gd name="connsiteX292" fmla="*/ 3156994 w 3156994"/>
                <a:gd name="connsiteY292" fmla="*/ 1539585 h 3042794"/>
                <a:gd name="connsiteX293" fmla="*/ 3156994 w 3156994"/>
                <a:gd name="connsiteY293" fmla="*/ 1550160 h 3042794"/>
                <a:gd name="connsiteX294" fmla="*/ 3156994 w 3156994"/>
                <a:gd name="connsiteY294" fmla="*/ 1560734 h 3042794"/>
                <a:gd name="connsiteX295" fmla="*/ 3156994 w 3156994"/>
                <a:gd name="connsiteY295" fmla="*/ 1573423 h 3042794"/>
                <a:gd name="connsiteX296" fmla="*/ 3156994 w 3156994"/>
                <a:gd name="connsiteY296" fmla="*/ 1585689 h 3042794"/>
                <a:gd name="connsiteX297" fmla="*/ 3156562 w 3156994"/>
                <a:gd name="connsiteY297" fmla="*/ 1589496 h 3042794"/>
                <a:gd name="connsiteX298" fmla="*/ 3150938 w 3156994"/>
                <a:gd name="connsiteY298" fmla="*/ 1594571 h 3042794"/>
                <a:gd name="connsiteX299" fmla="*/ 3147477 w 3156994"/>
                <a:gd name="connsiteY299" fmla="*/ 1594994 h 3042794"/>
                <a:gd name="connsiteX300" fmla="*/ 3143584 w 3156994"/>
                <a:gd name="connsiteY300" fmla="*/ 1594571 h 3042794"/>
                <a:gd name="connsiteX301" fmla="*/ 3138393 w 3156994"/>
                <a:gd name="connsiteY301" fmla="*/ 1589496 h 3042794"/>
                <a:gd name="connsiteX302" fmla="*/ 3137960 w 3156994"/>
                <a:gd name="connsiteY302" fmla="*/ 1585689 h 3042794"/>
                <a:gd name="connsiteX303" fmla="*/ 3138393 w 3156994"/>
                <a:gd name="connsiteY303" fmla="*/ 1573000 h 3042794"/>
                <a:gd name="connsiteX304" fmla="*/ 3138393 w 3156994"/>
                <a:gd name="connsiteY304" fmla="*/ 1560734 h 3042794"/>
                <a:gd name="connsiteX305" fmla="*/ 3138393 w 3156994"/>
                <a:gd name="connsiteY305" fmla="*/ 1550160 h 3042794"/>
                <a:gd name="connsiteX306" fmla="*/ 3137960 w 3156994"/>
                <a:gd name="connsiteY306" fmla="*/ 1539585 h 3042794"/>
                <a:gd name="connsiteX307" fmla="*/ 3138393 w 3156994"/>
                <a:gd name="connsiteY307" fmla="*/ 1535779 h 3042794"/>
                <a:gd name="connsiteX308" fmla="*/ 3143584 w 3156994"/>
                <a:gd name="connsiteY308" fmla="*/ 1531126 h 3042794"/>
                <a:gd name="connsiteX309" fmla="*/ 7343 w 3156994"/>
                <a:gd name="connsiteY309" fmla="*/ 1482062 h 3042794"/>
                <a:gd name="connsiteX310" fmla="*/ 11231 w 3156994"/>
                <a:gd name="connsiteY310" fmla="*/ 1482062 h 3042794"/>
                <a:gd name="connsiteX311" fmla="*/ 15119 w 3156994"/>
                <a:gd name="connsiteY311" fmla="*/ 1482897 h 3042794"/>
                <a:gd name="connsiteX312" fmla="*/ 19870 w 3156994"/>
                <a:gd name="connsiteY312" fmla="*/ 1488323 h 3042794"/>
                <a:gd name="connsiteX313" fmla="*/ 20302 w 3156994"/>
                <a:gd name="connsiteY313" fmla="*/ 1491245 h 3042794"/>
                <a:gd name="connsiteX314" fmla="*/ 19870 w 3156994"/>
                <a:gd name="connsiteY314" fmla="*/ 1513784 h 3042794"/>
                <a:gd name="connsiteX315" fmla="*/ 19006 w 3156994"/>
                <a:gd name="connsiteY315" fmla="*/ 1536741 h 3042794"/>
                <a:gd name="connsiteX316" fmla="*/ 18574 w 3156994"/>
                <a:gd name="connsiteY316" fmla="*/ 1540497 h 3042794"/>
                <a:gd name="connsiteX317" fmla="*/ 12958 w 3156994"/>
                <a:gd name="connsiteY317" fmla="*/ 1545506 h 3042794"/>
                <a:gd name="connsiteX318" fmla="*/ 9503 w 3156994"/>
                <a:gd name="connsiteY318" fmla="*/ 1545506 h 3042794"/>
                <a:gd name="connsiteX319" fmla="*/ 5615 w 3156994"/>
                <a:gd name="connsiteY319" fmla="*/ 1544671 h 3042794"/>
                <a:gd name="connsiteX320" fmla="*/ 432 w 3156994"/>
                <a:gd name="connsiteY320" fmla="*/ 1540080 h 3042794"/>
                <a:gd name="connsiteX321" fmla="*/ 0 w 3156994"/>
                <a:gd name="connsiteY321" fmla="*/ 1536323 h 3042794"/>
                <a:gd name="connsiteX322" fmla="*/ 432 w 3156994"/>
                <a:gd name="connsiteY322" fmla="*/ 1513366 h 3042794"/>
                <a:gd name="connsiteX323" fmla="*/ 1728 w 3156994"/>
                <a:gd name="connsiteY323" fmla="*/ 1490827 h 3042794"/>
                <a:gd name="connsiteX324" fmla="*/ 2160 w 3156994"/>
                <a:gd name="connsiteY324" fmla="*/ 1487071 h 3042794"/>
                <a:gd name="connsiteX325" fmla="*/ 3142855 w 3156994"/>
                <a:gd name="connsiteY325" fmla="*/ 1438920 h 3042794"/>
                <a:gd name="connsiteX326" fmla="*/ 3146584 w 3156994"/>
                <a:gd name="connsiteY326" fmla="*/ 1438920 h 3042794"/>
                <a:gd name="connsiteX327" fmla="*/ 3151556 w 3156994"/>
                <a:gd name="connsiteY327" fmla="*/ 1443511 h 3042794"/>
                <a:gd name="connsiteX328" fmla="*/ 3152385 w 3156994"/>
                <a:gd name="connsiteY328" fmla="*/ 1447268 h 3042794"/>
                <a:gd name="connsiteX329" fmla="*/ 3153628 w 3156994"/>
                <a:gd name="connsiteY329" fmla="*/ 1470225 h 3042794"/>
                <a:gd name="connsiteX330" fmla="*/ 3154456 w 3156994"/>
                <a:gd name="connsiteY330" fmla="*/ 1493181 h 3042794"/>
                <a:gd name="connsiteX331" fmla="*/ 3154456 w 3156994"/>
                <a:gd name="connsiteY331" fmla="*/ 1496938 h 3042794"/>
                <a:gd name="connsiteX332" fmla="*/ 3149899 w 3156994"/>
                <a:gd name="connsiteY332" fmla="*/ 1501947 h 3042794"/>
                <a:gd name="connsiteX333" fmla="*/ 3146170 w 3156994"/>
                <a:gd name="connsiteY333" fmla="*/ 1502364 h 3042794"/>
                <a:gd name="connsiteX334" fmla="*/ 3142855 w 3156994"/>
                <a:gd name="connsiteY334" fmla="*/ 1501947 h 3042794"/>
                <a:gd name="connsiteX335" fmla="*/ 3137469 w 3156994"/>
                <a:gd name="connsiteY335" fmla="*/ 1497355 h 3042794"/>
                <a:gd name="connsiteX336" fmla="*/ 3136640 w 3156994"/>
                <a:gd name="connsiteY336" fmla="*/ 1493599 h 3042794"/>
                <a:gd name="connsiteX337" fmla="*/ 3135812 w 3156994"/>
                <a:gd name="connsiteY337" fmla="*/ 1471060 h 3042794"/>
                <a:gd name="connsiteX338" fmla="*/ 3134154 w 3156994"/>
                <a:gd name="connsiteY338" fmla="*/ 1448520 h 3042794"/>
                <a:gd name="connsiteX339" fmla="*/ 3134569 w 3156994"/>
                <a:gd name="connsiteY339" fmla="*/ 1445181 h 3042794"/>
                <a:gd name="connsiteX340" fmla="*/ 3139126 w 3156994"/>
                <a:gd name="connsiteY340" fmla="*/ 1439755 h 3042794"/>
                <a:gd name="connsiteX341" fmla="*/ 15251 w 3156994"/>
                <a:gd name="connsiteY341" fmla="*/ 1389433 h 3042794"/>
                <a:gd name="connsiteX342" fmla="*/ 18507 w 3156994"/>
                <a:gd name="connsiteY342" fmla="*/ 1389433 h 3042794"/>
                <a:gd name="connsiteX343" fmla="*/ 22170 w 3156994"/>
                <a:gd name="connsiteY343" fmla="*/ 1390284 h 3042794"/>
                <a:gd name="connsiteX344" fmla="*/ 26647 w 3156994"/>
                <a:gd name="connsiteY344" fmla="*/ 1395819 h 3042794"/>
                <a:gd name="connsiteX345" fmla="*/ 26647 w 3156994"/>
                <a:gd name="connsiteY345" fmla="*/ 1399651 h 3042794"/>
                <a:gd name="connsiteX346" fmla="*/ 24205 w 3156994"/>
                <a:gd name="connsiteY346" fmla="*/ 1422216 h 3042794"/>
                <a:gd name="connsiteX347" fmla="*/ 22577 w 3156994"/>
                <a:gd name="connsiteY347" fmla="*/ 1445632 h 3042794"/>
                <a:gd name="connsiteX348" fmla="*/ 22170 w 3156994"/>
                <a:gd name="connsiteY348" fmla="*/ 1449038 h 3042794"/>
                <a:gd name="connsiteX349" fmla="*/ 16879 w 3156994"/>
                <a:gd name="connsiteY349" fmla="*/ 1453721 h 3042794"/>
                <a:gd name="connsiteX350" fmla="*/ 13215 w 3156994"/>
                <a:gd name="connsiteY350" fmla="*/ 1454147 h 3042794"/>
                <a:gd name="connsiteX351" fmla="*/ 9959 w 3156994"/>
                <a:gd name="connsiteY351" fmla="*/ 1453721 h 3042794"/>
                <a:gd name="connsiteX352" fmla="*/ 5075 w 3156994"/>
                <a:gd name="connsiteY352" fmla="*/ 1448186 h 3042794"/>
                <a:gd name="connsiteX353" fmla="*/ 5075 w 3156994"/>
                <a:gd name="connsiteY353" fmla="*/ 1443929 h 3042794"/>
                <a:gd name="connsiteX354" fmla="*/ 6703 w 3156994"/>
                <a:gd name="connsiteY354" fmla="*/ 1420938 h 3042794"/>
                <a:gd name="connsiteX355" fmla="*/ 8738 w 3156994"/>
                <a:gd name="connsiteY355" fmla="*/ 1397948 h 3042794"/>
                <a:gd name="connsiteX356" fmla="*/ 9959 w 3156994"/>
                <a:gd name="connsiteY356" fmla="*/ 1394116 h 3042794"/>
                <a:gd name="connsiteX357" fmla="*/ 3133022 w 3156994"/>
                <a:gd name="connsiteY357" fmla="*/ 1346291 h 3042794"/>
                <a:gd name="connsiteX358" fmla="*/ 3136896 w 3156994"/>
                <a:gd name="connsiteY358" fmla="*/ 1346291 h 3042794"/>
                <a:gd name="connsiteX359" fmla="*/ 3142493 w 3156994"/>
                <a:gd name="connsiteY359" fmla="*/ 1350974 h 3042794"/>
                <a:gd name="connsiteX360" fmla="*/ 3143785 w 3156994"/>
                <a:gd name="connsiteY360" fmla="*/ 1354380 h 3042794"/>
                <a:gd name="connsiteX361" fmla="*/ 3146798 w 3156994"/>
                <a:gd name="connsiteY361" fmla="*/ 1377797 h 3042794"/>
                <a:gd name="connsiteX362" fmla="*/ 3149381 w 3156994"/>
                <a:gd name="connsiteY362" fmla="*/ 1400787 h 3042794"/>
                <a:gd name="connsiteX363" fmla="*/ 3148951 w 3156994"/>
                <a:gd name="connsiteY363" fmla="*/ 1404193 h 3042794"/>
                <a:gd name="connsiteX364" fmla="*/ 3144215 w 3156994"/>
                <a:gd name="connsiteY364" fmla="*/ 1409728 h 3042794"/>
                <a:gd name="connsiteX365" fmla="*/ 3140771 w 3156994"/>
                <a:gd name="connsiteY365" fmla="*/ 1411005 h 3042794"/>
                <a:gd name="connsiteX366" fmla="*/ 3136896 w 3156994"/>
                <a:gd name="connsiteY366" fmla="*/ 1411005 h 3042794"/>
                <a:gd name="connsiteX367" fmla="*/ 3131299 w 3156994"/>
                <a:gd name="connsiteY367" fmla="*/ 1405896 h 3042794"/>
                <a:gd name="connsiteX368" fmla="*/ 3130438 w 3156994"/>
                <a:gd name="connsiteY368" fmla="*/ 1402490 h 3042794"/>
                <a:gd name="connsiteX369" fmla="*/ 3127855 w 3156994"/>
                <a:gd name="connsiteY369" fmla="*/ 1379925 h 3042794"/>
                <a:gd name="connsiteX370" fmla="*/ 3125272 w 3156994"/>
                <a:gd name="connsiteY370" fmla="*/ 1356935 h 3042794"/>
                <a:gd name="connsiteX371" fmla="*/ 3125272 w 3156994"/>
                <a:gd name="connsiteY371" fmla="*/ 1353103 h 3042794"/>
                <a:gd name="connsiteX372" fmla="*/ 3129577 w 3156994"/>
                <a:gd name="connsiteY372" fmla="*/ 1347568 h 3042794"/>
                <a:gd name="connsiteX373" fmla="*/ 27521 w 3156994"/>
                <a:gd name="connsiteY373" fmla="*/ 1298073 h 3042794"/>
                <a:gd name="connsiteX374" fmla="*/ 31459 w 3156994"/>
                <a:gd name="connsiteY374" fmla="*/ 1298924 h 3042794"/>
                <a:gd name="connsiteX375" fmla="*/ 35397 w 3156994"/>
                <a:gd name="connsiteY375" fmla="*/ 1299776 h 3042794"/>
                <a:gd name="connsiteX376" fmla="*/ 39335 w 3156994"/>
                <a:gd name="connsiteY376" fmla="*/ 1305311 h 3042794"/>
                <a:gd name="connsiteX377" fmla="*/ 39335 w 3156994"/>
                <a:gd name="connsiteY377" fmla="*/ 1309568 h 3042794"/>
                <a:gd name="connsiteX378" fmla="*/ 35397 w 3156994"/>
                <a:gd name="connsiteY378" fmla="*/ 1332133 h 3042794"/>
                <a:gd name="connsiteX379" fmla="*/ 32772 w 3156994"/>
                <a:gd name="connsiteY379" fmla="*/ 1355123 h 3042794"/>
                <a:gd name="connsiteX380" fmla="*/ 31459 w 3156994"/>
                <a:gd name="connsiteY380" fmla="*/ 1358529 h 3042794"/>
                <a:gd name="connsiteX381" fmla="*/ 25771 w 3156994"/>
                <a:gd name="connsiteY381" fmla="*/ 1362787 h 3042794"/>
                <a:gd name="connsiteX382" fmla="*/ 21833 w 3156994"/>
                <a:gd name="connsiteY382" fmla="*/ 1362787 h 3042794"/>
                <a:gd name="connsiteX383" fmla="*/ 18333 w 3156994"/>
                <a:gd name="connsiteY383" fmla="*/ 1361510 h 3042794"/>
                <a:gd name="connsiteX384" fmla="*/ 13957 w 3156994"/>
                <a:gd name="connsiteY384" fmla="*/ 1355975 h 3042794"/>
                <a:gd name="connsiteX385" fmla="*/ 13957 w 3156994"/>
                <a:gd name="connsiteY385" fmla="*/ 1352143 h 3042794"/>
                <a:gd name="connsiteX386" fmla="*/ 16583 w 3156994"/>
                <a:gd name="connsiteY386" fmla="*/ 1329578 h 3042794"/>
                <a:gd name="connsiteX387" fmla="*/ 20521 w 3156994"/>
                <a:gd name="connsiteY387" fmla="*/ 1306162 h 3042794"/>
                <a:gd name="connsiteX388" fmla="*/ 21833 w 3156994"/>
                <a:gd name="connsiteY388" fmla="*/ 1302756 h 3042794"/>
                <a:gd name="connsiteX389" fmla="*/ 46103 w 3156994"/>
                <a:gd name="connsiteY389" fmla="*/ 1207982 h 3042794"/>
                <a:gd name="connsiteX390" fmla="*/ 49910 w 3156994"/>
                <a:gd name="connsiteY390" fmla="*/ 1207982 h 3042794"/>
                <a:gd name="connsiteX391" fmla="*/ 53294 w 3156994"/>
                <a:gd name="connsiteY391" fmla="*/ 1208828 h 3042794"/>
                <a:gd name="connsiteX392" fmla="*/ 57100 w 3156994"/>
                <a:gd name="connsiteY392" fmla="*/ 1215172 h 3042794"/>
                <a:gd name="connsiteX393" fmla="*/ 56677 w 3156994"/>
                <a:gd name="connsiteY393" fmla="*/ 1218979 h 3042794"/>
                <a:gd name="connsiteX394" fmla="*/ 51602 w 3156994"/>
                <a:gd name="connsiteY394" fmla="*/ 1240973 h 3042794"/>
                <a:gd name="connsiteX395" fmla="*/ 47372 w 3156994"/>
                <a:gd name="connsiteY395" fmla="*/ 1263390 h 3042794"/>
                <a:gd name="connsiteX396" fmla="*/ 46103 w 3156994"/>
                <a:gd name="connsiteY396" fmla="*/ 1267619 h 3042794"/>
                <a:gd name="connsiteX397" fmla="*/ 40604 w 3156994"/>
                <a:gd name="connsiteY397" fmla="*/ 1271426 h 3042794"/>
                <a:gd name="connsiteX398" fmla="*/ 36798 w 3156994"/>
                <a:gd name="connsiteY398" fmla="*/ 1270580 h 3042794"/>
                <a:gd name="connsiteX399" fmla="*/ 32991 w 3156994"/>
                <a:gd name="connsiteY399" fmla="*/ 1269734 h 3042794"/>
                <a:gd name="connsiteX400" fmla="*/ 29184 w 3156994"/>
                <a:gd name="connsiteY400" fmla="*/ 1264236 h 3042794"/>
                <a:gd name="connsiteX401" fmla="*/ 29607 w 3156994"/>
                <a:gd name="connsiteY401" fmla="*/ 1260429 h 3042794"/>
                <a:gd name="connsiteX402" fmla="*/ 33837 w 3156994"/>
                <a:gd name="connsiteY402" fmla="*/ 1237589 h 3042794"/>
                <a:gd name="connsiteX403" fmla="*/ 38913 w 3156994"/>
                <a:gd name="connsiteY403" fmla="*/ 1215172 h 3042794"/>
                <a:gd name="connsiteX404" fmla="*/ 40181 w 3156994"/>
                <a:gd name="connsiteY404" fmla="*/ 1210943 h 3042794"/>
                <a:gd name="connsiteX405" fmla="*/ 69076 w 3156994"/>
                <a:gd name="connsiteY405" fmla="*/ 1119160 h 3042794"/>
                <a:gd name="connsiteX406" fmla="*/ 72987 w 3156994"/>
                <a:gd name="connsiteY406" fmla="*/ 1119577 h 3042794"/>
                <a:gd name="connsiteX407" fmla="*/ 76464 w 3156994"/>
                <a:gd name="connsiteY407" fmla="*/ 1121246 h 3042794"/>
                <a:gd name="connsiteX408" fmla="*/ 79940 w 3156994"/>
                <a:gd name="connsiteY408" fmla="*/ 1127088 h 3042794"/>
                <a:gd name="connsiteX409" fmla="*/ 79071 w 3156994"/>
                <a:gd name="connsiteY409" fmla="*/ 1130427 h 3042794"/>
                <a:gd name="connsiteX410" fmla="*/ 72987 w 3156994"/>
                <a:gd name="connsiteY410" fmla="*/ 1152543 h 3042794"/>
                <a:gd name="connsiteX411" fmla="*/ 66903 w 3156994"/>
                <a:gd name="connsiteY411" fmla="*/ 1174242 h 3042794"/>
                <a:gd name="connsiteX412" fmla="*/ 65600 w 3156994"/>
                <a:gd name="connsiteY412" fmla="*/ 1177998 h 3042794"/>
                <a:gd name="connsiteX413" fmla="*/ 59516 w 3156994"/>
                <a:gd name="connsiteY413" fmla="*/ 1181336 h 3042794"/>
                <a:gd name="connsiteX414" fmla="*/ 55605 w 3156994"/>
                <a:gd name="connsiteY414" fmla="*/ 1180919 h 3042794"/>
                <a:gd name="connsiteX415" fmla="*/ 52128 w 3156994"/>
                <a:gd name="connsiteY415" fmla="*/ 1179667 h 3042794"/>
                <a:gd name="connsiteX416" fmla="*/ 48217 w 3156994"/>
                <a:gd name="connsiteY416" fmla="*/ 1173825 h 3042794"/>
                <a:gd name="connsiteX417" fmla="*/ 48652 w 3156994"/>
                <a:gd name="connsiteY417" fmla="*/ 1169652 h 3042794"/>
                <a:gd name="connsiteX418" fmla="*/ 54736 w 3156994"/>
                <a:gd name="connsiteY418" fmla="*/ 1147953 h 3042794"/>
                <a:gd name="connsiteX419" fmla="*/ 61254 w 3156994"/>
                <a:gd name="connsiteY419" fmla="*/ 1125836 h 3042794"/>
                <a:gd name="connsiteX420" fmla="*/ 62992 w 3156994"/>
                <a:gd name="connsiteY420" fmla="*/ 1122498 h 3042794"/>
                <a:gd name="connsiteX421" fmla="*/ 2693526 w 3156994"/>
                <a:gd name="connsiteY421" fmla="*/ 451723 h 3042794"/>
                <a:gd name="connsiteX422" fmla="*/ 2700838 w 3156994"/>
                <a:gd name="connsiteY422" fmla="*/ 451723 h 3042794"/>
                <a:gd name="connsiteX423" fmla="*/ 2703419 w 3156994"/>
                <a:gd name="connsiteY423" fmla="*/ 453838 h 3042794"/>
                <a:gd name="connsiteX424" fmla="*/ 2719764 w 3156994"/>
                <a:gd name="connsiteY424" fmla="*/ 470334 h 3042794"/>
                <a:gd name="connsiteX425" fmla="*/ 2736110 w 3156994"/>
                <a:gd name="connsiteY425" fmla="*/ 487252 h 3042794"/>
                <a:gd name="connsiteX426" fmla="*/ 2738260 w 3156994"/>
                <a:gd name="connsiteY426" fmla="*/ 490213 h 3042794"/>
                <a:gd name="connsiteX427" fmla="*/ 2737830 w 3156994"/>
                <a:gd name="connsiteY427" fmla="*/ 497404 h 3042794"/>
                <a:gd name="connsiteX428" fmla="*/ 2735679 w 3156994"/>
                <a:gd name="connsiteY428" fmla="*/ 500364 h 3042794"/>
                <a:gd name="connsiteX429" fmla="*/ 2732238 w 3156994"/>
                <a:gd name="connsiteY429" fmla="*/ 502479 h 3042794"/>
                <a:gd name="connsiteX430" fmla="*/ 2725356 w 3156994"/>
                <a:gd name="connsiteY430" fmla="*/ 502056 h 3042794"/>
                <a:gd name="connsiteX431" fmla="*/ 2721915 w 3156994"/>
                <a:gd name="connsiteY431" fmla="*/ 499941 h 3042794"/>
                <a:gd name="connsiteX432" fmla="*/ 2706430 w 3156994"/>
                <a:gd name="connsiteY432" fmla="*/ 483023 h 3042794"/>
                <a:gd name="connsiteX433" fmla="*/ 2690085 w 3156994"/>
                <a:gd name="connsiteY433" fmla="*/ 466527 h 3042794"/>
                <a:gd name="connsiteX434" fmla="*/ 2687504 w 3156994"/>
                <a:gd name="connsiteY434" fmla="*/ 463989 h 3042794"/>
                <a:gd name="connsiteX435" fmla="*/ 2687504 w 3156994"/>
                <a:gd name="connsiteY435" fmla="*/ 456799 h 3042794"/>
                <a:gd name="connsiteX436" fmla="*/ 2690085 w 3156994"/>
                <a:gd name="connsiteY436" fmla="*/ 453838 h 3042794"/>
                <a:gd name="connsiteX437" fmla="*/ 490111 w 3156994"/>
                <a:gd name="connsiteY437" fmla="*/ 418733 h 3042794"/>
                <a:gd name="connsiteX438" fmla="*/ 497362 w 3156994"/>
                <a:gd name="connsiteY438" fmla="*/ 419160 h 3042794"/>
                <a:gd name="connsiteX439" fmla="*/ 500348 w 3156994"/>
                <a:gd name="connsiteY439" fmla="*/ 421292 h 3042794"/>
                <a:gd name="connsiteX440" fmla="*/ 502480 w 3156994"/>
                <a:gd name="connsiteY440" fmla="*/ 424278 h 3042794"/>
                <a:gd name="connsiteX441" fmla="*/ 502480 w 3156994"/>
                <a:gd name="connsiteY441" fmla="*/ 431529 h 3042794"/>
                <a:gd name="connsiteX442" fmla="*/ 499921 w 3156994"/>
                <a:gd name="connsiteY442" fmla="*/ 434088 h 3042794"/>
                <a:gd name="connsiteX443" fmla="*/ 483713 w 3156994"/>
                <a:gd name="connsiteY443" fmla="*/ 450296 h 3042794"/>
                <a:gd name="connsiteX444" fmla="*/ 467079 w 3156994"/>
                <a:gd name="connsiteY444" fmla="*/ 466930 h 3042794"/>
                <a:gd name="connsiteX445" fmla="*/ 464093 w 3156994"/>
                <a:gd name="connsiteY445" fmla="*/ 469489 h 3042794"/>
                <a:gd name="connsiteX446" fmla="*/ 456843 w 3156994"/>
                <a:gd name="connsiteY446" fmla="*/ 469489 h 3042794"/>
                <a:gd name="connsiteX447" fmla="*/ 453857 w 3156994"/>
                <a:gd name="connsiteY447" fmla="*/ 466930 h 3042794"/>
                <a:gd name="connsiteX448" fmla="*/ 451724 w 3156994"/>
                <a:gd name="connsiteY448" fmla="*/ 463518 h 3042794"/>
                <a:gd name="connsiteX449" fmla="*/ 451724 w 3156994"/>
                <a:gd name="connsiteY449" fmla="*/ 457120 h 3042794"/>
                <a:gd name="connsiteX450" fmla="*/ 453857 w 3156994"/>
                <a:gd name="connsiteY450" fmla="*/ 453708 h 3042794"/>
                <a:gd name="connsiteX451" fmla="*/ 470065 w 3156994"/>
                <a:gd name="connsiteY451" fmla="*/ 437074 h 3042794"/>
                <a:gd name="connsiteX452" fmla="*/ 487125 w 3156994"/>
                <a:gd name="connsiteY452" fmla="*/ 420866 h 3042794"/>
                <a:gd name="connsiteX453" fmla="*/ 2633131 w 3156994"/>
                <a:gd name="connsiteY453" fmla="*/ 387011 h 3042794"/>
                <a:gd name="connsiteX454" fmla="*/ 2636571 w 3156994"/>
                <a:gd name="connsiteY454" fmla="*/ 389549 h 3042794"/>
                <a:gd name="connsiteX455" fmla="*/ 2653769 w 3156994"/>
                <a:gd name="connsiteY455" fmla="*/ 404776 h 3042794"/>
                <a:gd name="connsiteX456" fmla="*/ 2670967 w 3156994"/>
                <a:gd name="connsiteY456" fmla="*/ 420848 h 3042794"/>
                <a:gd name="connsiteX457" fmla="*/ 2673547 w 3156994"/>
                <a:gd name="connsiteY457" fmla="*/ 423809 h 3042794"/>
                <a:gd name="connsiteX458" fmla="*/ 2673547 w 3156994"/>
                <a:gd name="connsiteY458" fmla="*/ 431000 h 3042794"/>
                <a:gd name="connsiteX459" fmla="*/ 2671397 w 3156994"/>
                <a:gd name="connsiteY459" fmla="*/ 434383 h 3042794"/>
                <a:gd name="connsiteX460" fmla="*/ 2668388 w 3156994"/>
                <a:gd name="connsiteY460" fmla="*/ 436498 h 3042794"/>
                <a:gd name="connsiteX461" fmla="*/ 2661078 w 3156994"/>
                <a:gd name="connsiteY461" fmla="*/ 436498 h 3042794"/>
                <a:gd name="connsiteX462" fmla="*/ 2658069 w 3156994"/>
                <a:gd name="connsiteY462" fmla="*/ 434383 h 3042794"/>
                <a:gd name="connsiteX463" fmla="*/ 2640870 w 3156994"/>
                <a:gd name="connsiteY463" fmla="*/ 418311 h 3042794"/>
                <a:gd name="connsiteX464" fmla="*/ 2624102 w 3156994"/>
                <a:gd name="connsiteY464" fmla="*/ 403084 h 3042794"/>
                <a:gd name="connsiteX465" fmla="*/ 2621522 w 3156994"/>
                <a:gd name="connsiteY465" fmla="*/ 400123 h 3042794"/>
                <a:gd name="connsiteX466" fmla="*/ 2621522 w 3156994"/>
                <a:gd name="connsiteY466" fmla="*/ 393356 h 3042794"/>
                <a:gd name="connsiteX467" fmla="*/ 2623242 w 3156994"/>
                <a:gd name="connsiteY467" fmla="*/ 389972 h 3042794"/>
                <a:gd name="connsiteX468" fmla="*/ 2626252 w 3156994"/>
                <a:gd name="connsiteY468" fmla="*/ 387857 h 3042794"/>
                <a:gd name="connsiteX469" fmla="*/ 558536 w 3156994"/>
                <a:gd name="connsiteY469" fmla="*/ 356558 h 3042794"/>
                <a:gd name="connsiteX470" fmla="*/ 565842 w 3156994"/>
                <a:gd name="connsiteY470" fmla="*/ 357397 h 3042794"/>
                <a:gd name="connsiteX471" fmla="*/ 568850 w 3156994"/>
                <a:gd name="connsiteY471" fmla="*/ 359912 h 3042794"/>
                <a:gd name="connsiteX472" fmla="*/ 570999 w 3156994"/>
                <a:gd name="connsiteY472" fmla="*/ 362847 h 3042794"/>
                <a:gd name="connsiteX473" fmla="*/ 570569 w 3156994"/>
                <a:gd name="connsiteY473" fmla="*/ 369975 h 3042794"/>
                <a:gd name="connsiteX474" fmla="*/ 567561 w 3156994"/>
                <a:gd name="connsiteY474" fmla="*/ 372491 h 3042794"/>
                <a:gd name="connsiteX475" fmla="*/ 550370 w 3156994"/>
                <a:gd name="connsiteY475" fmla="*/ 387166 h 3042794"/>
                <a:gd name="connsiteX476" fmla="*/ 532749 w 3156994"/>
                <a:gd name="connsiteY476" fmla="*/ 402680 h 3042794"/>
                <a:gd name="connsiteX477" fmla="*/ 530170 w 3156994"/>
                <a:gd name="connsiteY477" fmla="*/ 404776 h 3042794"/>
                <a:gd name="connsiteX478" fmla="*/ 522864 w 3156994"/>
                <a:gd name="connsiteY478" fmla="*/ 404357 h 3042794"/>
                <a:gd name="connsiteX479" fmla="*/ 519855 w 3156994"/>
                <a:gd name="connsiteY479" fmla="*/ 402260 h 3042794"/>
                <a:gd name="connsiteX480" fmla="*/ 517706 w 3156994"/>
                <a:gd name="connsiteY480" fmla="*/ 398906 h 3042794"/>
                <a:gd name="connsiteX481" fmla="*/ 517706 w 3156994"/>
                <a:gd name="connsiteY481" fmla="*/ 391778 h 3042794"/>
                <a:gd name="connsiteX482" fmla="*/ 520715 w 3156994"/>
                <a:gd name="connsiteY482" fmla="*/ 388843 h 3042794"/>
                <a:gd name="connsiteX483" fmla="*/ 537906 w 3156994"/>
                <a:gd name="connsiteY483" fmla="*/ 373749 h 3042794"/>
                <a:gd name="connsiteX484" fmla="*/ 555957 w 3156994"/>
                <a:gd name="connsiteY484" fmla="*/ 359074 h 3042794"/>
                <a:gd name="connsiteX485" fmla="*/ 2563153 w 3156994"/>
                <a:gd name="connsiteY485" fmla="*/ 327372 h 3042794"/>
                <a:gd name="connsiteX486" fmla="*/ 2566537 w 3156994"/>
                <a:gd name="connsiteY486" fmla="*/ 329079 h 3042794"/>
                <a:gd name="connsiteX487" fmla="*/ 2584301 w 3156994"/>
                <a:gd name="connsiteY487" fmla="*/ 344440 h 3042794"/>
                <a:gd name="connsiteX488" fmla="*/ 2602066 w 3156994"/>
                <a:gd name="connsiteY488" fmla="*/ 359375 h 3042794"/>
                <a:gd name="connsiteX489" fmla="*/ 2604603 w 3156994"/>
                <a:gd name="connsiteY489" fmla="*/ 361935 h 3042794"/>
                <a:gd name="connsiteX490" fmla="*/ 2605026 w 3156994"/>
                <a:gd name="connsiteY490" fmla="*/ 368763 h 3042794"/>
                <a:gd name="connsiteX491" fmla="*/ 2602911 w 3156994"/>
                <a:gd name="connsiteY491" fmla="*/ 372176 h 3042794"/>
                <a:gd name="connsiteX492" fmla="*/ 2600374 w 3156994"/>
                <a:gd name="connsiteY492" fmla="*/ 374737 h 3042794"/>
                <a:gd name="connsiteX493" fmla="*/ 2593183 w 3156994"/>
                <a:gd name="connsiteY493" fmla="*/ 375590 h 3042794"/>
                <a:gd name="connsiteX494" fmla="*/ 2589800 w 3156994"/>
                <a:gd name="connsiteY494" fmla="*/ 373030 h 3042794"/>
                <a:gd name="connsiteX495" fmla="*/ 2572458 w 3156994"/>
                <a:gd name="connsiteY495" fmla="*/ 358095 h 3042794"/>
                <a:gd name="connsiteX496" fmla="*/ 2555117 w 3156994"/>
                <a:gd name="connsiteY496" fmla="*/ 343587 h 3042794"/>
                <a:gd name="connsiteX497" fmla="*/ 2552156 w 3156994"/>
                <a:gd name="connsiteY497" fmla="*/ 341027 h 3042794"/>
                <a:gd name="connsiteX498" fmla="*/ 2551733 w 3156994"/>
                <a:gd name="connsiteY498" fmla="*/ 333773 h 3042794"/>
                <a:gd name="connsiteX499" fmla="*/ 2553425 w 3156994"/>
                <a:gd name="connsiteY499" fmla="*/ 330786 h 3042794"/>
                <a:gd name="connsiteX500" fmla="*/ 2555963 w 3156994"/>
                <a:gd name="connsiteY500" fmla="*/ 328226 h 3042794"/>
                <a:gd name="connsiteX501" fmla="*/ 631061 w 3156994"/>
                <a:gd name="connsiteY501" fmla="*/ 299458 h 3042794"/>
                <a:gd name="connsiteX502" fmla="*/ 637829 w 3156994"/>
                <a:gd name="connsiteY502" fmla="*/ 300288 h 3042794"/>
                <a:gd name="connsiteX503" fmla="*/ 640366 w 3156994"/>
                <a:gd name="connsiteY503" fmla="*/ 302780 h 3042794"/>
                <a:gd name="connsiteX504" fmla="*/ 642058 w 3156994"/>
                <a:gd name="connsiteY504" fmla="*/ 306102 h 3042794"/>
                <a:gd name="connsiteX505" fmla="*/ 640789 w 3156994"/>
                <a:gd name="connsiteY505" fmla="*/ 313162 h 3042794"/>
                <a:gd name="connsiteX506" fmla="*/ 638674 w 3156994"/>
                <a:gd name="connsiteY506" fmla="*/ 315238 h 3042794"/>
                <a:gd name="connsiteX507" fmla="*/ 620487 w 3156994"/>
                <a:gd name="connsiteY507" fmla="*/ 329358 h 3042794"/>
                <a:gd name="connsiteX508" fmla="*/ 602299 w 3156994"/>
                <a:gd name="connsiteY508" fmla="*/ 343062 h 3042794"/>
                <a:gd name="connsiteX509" fmla="*/ 598915 w 3156994"/>
                <a:gd name="connsiteY509" fmla="*/ 345138 h 3042794"/>
                <a:gd name="connsiteX510" fmla="*/ 592148 w 3156994"/>
                <a:gd name="connsiteY510" fmla="*/ 344307 h 3042794"/>
                <a:gd name="connsiteX511" fmla="*/ 589610 w 3156994"/>
                <a:gd name="connsiteY511" fmla="*/ 341816 h 3042794"/>
                <a:gd name="connsiteX512" fmla="*/ 587495 w 3156994"/>
                <a:gd name="connsiteY512" fmla="*/ 338494 h 3042794"/>
                <a:gd name="connsiteX513" fmla="*/ 588341 w 3156994"/>
                <a:gd name="connsiteY513" fmla="*/ 331849 h 3042794"/>
                <a:gd name="connsiteX514" fmla="*/ 590456 w 3156994"/>
                <a:gd name="connsiteY514" fmla="*/ 328942 h 3042794"/>
                <a:gd name="connsiteX515" fmla="*/ 609067 w 3156994"/>
                <a:gd name="connsiteY515" fmla="*/ 314823 h 3042794"/>
                <a:gd name="connsiteX516" fmla="*/ 627677 w 3156994"/>
                <a:gd name="connsiteY516" fmla="*/ 301119 h 3042794"/>
                <a:gd name="connsiteX517" fmla="*/ 2489218 w 3156994"/>
                <a:gd name="connsiteY517" fmla="*/ 271541 h 3042794"/>
                <a:gd name="connsiteX518" fmla="*/ 2492628 w 3156994"/>
                <a:gd name="connsiteY518" fmla="*/ 273233 h 3042794"/>
                <a:gd name="connsiteX519" fmla="*/ 2511380 w 3156994"/>
                <a:gd name="connsiteY519" fmla="*/ 287191 h 3042794"/>
                <a:gd name="connsiteX520" fmla="*/ 2530133 w 3156994"/>
                <a:gd name="connsiteY520" fmla="*/ 301149 h 3042794"/>
                <a:gd name="connsiteX521" fmla="*/ 2532690 w 3156994"/>
                <a:gd name="connsiteY521" fmla="*/ 303263 h 3042794"/>
                <a:gd name="connsiteX522" fmla="*/ 2533968 w 3156994"/>
                <a:gd name="connsiteY522" fmla="*/ 310454 h 3042794"/>
                <a:gd name="connsiteX523" fmla="*/ 2532263 w 3156994"/>
                <a:gd name="connsiteY523" fmla="*/ 313837 h 3042794"/>
                <a:gd name="connsiteX524" fmla="*/ 2529280 w 3156994"/>
                <a:gd name="connsiteY524" fmla="*/ 316375 h 3042794"/>
                <a:gd name="connsiteX525" fmla="*/ 2522035 w 3156994"/>
                <a:gd name="connsiteY525" fmla="*/ 317221 h 3042794"/>
                <a:gd name="connsiteX526" fmla="*/ 2518625 w 3156994"/>
                <a:gd name="connsiteY526" fmla="*/ 315529 h 3042794"/>
                <a:gd name="connsiteX527" fmla="*/ 2500299 w 3156994"/>
                <a:gd name="connsiteY527" fmla="*/ 301571 h 3042794"/>
                <a:gd name="connsiteX528" fmla="*/ 2481973 w 3156994"/>
                <a:gd name="connsiteY528" fmla="*/ 288460 h 3042794"/>
                <a:gd name="connsiteX529" fmla="*/ 2479416 w 3156994"/>
                <a:gd name="connsiteY529" fmla="*/ 285922 h 3042794"/>
                <a:gd name="connsiteX530" fmla="*/ 2478137 w 3156994"/>
                <a:gd name="connsiteY530" fmla="*/ 278731 h 3042794"/>
                <a:gd name="connsiteX531" fmla="*/ 2479842 w 3156994"/>
                <a:gd name="connsiteY531" fmla="*/ 275771 h 3042794"/>
                <a:gd name="connsiteX532" fmla="*/ 2481973 w 3156994"/>
                <a:gd name="connsiteY532" fmla="*/ 272810 h 3042794"/>
                <a:gd name="connsiteX533" fmla="*/ 707111 w 3156994"/>
                <a:gd name="connsiteY533" fmla="*/ 246165 h 3042794"/>
                <a:gd name="connsiteX534" fmla="*/ 714355 w 3156994"/>
                <a:gd name="connsiteY534" fmla="*/ 246995 h 3042794"/>
                <a:gd name="connsiteX535" fmla="*/ 716912 w 3156994"/>
                <a:gd name="connsiteY535" fmla="*/ 249898 h 3042794"/>
                <a:gd name="connsiteX536" fmla="*/ 718190 w 3156994"/>
                <a:gd name="connsiteY536" fmla="*/ 253217 h 3042794"/>
                <a:gd name="connsiteX537" fmla="*/ 716912 w 3156994"/>
                <a:gd name="connsiteY537" fmla="*/ 260269 h 3042794"/>
                <a:gd name="connsiteX538" fmla="*/ 714355 w 3156994"/>
                <a:gd name="connsiteY538" fmla="*/ 262343 h 3042794"/>
                <a:gd name="connsiteX539" fmla="*/ 695180 w 3156994"/>
                <a:gd name="connsiteY539" fmla="*/ 275203 h 3042794"/>
                <a:gd name="connsiteX540" fmla="*/ 676431 w 3156994"/>
                <a:gd name="connsiteY540" fmla="*/ 287648 h 3042794"/>
                <a:gd name="connsiteX541" fmla="*/ 673022 w 3156994"/>
                <a:gd name="connsiteY541" fmla="*/ 289307 h 3042794"/>
                <a:gd name="connsiteX542" fmla="*/ 665778 w 3156994"/>
                <a:gd name="connsiteY542" fmla="*/ 288477 h 3042794"/>
                <a:gd name="connsiteX543" fmla="*/ 662795 w 3156994"/>
                <a:gd name="connsiteY543" fmla="*/ 285573 h 3042794"/>
                <a:gd name="connsiteX544" fmla="*/ 661090 w 3156994"/>
                <a:gd name="connsiteY544" fmla="*/ 282255 h 3042794"/>
                <a:gd name="connsiteX545" fmla="*/ 662369 w 3156994"/>
                <a:gd name="connsiteY545" fmla="*/ 276032 h 3042794"/>
                <a:gd name="connsiteX546" fmla="*/ 665351 w 3156994"/>
                <a:gd name="connsiteY546" fmla="*/ 273129 h 3042794"/>
                <a:gd name="connsiteX547" fmla="*/ 684527 w 3156994"/>
                <a:gd name="connsiteY547" fmla="*/ 260269 h 3042794"/>
                <a:gd name="connsiteX548" fmla="*/ 703702 w 3156994"/>
                <a:gd name="connsiteY548" fmla="*/ 247824 h 3042794"/>
                <a:gd name="connsiteX549" fmla="*/ 2412324 w 3156994"/>
                <a:gd name="connsiteY549" fmla="*/ 220786 h 3042794"/>
                <a:gd name="connsiteX550" fmla="*/ 2415328 w 3156994"/>
                <a:gd name="connsiteY550" fmla="*/ 222462 h 3042794"/>
                <a:gd name="connsiteX551" fmla="*/ 2435071 w 3156994"/>
                <a:gd name="connsiteY551" fmla="*/ 234608 h 3042794"/>
                <a:gd name="connsiteX552" fmla="*/ 2454813 w 3156994"/>
                <a:gd name="connsiteY552" fmla="*/ 247593 h 3042794"/>
                <a:gd name="connsiteX553" fmla="*/ 2457389 w 3156994"/>
                <a:gd name="connsiteY553" fmla="*/ 249687 h 3042794"/>
                <a:gd name="connsiteX554" fmla="*/ 2459105 w 3156994"/>
                <a:gd name="connsiteY554" fmla="*/ 256808 h 3042794"/>
                <a:gd name="connsiteX555" fmla="*/ 2457389 w 3156994"/>
                <a:gd name="connsiteY555" fmla="*/ 260158 h 3042794"/>
                <a:gd name="connsiteX556" fmla="*/ 2454813 w 3156994"/>
                <a:gd name="connsiteY556" fmla="*/ 263090 h 3042794"/>
                <a:gd name="connsiteX557" fmla="*/ 2447946 w 3156994"/>
                <a:gd name="connsiteY557" fmla="*/ 263928 h 3042794"/>
                <a:gd name="connsiteX558" fmla="*/ 2444084 w 3156994"/>
                <a:gd name="connsiteY558" fmla="*/ 262253 h 3042794"/>
                <a:gd name="connsiteX559" fmla="*/ 2425200 w 3156994"/>
                <a:gd name="connsiteY559" fmla="*/ 249687 h 3042794"/>
                <a:gd name="connsiteX560" fmla="*/ 2405457 w 3156994"/>
                <a:gd name="connsiteY560" fmla="*/ 237540 h 3042794"/>
                <a:gd name="connsiteX561" fmla="*/ 2402453 w 3156994"/>
                <a:gd name="connsiteY561" fmla="*/ 235446 h 3042794"/>
                <a:gd name="connsiteX562" fmla="*/ 2400736 w 3156994"/>
                <a:gd name="connsiteY562" fmla="*/ 228326 h 3042794"/>
                <a:gd name="connsiteX563" fmla="*/ 2402453 w 3156994"/>
                <a:gd name="connsiteY563" fmla="*/ 224975 h 3042794"/>
                <a:gd name="connsiteX564" fmla="*/ 2405028 w 3156994"/>
                <a:gd name="connsiteY564" fmla="*/ 222462 h 3042794"/>
                <a:gd name="connsiteX565" fmla="*/ 785174 w 3156994"/>
                <a:gd name="connsiteY565" fmla="*/ 196678 h 3042794"/>
                <a:gd name="connsiteX566" fmla="*/ 791842 w 3156994"/>
                <a:gd name="connsiteY566" fmla="*/ 198336 h 3042794"/>
                <a:gd name="connsiteX567" fmla="*/ 793926 w 3156994"/>
                <a:gd name="connsiteY567" fmla="*/ 201653 h 3042794"/>
                <a:gd name="connsiteX568" fmla="*/ 795593 w 3156994"/>
                <a:gd name="connsiteY568" fmla="*/ 204970 h 3042794"/>
                <a:gd name="connsiteX569" fmla="*/ 793926 w 3156994"/>
                <a:gd name="connsiteY569" fmla="*/ 211603 h 3042794"/>
                <a:gd name="connsiteX570" fmla="*/ 791425 w 3156994"/>
                <a:gd name="connsiteY570" fmla="*/ 213676 h 3042794"/>
                <a:gd name="connsiteX571" fmla="*/ 771836 w 3156994"/>
                <a:gd name="connsiteY571" fmla="*/ 224870 h 3042794"/>
                <a:gd name="connsiteX572" fmla="*/ 752664 w 3156994"/>
                <a:gd name="connsiteY572" fmla="*/ 236893 h 3042794"/>
                <a:gd name="connsiteX573" fmla="*/ 748913 w 3156994"/>
                <a:gd name="connsiteY573" fmla="*/ 238552 h 3042794"/>
                <a:gd name="connsiteX574" fmla="*/ 742244 w 3156994"/>
                <a:gd name="connsiteY574" fmla="*/ 236893 h 3042794"/>
                <a:gd name="connsiteX575" fmla="*/ 740160 w 3156994"/>
                <a:gd name="connsiteY575" fmla="*/ 234406 h 3042794"/>
                <a:gd name="connsiteX576" fmla="*/ 738493 w 3156994"/>
                <a:gd name="connsiteY576" fmla="*/ 231089 h 3042794"/>
                <a:gd name="connsiteX577" fmla="*/ 740160 w 3156994"/>
                <a:gd name="connsiteY577" fmla="*/ 224041 h 3042794"/>
                <a:gd name="connsiteX578" fmla="*/ 742661 w 3156994"/>
                <a:gd name="connsiteY578" fmla="*/ 221968 h 3042794"/>
                <a:gd name="connsiteX579" fmla="*/ 762250 w 3156994"/>
                <a:gd name="connsiteY579" fmla="*/ 209945 h 3042794"/>
                <a:gd name="connsiteX580" fmla="*/ 782256 w 3156994"/>
                <a:gd name="connsiteY580" fmla="*/ 198336 h 3042794"/>
                <a:gd name="connsiteX581" fmla="*/ 2332488 w 3156994"/>
                <a:gd name="connsiteY581" fmla="*/ 173837 h 3042794"/>
                <a:gd name="connsiteX582" fmla="*/ 2335824 w 3156994"/>
                <a:gd name="connsiteY582" fmla="*/ 175119 h 3042794"/>
                <a:gd name="connsiteX583" fmla="*/ 2355836 w 3156994"/>
                <a:gd name="connsiteY583" fmla="*/ 186656 h 3042794"/>
                <a:gd name="connsiteX584" fmla="*/ 2375431 w 3156994"/>
                <a:gd name="connsiteY584" fmla="*/ 198620 h 3042794"/>
                <a:gd name="connsiteX585" fmla="*/ 2378767 w 3156994"/>
                <a:gd name="connsiteY585" fmla="*/ 200756 h 3042794"/>
                <a:gd name="connsiteX586" fmla="*/ 2380434 w 3156994"/>
                <a:gd name="connsiteY586" fmla="*/ 207593 h 3042794"/>
                <a:gd name="connsiteX587" fmla="*/ 2378767 w 3156994"/>
                <a:gd name="connsiteY587" fmla="*/ 210584 h 3042794"/>
                <a:gd name="connsiteX588" fmla="*/ 2376682 w 3156994"/>
                <a:gd name="connsiteY588" fmla="*/ 214002 h 3042794"/>
                <a:gd name="connsiteX589" fmla="*/ 2370011 w 3156994"/>
                <a:gd name="connsiteY589" fmla="*/ 215711 h 3042794"/>
                <a:gd name="connsiteX590" fmla="*/ 2366259 w 3156994"/>
                <a:gd name="connsiteY590" fmla="*/ 214002 h 3042794"/>
                <a:gd name="connsiteX591" fmla="*/ 2347081 w 3156994"/>
                <a:gd name="connsiteY591" fmla="*/ 202893 h 3042794"/>
                <a:gd name="connsiteX592" fmla="*/ 2327068 w 3156994"/>
                <a:gd name="connsiteY592" fmla="*/ 191783 h 3042794"/>
                <a:gd name="connsiteX593" fmla="*/ 2324567 w 3156994"/>
                <a:gd name="connsiteY593" fmla="*/ 189647 h 3042794"/>
                <a:gd name="connsiteX594" fmla="*/ 2322065 w 3156994"/>
                <a:gd name="connsiteY594" fmla="*/ 182383 h 3042794"/>
                <a:gd name="connsiteX595" fmla="*/ 2323733 w 3156994"/>
                <a:gd name="connsiteY595" fmla="*/ 178965 h 3042794"/>
                <a:gd name="connsiteX596" fmla="*/ 2325818 w 3156994"/>
                <a:gd name="connsiteY596" fmla="*/ 175974 h 3042794"/>
                <a:gd name="connsiteX597" fmla="*/ 866228 w 3156994"/>
                <a:gd name="connsiteY597" fmla="*/ 152267 h 3042794"/>
                <a:gd name="connsiteX598" fmla="*/ 873419 w 3156994"/>
                <a:gd name="connsiteY598" fmla="*/ 154404 h 3042794"/>
                <a:gd name="connsiteX599" fmla="*/ 875110 w 3156994"/>
                <a:gd name="connsiteY599" fmla="*/ 157396 h 3042794"/>
                <a:gd name="connsiteX600" fmla="*/ 876802 w 3156994"/>
                <a:gd name="connsiteY600" fmla="*/ 161242 h 3042794"/>
                <a:gd name="connsiteX601" fmla="*/ 874687 w 3156994"/>
                <a:gd name="connsiteY601" fmla="*/ 167654 h 3042794"/>
                <a:gd name="connsiteX602" fmla="*/ 871304 w 3156994"/>
                <a:gd name="connsiteY602" fmla="*/ 170218 h 3042794"/>
                <a:gd name="connsiteX603" fmla="*/ 851001 w 3156994"/>
                <a:gd name="connsiteY603" fmla="*/ 180903 h 3042794"/>
                <a:gd name="connsiteX604" fmla="*/ 831122 w 3156994"/>
                <a:gd name="connsiteY604" fmla="*/ 191161 h 3042794"/>
                <a:gd name="connsiteX605" fmla="*/ 827315 w 3156994"/>
                <a:gd name="connsiteY605" fmla="*/ 192871 h 3042794"/>
                <a:gd name="connsiteX606" fmla="*/ 820548 w 3156994"/>
                <a:gd name="connsiteY606" fmla="*/ 190734 h 3042794"/>
                <a:gd name="connsiteX607" fmla="*/ 818433 w 3156994"/>
                <a:gd name="connsiteY607" fmla="*/ 188169 h 3042794"/>
                <a:gd name="connsiteX608" fmla="*/ 817164 w 3156994"/>
                <a:gd name="connsiteY608" fmla="*/ 183895 h 3042794"/>
                <a:gd name="connsiteX609" fmla="*/ 818856 w 3156994"/>
                <a:gd name="connsiteY609" fmla="*/ 177484 h 3042794"/>
                <a:gd name="connsiteX610" fmla="*/ 822240 w 3156994"/>
                <a:gd name="connsiteY610" fmla="*/ 174920 h 3042794"/>
                <a:gd name="connsiteX611" fmla="*/ 842542 w 3156994"/>
                <a:gd name="connsiteY611" fmla="*/ 163807 h 3042794"/>
                <a:gd name="connsiteX612" fmla="*/ 863267 w 3156994"/>
                <a:gd name="connsiteY612" fmla="*/ 153549 h 3042794"/>
                <a:gd name="connsiteX613" fmla="*/ 2249451 w 3156994"/>
                <a:gd name="connsiteY613" fmla="*/ 131964 h 3042794"/>
                <a:gd name="connsiteX614" fmla="*/ 2252883 w 3156994"/>
                <a:gd name="connsiteY614" fmla="*/ 132810 h 3042794"/>
                <a:gd name="connsiteX615" fmla="*/ 2274329 w 3156994"/>
                <a:gd name="connsiteY615" fmla="*/ 142961 h 3042794"/>
                <a:gd name="connsiteX616" fmla="*/ 2294917 w 3156994"/>
                <a:gd name="connsiteY616" fmla="*/ 153535 h 3042794"/>
                <a:gd name="connsiteX617" fmla="*/ 2298349 w 3156994"/>
                <a:gd name="connsiteY617" fmla="*/ 155650 h 3042794"/>
                <a:gd name="connsiteX618" fmla="*/ 2300493 w 3156994"/>
                <a:gd name="connsiteY618" fmla="*/ 162418 h 3042794"/>
                <a:gd name="connsiteX619" fmla="*/ 2299635 w 3156994"/>
                <a:gd name="connsiteY619" fmla="*/ 166225 h 3042794"/>
                <a:gd name="connsiteX620" fmla="*/ 2297062 w 3156994"/>
                <a:gd name="connsiteY620" fmla="*/ 168762 h 3042794"/>
                <a:gd name="connsiteX621" fmla="*/ 2290628 w 3156994"/>
                <a:gd name="connsiteY621" fmla="*/ 171300 h 3042794"/>
                <a:gd name="connsiteX622" fmla="*/ 2286768 w 3156994"/>
                <a:gd name="connsiteY622" fmla="*/ 170031 h 3042794"/>
                <a:gd name="connsiteX623" fmla="*/ 2265751 w 3156994"/>
                <a:gd name="connsiteY623" fmla="*/ 159457 h 3042794"/>
                <a:gd name="connsiteX624" fmla="*/ 2245162 w 3156994"/>
                <a:gd name="connsiteY624" fmla="*/ 149729 h 3042794"/>
                <a:gd name="connsiteX625" fmla="*/ 2242160 w 3156994"/>
                <a:gd name="connsiteY625" fmla="*/ 148037 h 3042794"/>
                <a:gd name="connsiteX626" fmla="*/ 2239586 w 3156994"/>
                <a:gd name="connsiteY626" fmla="*/ 141269 h 3042794"/>
                <a:gd name="connsiteX627" fmla="*/ 2240873 w 3156994"/>
                <a:gd name="connsiteY627" fmla="*/ 137463 h 3042794"/>
                <a:gd name="connsiteX628" fmla="*/ 2243018 w 3156994"/>
                <a:gd name="connsiteY628" fmla="*/ 134502 h 3042794"/>
                <a:gd name="connsiteX629" fmla="*/ 950752 w 3156994"/>
                <a:gd name="connsiteY629" fmla="*/ 112932 h 3042794"/>
                <a:gd name="connsiteX630" fmla="*/ 957567 w 3156994"/>
                <a:gd name="connsiteY630" fmla="*/ 115470 h 3042794"/>
                <a:gd name="connsiteX631" fmla="*/ 959696 w 3156994"/>
                <a:gd name="connsiteY631" fmla="*/ 118853 h 3042794"/>
                <a:gd name="connsiteX632" fmla="*/ 960548 w 3156994"/>
                <a:gd name="connsiteY632" fmla="*/ 122237 h 3042794"/>
                <a:gd name="connsiteX633" fmla="*/ 957993 w 3156994"/>
                <a:gd name="connsiteY633" fmla="*/ 129005 h 3042794"/>
                <a:gd name="connsiteX634" fmla="*/ 954585 w 3156994"/>
                <a:gd name="connsiteY634" fmla="*/ 131119 h 3042794"/>
                <a:gd name="connsiteX635" fmla="*/ 933289 w 3156994"/>
                <a:gd name="connsiteY635" fmla="*/ 140425 h 3042794"/>
                <a:gd name="connsiteX636" fmla="*/ 912845 w 3156994"/>
                <a:gd name="connsiteY636" fmla="*/ 149730 h 3042794"/>
                <a:gd name="connsiteX637" fmla="*/ 909012 w 3156994"/>
                <a:gd name="connsiteY637" fmla="*/ 150999 h 3042794"/>
                <a:gd name="connsiteX638" fmla="*/ 902197 w 3156994"/>
                <a:gd name="connsiteY638" fmla="*/ 148884 h 3042794"/>
                <a:gd name="connsiteX639" fmla="*/ 900493 w 3156994"/>
                <a:gd name="connsiteY639" fmla="*/ 145500 h 3042794"/>
                <a:gd name="connsiteX640" fmla="*/ 899641 w 3156994"/>
                <a:gd name="connsiteY640" fmla="*/ 142117 h 3042794"/>
                <a:gd name="connsiteX641" fmla="*/ 901771 w 3156994"/>
                <a:gd name="connsiteY641" fmla="*/ 135349 h 3042794"/>
                <a:gd name="connsiteX642" fmla="*/ 904752 w 3156994"/>
                <a:gd name="connsiteY642" fmla="*/ 133234 h 3042794"/>
                <a:gd name="connsiteX643" fmla="*/ 926048 w 3156994"/>
                <a:gd name="connsiteY643" fmla="*/ 123506 h 3042794"/>
                <a:gd name="connsiteX644" fmla="*/ 947345 w 3156994"/>
                <a:gd name="connsiteY644" fmla="*/ 113778 h 3042794"/>
                <a:gd name="connsiteX645" fmla="*/ 2165501 w 3156994"/>
                <a:gd name="connsiteY645" fmla="*/ 96435 h 3042794"/>
                <a:gd name="connsiteX646" fmla="*/ 2168442 w 3156994"/>
                <a:gd name="connsiteY646" fmla="*/ 96848 h 3042794"/>
                <a:gd name="connsiteX647" fmla="*/ 2189864 w 3156994"/>
                <a:gd name="connsiteY647" fmla="*/ 105524 h 3042794"/>
                <a:gd name="connsiteX648" fmla="*/ 2210867 w 3156994"/>
                <a:gd name="connsiteY648" fmla="*/ 114613 h 3042794"/>
                <a:gd name="connsiteX649" fmla="*/ 2214227 w 3156994"/>
                <a:gd name="connsiteY649" fmla="*/ 116265 h 3042794"/>
                <a:gd name="connsiteX650" fmla="*/ 2216747 w 3156994"/>
                <a:gd name="connsiteY650" fmla="*/ 122875 h 3042794"/>
                <a:gd name="connsiteX651" fmla="*/ 2215907 w 3156994"/>
                <a:gd name="connsiteY651" fmla="*/ 126593 h 3042794"/>
                <a:gd name="connsiteX652" fmla="*/ 2213807 w 3156994"/>
                <a:gd name="connsiteY652" fmla="*/ 129072 h 3042794"/>
                <a:gd name="connsiteX653" fmla="*/ 2207506 w 3156994"/>
                <a:gd name="connsiteY653" fmla="*/ 131964 h 3042794"/>
                <a:gd name="connsiteX654" fmla="*/ 2203726 w 3156994"/>
                <a:gd name="connsiteY654" fmla="*/ 130725 h 3042794"/>
                <a:gd name="connsiteX655" fmla="*/ 2182723 w 3156994"/>
                <a:gd name="connsiteY655" fmla="*/ 122049 h 3042794"/>
                <a:gd name="connsiteX656" fmla="*/ 2162141 w 3156994"/>
                <a:gd name="connsiteY656" fmla="*/ 113373 h 3042794"/>
                <a:gd name="connsiteX657" fmla="*/ 2158781 w 3156994"/>
                <a:gd name="connsiteY657" fmla="*/ 112134 h 3042794"/>
                <a:gd name="connsiteX658" fmla="*/ 2155840 w 3156994"/>
                <a:gd name="connsiteY658" fmla="*/ 105524 h 3042794"/>
                <a:gd name="connsiteX659" fmla="*/ 2157100 w 3156994"/>
                <a:gd name="connsiteY659" fmla="*/ 101806 h 3042794"/>
                <a:gd name="connsiteX660" fmla="*/ 2158781 w 3156994"/>
                <a:gd name="connsiteY660" fmla="*/ 98914 h 3042794"/>
                <a:gd name="connsiteX661" fmla="*/ 1037890 w 3156994"/>
                <a:gd name="connsiteY661" fmla="*/ 78671 h 3042794"/>
                <a:gd name="connsiteX662" fmla="*/ 1043852 w 3156994"/>
                <a:gd name="connsiteY662" fmla="*/ 81148 h 3042794"/>
                <a:gd name="connsiteX663" fmla="*/ 1045556 w 3156994"/>
                <a:gd name="connsiteY663" fmla="*/ 84450 h 3042794"/>
                <a:gd name="connsiteX664" fmla="*/ 1046833 w 3156994"/>
                <a:gd name="connsiteY664" fmla="*/ 88165 h 3042794"/>
                <a:gd name="connsiteX665" fmla="*/ 1043426 w 3156994"/>
                <a:gd name="connsiteY665" fmla="*/ 94769 h 3042794"/>
                <a:gd name="connsiteX666" fmla="*/ 1040871 w 3156994"/>
                <a:gd name="connsiteY666" fmla="*/ 96420 h 3042794"/>
                <a:gd name="connsiteX667" fmla="*/ 1019152 w 3156994"/>
                <a:gd name="connsiteY667" fmla="*/ 103850 h 3042794"/>
                <a:gd name="connsiteX668" fmla="*/ 997433 w 3156994"/>
                <a:gd name="connsiteY668" fmla="*/ 112518 h 3042794"/>
                <a:gd name="connsiteX669" fmla="*/ 993600 w 3156994"/>
                <a:gd name="connsiteY669" fmla="*/ 112931 h 3042794"/>
                <a:gd name="connsiteX670" fmla="*/ 987212 w 3156994"/>
                <a:gd name="connsiteY670" fmla="*/ 110454 h 3042794"/>
                <a:gd name="connsiteX671" fmla="*/ 985083 w 3156994"/>
                <a:gd name="connsiteY671" fmla="*/ 107152 h 3042794"/>
                <a:gd name="connsiteX672" fmla="*/ 984657 w 3156994"/>
                <a:gd name="connsiteY672" fmla="*/ 103850 h 3042794"/>
                <a:gd name="connsiteX673" fmla="*/ 987212 w 3156994"/>
                <a:gd name="connsiteY673" fmla="*/ 97658 h 3042794"/>
                <a:gd name="connsiteX674" fmla="*/ 990619 w 3156994"/>
                <a:gd name="connsiteY674" fmla="*/ 96007 h 3042794"/>
                <a:gd name="connsiteX675" fmla="*/ 1012338 w 3156994"/>
                <a:gd name="connsiteY675" fmla="*/ 87339 h 3042794"/>
                <a:gd name="connsiteX676" fmla="*/ 1034057 w 3156994"/>
                <a:gd name="connsiteY676" fmla="*/ 79496 h 3042794"/>
                <a:gd name="connsiteX677" fmla="*/ 2077648 w 3156994"/>
                <a:gd name="connsiteY677" fmla="*/ 63445 h 3042794"/>
                <a:gd name="connsiteX678" fmla="*/ 2081480 w 3156994"/>
                <a:gd name="connsiteY678" fmla="*/ 63868 h 3042794"/>
                <a:gd name="connsiteX679" fmla="*/ 2104051 w 3156994"/>
                <a:gd name="connsiteY679" fmla="*/ 71481 h 3042794"/>
                <a:gd name="connsiteX680" fmla="*/ 2125344 w 3156994"/>
                <a:gd name="connsiteY680" fmla="*/ 79518 h 3042794"/>
                <a:gd name="connsiteX681" fmla="*/ 2128751 w 3156994"/>
                <a:gd name="connsiteY681" fmla="*/ 81210 h 3042794"/>
                <a:gd name="connsiteX682" fmla="*/ 2131732 w 3156994"/>
                <a:gd name="connsiteY682" fmla="*/ 87554 h 3042794"/>
                <a:gd name="connsiteX683" fmla="*/ 2131306 w 3156994"/>
                <a:gd name="connsiteY683" fmla="*/ 90938 h 3042794"/>
                <a:gd name="connsiteX684" fmla="*/ 2129603 w 3156994"/>
                <a:gd name="connsiteY684" fmla="*/ 94321 h 3042794"/>
                <a:gd name="connsiteX685" fmla="*/ 2122789 w 3156994"/>
                <a:gd name="connsiteY685" fmla="*/ 97705 h 3042794"/>
                <a:gd name="connsiteX686" fmla="*/ 2119382 w 3156994"/>
                <a:gd name="connsiteY686" fmla="*/ 96436 h 3042794"/>
                <a:gd name="connsiteX687" fmla="*/ 2097663 w 3156994"/>
                <a:gd name="connsiteY687" fmla="*/ 88823 h 3042794"/>
                <a:gd name="connsiteX688" fmla="*/ 2075518 w 3156994"/>
                <a:gd name="connsiteY688" fmla="*/ 81633 h 3042794"/>
                <a:gd name="connsiteX689" fmla="*/ 2072111 w 3156994"/>
                <a:gd name="connsiteY689" fmla="*/ 79941 h 3042794"/>
                <a:gd name="connsiteX690" fmla="*/ 2069556 w 3156994"/>
                <a:gd name="connsiteY690" fmla="*/ 73173 h 3042794"/>
                <a:gd name="connsiteX691" fmla="*/ 2069982 w 3156994"/>
                <a:gd name="connsiteY691" fmla="*/ 70213 h 3042794"/>
                <a:gd name="connsiteX692" fmla="*/ 2071686 w 3156994"/>
                <a:gd name="connsiteY692" fmla="*/ 66829 h 3042794"/>
                <a:gd name="connsiteX693" fmla="*/ 1125081 w 3156994"/>
                <a:gd name="connsiteY693" fmla="*/ 49487 h 3042794"/>
                <a:gd name="connsiteX694" fmla="*/ 1131002 w 3156994"/>
                <a:gd name="connsiteY694" fmla="*/ 52371 h 3042794"/>
                <a:gd name="connsiteX695" fmla="*/ 1132694 w 3156994"/>
                <a:gd name="connsiteY695" fmla="*/ 55667 h 3042794"/>
                <a:gd name="connsiteX696" fmla="*/ 1133117 w 3156994"/>
                <a:gd name="connsiteY696" fmla="*/ 59375 h 3042794"/>
                <a:gd name="connsiteX697" fmla="*/ 1130156 w 3156994"/>
                <a:gd name="connsiteY697" fmla="*/ 65554 h 3042794"/>
                <a:gd name="connsiteX698" fmla="*/ 1126773 w 3156994"/>
                <a:gd name="connsiteY698" fmla="*/ 67202 h 3042794"/>
                <a:gd name="connsiteX699" fmla="*/ 1104356 w 3156994"/>
                <a:gd name="connsiteY699" fmla="*/ 73382 h 3042794"/>
                <a:gd name="connsiteX700" fmla="*/ 1083207 w 3156994"/>
                <a:gd name="connsiteY700" fmla="*/ 80386 h 3042794"/>
                <a:gd name="connsiteX701" fmla="*/ 1078978 w 3156994"/>
                <a:gd name="connsiteY701" fmla="*/ 81210 h 3042794"/>
                <a:gd name="connsiteX702" fmla="*/ 1073056 w 3156994"/>
                <a:gd name="connsiteY702" fmla="*/ 78326 h 3042794"/>
                <a:gd name="connsiteX703" fmla="*/ 1071364 w 3156994"/>
                <a:gd name="connsiteY703" fmla="*/ 75030 h 3042794"/>
                <a:gd name="connsiteX704" fmla="*/ 1070941 w 3156994"/>
                <a:gd name="connsiteY704" fmla="*/ 71322 h 3042794"/>
                <a:gd name="connsiteX705" fmla="*/ 1073479 w 3156994"/>
                <a:gd name="connsiteY705" fmla="*/ 65554 h 3042794"/>
                <a:gd name="connsiteX706" fmla="*/ 1076863 w 3156994"/>
                <a:gd name="connsiteY706" fmla="*/ 63906 h 3042794"/>
                <a:gd name="connsiteX707" fmla="*/ 1098857 w 3156994"/>
                <a:gd name="connsiteY707" fmla="*/ 56903 h 3042794"/>
                <a:gd name="connsiteX708" fmla="*/ 1121697 w 3156994"/>
                <a:gd name="connsiteY708" fmla="*/ 49899 h 3042794"/>
                <a:gd name="connsiteX709" fmla="*/ 1989985 w 3156994"/>
                <a:gd name="connsiteY709" fmla="*/ 36798 h 3042794"/>
                <a:gd name="connsiteX710" fmla="*/ 1993766 w 3156994"/>
                <a:gd name="connsiteY710" fmla="*/ 36798 h 3042794"/>
                <a:gd name="connsiteX711" fmla="*/ 2016032 w 3156994"/>
                <a:gd name="connsiteY711" fmla="*/ 43566 h 3042794"/>
                <a:gd name="connsiteX712" fmla="*/ 2037878 w 3156994"/>
                <a:gd name="connsiteY712" fmla="*/ 50333 h 3042794"/>
                <a:gd name="connsiteX713" fmla="*/ 2041238 w 3156994"/>
                <a:gd name="connsiteY713" fmla="*/ 51179 h 3042794"/>
                <a:gd name="connsiteX714" fmla="*/ 2044179 w 3156994"/>
                <a:gd name="connsiteY714" fmla="*/ 57947 h 3042794"/>
                <a:gd name="connsiteX715" fmla="*/ 2043759 w 3156994"/>
                <a:gd name="connsiteY715" fmla="*/ 61331 h 3042794"/>
                <a:gd name="connsiteX716" fmla="*/ 2042919 w 3156994"/>
                <a:gd name="connsiteY716" fmla="*/ 64291 h 3042794"/>
                <a:gd name="connsiteX717" fmla="*/ 2036197 w 3156994"/>
                <a:gd name="connsiteY717" fmla="*/ 68521 h 3042794"/>
                <a:gd name="connsiteX718" fmla="*/ 2032836 w 3156994"/>
                <a:gd name="connsiteY718" fmla="*/ 67252 h 3042794"/>
                <a:gd name="connsiteX719" fmla="*/ 2010991 w 3156994"/>
                <a:gd name="connsiteY719" fmla="*/ 61331 h 3042794"/>
                <a:gd name="connsiteX720" fmla="*/ 1988725 w 3156994"/>
                <a:gd name="connsiteY720" fmla="*/ 54986 h 3042794"/>
                <a:gd name="connsiteX721" fmla="*/ 1985784 w 3156994"/>
                <a:gd name="connsiteY721" fmla="*/ 53294 h 3042794"/>
                <a:gd name="connsiteX722" fmla="*/ 1982003 w 3156994"/>
                <a:gd name="connsiteY722" fmla="*/ 47372 h 3042794"/>
                <a:gd name="connsiteX723" fmla="*/ 1982423 w 3156994"/>
                <a:gd name="connsiteY723" fmla="*/ 43566 h 3042794"/>
                <a:gd name="connsiteX724" fmla="*/ 1984104 w 3156994"/>
                <a:gd name="connsiteY724" fmla="*/ 40182 h 3042794"/>
                <a:gd name="connsiteX725" fmla="*/ 1899151 w 3156994"/>
                <a:gd name="connsiteY725" fmla="*/ 15227 h 3042794"/>
                <a:gd name="connsiteX726" fmla="*/ 1902983 w 3156994"/>
                <a:gd name="connsiteY726" fmla="*/ 15227 h 3042794"/>
                <a:gd name="connsiteX727" fmla="*/ 1925976 w 3156994"/>
                <a:gd name="connsiteY727" fmla="*/ 20377 h 3042794"/>
                <a:gd name="connsiteX728" fmla="*/ 1948118 w 3156994"/>
                <a:gd name="connsiteY728" fmla="*/ 25957 h 3042794"/>
                <a:gd name="connsiteX729" fmla="*/ 1951950 w 3156994"/>
                <a:gd name="connsiteY729" fmla="*/ 27245 h 3042794"/>
                <a:gd name="connsiteX730" fmla="*/ 1955356 w 3156994"/>
                <a:gd name="connsiteY730" fmla="*/ 33253 h 3042794"/>
                <a:gd name="connsiteX731" fmla="*/ 1955356 w 3156994"/>
                <a:gd name="connsiteY731" fmla="*/ 37116 h 3042794"/>
                <a:gd name="connsiteX732" fmla="*/ 1953653 w 3156994"/>
                <a:gd name="connsiteY732" fmla="*/ 40549 h 3042794"/>
                <a:gd name="connsiteX733" fmla="*/ 1947692 w 3156994"/>
                <a:gd name="connsiteY733" fmla="*/ 44412 h 3042794"/>
                <a:gd name="connsiteX734" fmla="*/ 1944285 w 3156994"/>
                <a:gd name="connsiteY734" fmla="*/ 43983 h 3042794"/>
                <a:gd name="connsiteX735" fmla="*/ 1921292 w 3156994"/>
                <a:gd name="connsiteY735" fmla="*/ 38833 h 3042794"/>
                <a:gd name="connsiteX736" fmla="*/ 1899151 w 3156994"/>
                <a:gd name="connsiteY736" fmla="*/ 33682 h 3042794"/>
                <a:gd name="connsiteX737" fmla="*/ 1895744 w 3156994"/>
                <a:gd name="connsiteY737" fmla="*/ 32824 h 3042794"/>
                <a:gd name="connsiteX738" fmla="*/ 1891912 w 3156994"/>
                <a:gd name="connsiteY738" fmla="*/ 26386 h 3042794"/>
                <a:gd name="connsiteX739" fmla="*/ 1891912 w 3156994"/>
                <a:gd name="connsiteY739" fmla="*/ 22523 h 3042794"/>
                <a:gd name="connsiteX740" fmla="*/ 1893190 w 3156994"/>
                <a:gd name="connsiteY740" fmla="*/ 19090 h 3042794"/>
                <a:gd name="connsiteX741" fmla="*/ 1808589 w 3156994"/>
                <a:gd name="connsiteY741" fmla="*/ 0 h 3042794"/>
                <a:gd name="connsiteX742" fmla="*/ 1812395 w 3156994"/>
                <a:gd name="connsiteY742" fmla="*/ 0 h 3042794"/>
                <a:gd name="connsiteX743" fmla="*/ 1834812 w 3156994"/>
                <a:gd name="connsiteY743" fmla="*/ 3384 h 3042794"/>
                <a:gd name="connsiteX744" fmla="*/ 1857652 w 3156994"/>
                <a:gd name="connsiteY744" fmla="*/ 7190 h 3042794"/>
                <a:gd name="connsiteX745" fmla="*/ 1861459 w 3156994"/>
                <a:gd name="connsiteY745" fmla="*/ 8459 h 3042794"/>
                <a:gd name="connsiteX746" fmla="*/ 1865265 w 3156994"/>
                <a:gd name="connsiteY746" fmla="*/ 14381 h 3042794"/>
                <a:gd name="connsiteX747" fmla="*/ 1865265 w 3156994"/>
                <a:gd name="connsiteY747" fmla="*/ 18188 h 3042794"/>
                <a:gd name="connsiteX748" fmla="*/ 1864419 w 3156994"/>
                <a:gd name="connsiteY748" fmla="*/ 21571 h 3042794"/>
                <a:gd name="connsiteX749" fmla="*/ 1858075 w 3156994"/>
                <a:gd name="connsiteY749" fmla="*/ 25378 h 3042794"/>
                <a:gd name="connsiteX750" fmla="*/ 1854691 w 3156994"/>
                <a:gd name="connsiteY750" fmla="*/ 25378 h 3042794"/>
                <a:gd name="connsiteX751" fmla="*/ 1832274 w 3156994"/>
                <a:gd name="connsiteY751" fmla="*/ 21571 h 3042794"/>
                <a:gd name="connsiteX752" fmla="*/ 1809435 w 3156994"/>
                <a:gd name="connsiteY752" fmla="*/ 18188 h 3042794"/>
                <a:gd name="connsiteX753" fmla="*/ 1805628 w 3156994"/>
                <a:gd name="connsiteY753" fmla="*/ 17342 h 3042794"/>
                <a:gd name="connsiteX754" fmla="*/ 1801821 w 3156994"/>
                <a:gd name="connsiteY754" fmla="*/ 11843 h 3042794"/>
                <a:gd name="connsiteX755" fmla="*/ 1801821 w 3156994"/>
                <a:gd name="connsiteY755" fmla="*/ 8036 h 3042794"/>
                <a:gd name="connsiteX756" fmla="*/ 1803090 w 3156994"/>
                <a:gd name="connsiteY756" fmla="*/ 3807 h 3042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</a:cxnLst>
              <a:rect l="l" t="t" r="r" b="b"/>
              <a:pathLst>
                <a:path w="3156994" h="3042794">
                  <a:moveTo>
                    <a:pt x="992757" y="3007265"/>
                  </a:moveTo>
                  <a:lnTo>
                    <a:pt x="996164" y="3008519"/>
                  </a:lnTo>
                  <a:lnTo>
                    <a:pt x="1017883" y="3016461"/>
                  </a:lnTo>
                  <a:lnTo>
                    <a:pt x="1039602" y="3024821"/>
                  </a:lnTo>
                  <a:lnTo>
                    <a:pt x="1043009" y="3026493"/>
                  </a:lnTo>
                  <a:lnTo>
                    <a:pt x="1045564" y="3032763"/>
                  </a:lnTo>
                  <a:lnTo>
                    <a:pt x="1045138" y="3036106"/>
                  </a:lnTo>
                  <a:lnTo>
                    <a:pt x="1043009" y="3039450"/>
                  </a:lnTo>
                  <a:lnTo>
                    <a:pt x="1036621" y="3042794"/>
                  </a:lnTo>
                  <a:lnTo>
                    <a:pt x="1032788" y="3041540"/>
                  </a:lnTo>
                  <a:lnTo>
                    <a:pt x="1011069" y="3033599"/>
                  </a:lnTo>
                  <a:lnTo>
                    <a:pt x="989350" y="3025239"/>
                  </a:lnTo>
                  <a:lnTo>
                    <a:pt x="986369" y="3023567"/>
                  </a:lnTo>
                  <a:lnTo>
                    <a:pt x="983388" y="3017297"/>
                  </a:lnTo>
                  <a:lnTo>
                    <a:pt x="984666" y="3013117"/>
                  </a:lnTo>
                  <a:lnTo>
                    <a:pt x="986369" y="3010609"/>
                  </a:lnTo>
                  <a:close/>
                  <a:moveTo>
                    <a:pt x="2204549" y="2990771"/>
                  </a:moveTo>
                  <a:lnTo>
                    <a:pt x="2211269" y="2992837"/>
                  </a:lnTo>
                  <a:lnTo>
                    <a:pt x="2212950" y="2996142"/>
                  </a:lnTo>
                  <a:lnTo>
                    <a:pt x="2214210" y="2999860"/>
                  </a:lnTo>
                  <a:lnTo>
                    <a:pt x="2211689" y="3006470"/>
                  </a:lnTo>
                  <a:lnTo>
                    <a:pt x="2208329" y="3008123"/>
                  </a:lnTo>
                  <a:lnTo>
                    <a:pt x="2187327" y="3017211"/>
                  </a:lnTo>
                  <a:lnTo>
                    <a:pt x="2165904" y="3025887"/>
                  </a:lnTo>
                  <a:lnTo>
                    <a:pt x="2162544" y="3026300"/>
                  </a:lnTo>
                  <a:lnTo>
                    <a:pt x="2155823" y="3023821"/>
                  </a:lnTo>
                  <a:lnTo>
                    <a:pt x="2154143" y="3020516"/>
                  </a:lnTo>
                  <a:lnTo>
                    <a:pt x="2153303" y="3017211"/>
                  </a:lnTo>
                  <a:lnTo>
                    <a:pt x="2155823" y="3010601"/>
                  </a:lnTo>
                  <a:lnTo>
                    <a:pt x="2159183" y="3008949"/>
                  </a:lnTo>
                  <a:lnTo>
                    <a:pt x="2180186" y="3000273"/>
                  </a:lnTo>
                  <a:lnTo>
                    <a:pt x="2200768" y="2991598"/>
                  </a:lnTo>
                  <a:close/>
                  <a:moveTo>
                    <a:pt x="909792" y="2970467"/>
                  </a:moveTo>
                  <a:lnTo>
                    <a:pt x="913176" y="2971313"/>
                  </a:lnTo>
                  <a:lnTo>
                    <a:pt x="933478" y="2981041"/>
                  </a:lnTo>
                  <a:lnTo>
                    <a:pt x="954626" y="2990346"/>
                  </a:lnTo>
                  <a:lnTo>
                    <a:pt x="958010" y="2992461"/>
                  </a:lnTo>
                  <a:lnTo>
                    <a:pt x="960548" y="2999228"/>
                  </a:lnTo>
                  <a:lnTo>
                    <a:pt x="959702" y="3002612"/>
                  </a:lnTo>
                  <a:lnTo>
                    <a:pt x="957164" y="3005573"/>
                  </a:lnTo>
                  <a:lnTo>
                    <a:pt x="950820" y="3008534"/>
                  </a:lnTo>
                  <a:lnTo>
                    <a:pt x="947436" y="3007265"/>
                  </a:lnTo>
                  <a:lnTo>
                    <a:pt x="926288" y="2997960"/>
                  </a:lnTo>
                  <a:lnTo>
                    <a:pt x="905562" y="2988231"/>
                  </a:lnTo>
                  <a:lnTo>
                    <a:pt x="902179" y="2985694"/>
                  </a:lnTo>
                  <a:lnTo>
                    <a:pt x="899641" y="2979349"/>
                  </a:lnTo>
                  <a:lnTo>
                    <a:pt x="900910" y="2975965"/>
                  </a:lnTo>
                  <a:lnTo>
                    <a:pt x="903024" y="2972582"/>
                  </a:lnTo>
                  <a:close/>
                  <a:moveTo>
                    <a:pt x="2287735" y="2951435"/>
                  </a:moveTo>
                  <a:lnTo>
                    <a:pt x="2294549" y="2953504"/>
                  </a:lnTo>
                  <a:lnTo>
                    <a:pt x="2296679" y="2956401"/>
                  </a:lnTo>
                  <a:lnTo>
                    <a:pt x="2297957" y="2959711"/>
                  </a:lnTo>
                  <a:lnTo>
                    <a:pt x="2295827" y="2966745"/>
                  </a:lnTo>
                  <a:lnTo>
                    <a:pt x="2292846" y="2968814"/>
                  </a:lnTo>
                  <a:lnTo>
                    <a:pt x="2271550" y="2978330"/>
                  </a:lnTo>
                  <a:lnTo>
                    <a:pt x="2250679" y="2988261"/>
                  </a:lnTo>
                  <a:lnTo>
                    <a:pt x="2247272" y="2989502"/>
                  </a:lnTo>
                  <a:lnTo>
                    <a:pt x="2240457" y="2987020"/>
                  </a:lnTo>
                  <a:lnTo>
                    <a:pt x="2238328" y="2984537"/>
                  </a:lnTo>
                  <a:lnTo>
                    <a:pt x="2237050" y="2980813"/>
                  </a:lnTo>
                  <a:lnTo>
                    <a:pt x="2239605" y="2974193"/>
                  </a:lnTo>
                  <a:lnTo>
                    <a:pt x="2242587" y="2972124"/>
                  </a:lnTo>
                  <a:lnTo>
                    <a:pt x="2263883" y="2962193"/>
                  </a:lnTo>
                  <a:lnTo>
                    <a:pt x="2284327" y="2952677"/>
                  </a:lnTo>
                  <a:close/>
                  <a:moveTo>
                    <a:pt x="827387" y="2928594"/>
                  </a:moveTo>
                  <a:lnTo>
                    <a:pt x="831221" y="2929458"/>
                  </a:lnTo>
                  <a:lnTo>
                    <a:pt x="851243" y="2941121"/>
                  </a:lnTo>
                  <a:lnTo>
                    <a:pt x="871690" y="2951487"/>
                  </a:lnTo>
                  <a:lnTo>
                    <a:pt x="874672" y="2953215"/>
                  </a:lnTo>
                  <a:lnTo>
                    <a:pt x="876802" y="2960559"/>
                  </a:lnTo>
                  <a:lnTo>
                    <a:pt x="875524" y="2964014"/>
                  </a:lnTo>
                  <a:lnTo>
                    <a:pt x="873394" y="2967038"/>
                  </a:lnTo>
                  <a:lnTo>
                    <a:pt x="866578" y="2969198"/>
                  </a:lnTo>
                  <a:lnTo>
                    <a:pt x="863596" y="2967902"/>
                  </a:lnTo>
                  <a:lnTo>
                    <a:pt x="842723" y="2957103"/>
                  </a:lnTo>
                  <a:lnTo>
                    <a:pt x="822276" y="2945872"/>
                  </a:lnTo>
                  <a:lnTo>
                    <a:pt x="818868" y="2943712"/>
                  </a:lnTo>
                  <a:lnTo>
                    <a:pt x="817164" y="2936801"/>
                  </a:lnTo>
                  <a:lnTo>
                    <a:pt x="818442" y="2933777"/>
                  </a:lnTo>
                  <a:lnTo>
                    <a:pt x="820572" y="2930322"/>
                  </a:lnTo>
                  <a:close/>
                  <a:moveTo>
                    <a:pt x="2368516" y="2907024"/>
                  </a:moveTo>
                  <a:lnTo>
                    <a:pt x="2375332" y="2908306"/>
                  </a:lnTo>
                  <a:lnTo>
                    <a:pt x="2377462" y="2911297"/>
                  </a:lnTo>
                  <a:lnTo>
                    <a:pt x="2379166" y="2915143"/>
                  </a:lnTo>
                  <a:lnTo>
                    <a:pt x="2377036" y="2921979"/>
                  </a:lnTo>
                  <a:lnTo>
                    <a:pt x="2374054" y="2924116"/>
                  </a:lnTo>
                  <a:lnTo>
                    <a:pt x="2354033" y="2936080"/>
                  </a:lnTo>
                  <a:lnTo>
                    <a:pt x="2333585" y="2947189"/>
                  </a:lnTo>
                  <a:lnTo>
                    <a:pt x="2330177" y="2948898"/>
                  </a:lnTo>
                  <a:lnTo>
                    <a:pt x="2322936" y="2946335"/>
                  </a:lnTo>
                  <a:lnTo>
                    <a:pt x="2320806" y="2943771"/>
                  </a:lnTo>
                  <a:lnTo>
                    <a:pt x="2319528" y="2939925"/>
                  </a:lnTo>
                  <a:lnTo>
                    <a:pt x="2321658" y="2933089"/>
                  </a:lnTo>
                  <a:lnTo>
                    <a:pt x="2324640" y="2930952"/>
                  </a:lnTo>
                  <a:lnTo>
                    <a:pt x="2344661" y="2919843"/>
                  </a:lnTo>
                  <a:lnTo>
                    <a:pt x="2364682" y="2907879"/>
                  </a:lnTo>
                  <a:close/>
                  <a:moveTo>
                    <a:pt x="749329" y="2882914"/>
                  </a:moveTo>
                  <a:lnTo>
                    <a:pt x="752664" y="2884158"/>
                  </a:lnTo>
                  <a:lnTo>
                    <a:pt x="771836" y="2895766"/>
                  </a:lnTo>
                  <a:lnTo>
                    <a:pt x="791425" y="2907375"/>
                  </a:lnTo>
                  <a:lnTo>
                    <a:pt x="793926" y="2909448"/>
                  </a:lnTo>
                  <a:lnTo>
                    <a:pt x="795593" y="2916496"/>
                  </a:lnTo>
                  <a:lnTo>
                    <a:pt x="794759" y="2919813"/>
                  </a:lnTo>
                  <a:lnTo>
                    <a:pt x="792258" y="2922300"/>
                  </a:lnTo>
                  <a:lnTo>
                    <a:pt x="785173" y="2924788"/>
                  </a:lnTo>
                  <a:lnTo>
                    <a:pt x="782256" y="2923129"/>
                  </a:lnTo>
                  <a:lnTo>
                    <a:pt x="762250" y="2911521"/>
                  </a:lnTo>
                  <a:lnTo>
                    <a:pt x="742661" y="2899912"/>
                  </a:lnTo>
                  <a:lnTo>
                    <a:pt x="740160" y="2897010"/>
                  </a:lnTo>
                  <a:lnTo>
                    <a:pt x="738493" y="2890376"/>
                  </a:lnTo>
                  <a:lnTo>
                    <a:pt x="740160" y="2887474"/>
                  </a:lnTo>
                  <a:lnTo>
                    <a:pt x="742244" y="2884158"/>
                  </a:lnTo>
                  <a:close/>
                  <a:moveTo>
                    <a:pt x="2445651" y="2857537"/>
                  </a:moveTo>
                  <a:lnTo>
                    <a:pt x="2452788" y="2859245"/>
                  </a:lnTo>
                  <a:lnTo>
                    <a:pt x="2454887" y="2862235"/>
                  </a:lnTo>
                  <a:lnTo>
                    <a:pt x="2456567" y="2865651"/>
                  </a:lnTo>
                  <a:lnTo>
                    <a:pt x="2455307" y="2872910"/>
                  </a:lnTo>
                  <a:lnTo>
                    <a:pt x="2452788" y="2875045"/>
                  </a:lnTo>
                  <a:lnTo>
                    <a:pt x="2433475" y="2887856"/>
                  </a:lnTo>
                  <a:lnTo>
                    <a:pt x="2413742" y="2900667"/>
                  </a:lnTo>
                  <a:lnTo>
                    <a:pt x="2410383" y="2901948"/>
                  </a:lnTo>
                  <a:lnTo>
                    <a:pt x="2403245" y="2900667"/>
                  </a:lnTo>
                  <a:lnTo>
                    <a:pt x="2401146" y="2897251"/>
                  </a:lnTo>
                  <a:lnTo>
                    <a:pt x="2399467" y="2893835"/>
                  </a:lnTo>
                  <a:lnTo>
                    <a:pt x="2401146" y="2887429"/>
                  </a:lnTo>
                  <a:lnTo>
                    <a:pt x="2404085" y="2884440"/>
                  </a:lnTo>
                  <a:lnTo>
                    <a:pt x="2422979" y="2872056"/>
                  </a:lnTo>
                  <a:lnTo>
                    <a:pt x="2442292" y="2859245"/>
                  </a:lnTo>
                  <a:close/>
                  <a:moveTo>
                    <a:pt x="673273" y="2830890"/>
                  </a:moveTo>
                  <a:lnTo>
                    <a:pt x="676631" y="2833005"/>
                  </a:lnTo>
                  <a:lnTo>
                    <a:pt x="695102" y="2845693"/>
                  </a:lnTo>
                  <a:lnTo>
                    <a:pt x="714412" y="2858382"/>
                  </a:lnTo>
                  <a:lnTo>
                    <a:pt x="716930" y="2860920"/>
                  </a:lnTo>
                  <a:lnTo>
                    <a:pt x="718190" y="2868110"/>
                  </a:lnTo>
                  <a:lnTo>
                    <a:pt x="716511" y="2871494"/>
                  </a:lnTo>
                  <a:lnTo>
                    <a:pt x="714412" y="2874455"/>
                  </a:lnTo>
                  <a:lnTo>
                    <a:pt x="707275" y="2875301"/>
                  </a:lnTo>
                  <a:lnTo>
                    <a:pt x="703917" y="2873609"/>
                  </a:lnTo>
                  <a:lnTo>
                    <a:pt x="684607" y="2860920"/>
                  </a:lnTo>
                  <a:lnTo>
                    <a:pt x="666137" y="2847808"/>
                  </a:lnTo>
                  <a:lnTo>
                    <a:pt x="663198" y="2845270"/>
                  </a:lnTo>
                  <a:lnTo>
                    <a:pt x="662359" y="2838080"/>
                  </a:lnTo>
                  <a:lnTo>
                    <a:pt x="664038" y="2835119"/>
                  </a:lnTo>
                  <a:lnTo>
                    <a:pt x="666557" y="2832582"/>
                  </a:lnTo>
                  <a:close/>
                  <a:moveTo>
                    <a:pt x="2519589" y="2804244"/>
                  </a:moveTo>
                  <a:lnTo>
                    <a:pt x="2526780" y="2805090"/>
                  </a:lnTo>
                  <a:lnTo>
                    <a:pt x="2529740" y="2808051"/>
                  </a:lnTo>
                  <a:lnTo>
                    <a:pt x="2531432" y="2811435"/>
                  </a:lnTo>
                  <a:lnTo>
                    <a:pt x="2530163" y="2818202"/>
                  </a:lnTo>
                  <a:lnTo>
                    <a:pt x="2527626" y="2820740"/>
                  </a:lnTo>
                  <a:lnTo>
                    <a:pt x="2509015" y="2834698"/>
                  </a:lnTo>
                  <a:lnTo>
                    <a:pt x="2490405" y="2848232"/>
                  </a:lnTo>
                  <a:lnTo>
                    <a:pt x="2487021" y="2849924"/>
                  </a:lnTo>
                  <a:lnTo>
                    <a:pt x="2479831" y="2849078"/>
                  </a:lnTo>
                  <a:lnTo>
                    <a:pt x="2477293" y="2846118"/>
                  </a:lnTo>
                  <a:lnTo>
                    <a:pt x="2475601" y="2842734"/>
                  </a:lnTo>
                  <a:lnTo>
                    <a:pt x="2477293" y="2835544"/>
                  </a:lnTo>
                  <a:lnTo>
                    <a:pt x="2479408" y="2833006"/>
                  </a:lnTo>
                  <a:lnTo>
                    <a:pt x="2498018" y="2819471"/>
                  </a:lnTo>
                  <a:lnTo>
                    <a:pt x="2516206" y="2805936"/>
                  </a:lnTo>
                  <a:close/>
                  <a:moveTo>
                    <a:pt x="601030" y="2776327"/>
                  </a:moveTo>
                  <a:lnTo>
                    <a:pt x="603568" y="2778442"/>
                  </a:lnTo>
                  <a:lnTo>
                    <a:pt x="621755" y="2792822"/>
                  </a:lnTo>
                  <a:lnTo>
                    <a:pt x="639943" y="2806780"/>
                  </a:lnTo>
                  <a:lnTo>
                    <a:pt x="642481" y="2808895"/>
                  </a:lnTo>
                  <a:lnTo>
                    <a:pt x="643327" y="2816085"/>
                  </a:lnTo>
                  <a:lnTo>
                    <a:pt x="641635" y="2819469"/>
                  </a:lnTo>
                  <a:lnTo>
                    <a:pt x="639097" y="2822007"/>
                  </a:lnTo>
                  <a:lnTo>
                    <a:pt x="631907" y="2823276"/>
                  </a:lnTo>
                  <a:lnTo>
                    <a:pt x="628946" y="2821161"/>
                  </a:lnTo>
                  <a:lnTo>
                    <a:pt x="610335" y="2807203"/>
                  </a:lnTo>
                  <a:lnTo>
                    <a:pt x="592148" y="2792822"/>
                  </a:lnTo>
                  <a:lnTo>
                    <a:pt x="590033" y="2790285"/>
                  </a:lnTo>
                  <a:lnTo>
                    <a:pt x="588764" y="2783094"/>
                  </a:lnTo>
                  <a:lnTo>
                    <a:pt x="590879" y="2779710"/>
                  </a:lnTo>
                  <a:lnTo>
                    <a:pt x="593839" y="2777596"/>
                  </a:lnTo>
                  <a:close/>
                  <a:moveTo>
                    <a:pt x="524009" y="2716690"/>
                  </a:moveTo>
                  <a:lnTo>
                    <a:pt x="531142" y="2716690"/>
                  </a:lnTo>
                  <a:lnTo>
                    <a:pt x="534079" y="2718382"/>
                  </a:lnTo>
                  <a:lnTo>
                    <a:pt x="550861" y="2734031"/>
                  </a:lnTo>
                  <a:lnTo>
                    <a:pt x="568063" y="2748835"/>
                  </a:lnTo>
                  <a:lnTo>
                    <a:pt x="570580" y="2751373"/>
                  </a:lnTo>
                  <a:lnTo>
                    <a:pt x="571000" y="2758563"/>
                  </a:lnTo>
                  <a:lnTo>
                    <a:pt x="568902" y="2761947"/>
                  </a:lnTo>
                  <a:lnTo>
                    <a:pt x="566385" y="2764485"/>
                  </a:lnTo>
                  <a:lnTo>
                    <a:pt x="559672" y="2764908"/>
                  </a:lnTo>
                  <a:lnTo>
                    <a:pt x="556315" y="2762793"/>
                  </a:lnTo>
                  <a:lnTo>
                    <a:pt x="538694" y="2747566"/>
                  </a:lnTo>
                  <a:lnTo>
                    <a:pt x="521912" y="2732339"/>
                  </a:lnTo>
                  <a:lnTo>
                    <a:pt x="519814" y="2729379"/>
                  </a:lnTo>
                  <a:lnTo>
                    <a:pt x="518975" y="2722188"/>
                  </a:lnTo>
                  <a:lnTo>
                    <a:pt x="521492" y="2719651"/>
                  </a:lnTo>
                  <a:close/>
                  <a:moveTo>
                    <a:pt x="3125272" y="1805629"/>
                  </a:moveTo>
                  <a:lnTo>
                    <a:pt x="3129079" y="1805629"/>
                  </a:lnTo>
                  <a:lnTo>
                    <a:pt x="3132463" y="1806469"/>
                  </a:lnTo>
                  <a:lnTo>
                    <a:pt x="3136692" y="1812772"/>
                  </a:lnTo>
                  <a:lnTo>
                    <a:pt x="3136692" y="1816133"/>
                  </a:lnTo>
                  <a:lnTo>
                    <a:pt x="3132886" y="1839242"/>
                  </a:lnTo>
                  <a:lnTo>
                    <a:pt x="3128233" y="1861510"/>
                  </a:lnTo>
                  <a:lnTo>
                    <a:pt x="3127387" y="1864872"/>
                  </a:lnTo>
                  <a:lnTo>
                    <a:pt x="3121042" y="1869073"/>
                  </a:lnTo>
                  <a:lnTo>
                    <a:pt x="3117235" y="1868653"/>
                  </a:lnTo>
                  <a:lnTo>
                    <a:pt x="3113851" y="1867392"/>
                  </a:lnTo>
                  <a:lnTo>
                    <a:pt x="3110045" y="1861510"/>
                  </a:lnTo>
                  <a:lnTo>
                    <a:pt x="3110045" y="1858149"/>
                  </a:lnTo>
                  <a:lnTo>
                    <a:pt x="3114697" y="1835881"/>
                  </a:lnTo>
                  <a:lnTo>
                    <a:pt x="3118504" y="1813192"/>
                  </a:lnTo>
                  <a:lnTo>
                    <a:pt x="3119350" y="1809831"/>
                  </a:lnTo>
                  <a:close/>
                  <a:moveTo>
                    <a:pt x="22417" y="1757411"/>
                  </a:moveTo>
                  <a:lnTo>
                    <a:pt x="26223" y="1757411"/>
                  </a:lnTo>
                  <a:lnTo>
                    <a:pt x="31722" y="1762064"/>
                  </a:lnTo>
                  <a:lnTo>
                    <a:pt x="32145" y="1765024"/>
                  </a:lnTo>
                  <a:lnTo>
                    <a:pt x="35529" y="1787864"/>
                  </a:lnTo>
                  <a:lnTo>
                    <a:pt x="38912" y="1810704"/>
                  </a:lnTo>
                  <a:lnTo>
                    <a:pt x="39335" y="1814511"/>
                  </a:lnTo>
                  <a:lnTo>
                    <a:pt x="35106" y="1820009"/>
                  </a:lnTo>
                  <a:lnTo>
                    <a:pt x="31722" y="1820855"/>
                  </a:lnTo>
                  <a:lnTo>
                    <a:pt x="27915" y="1820855"/>
                  </a:lnTo>
                  <a:lnTo>
                    <a:pt x="22417" y="1817048"/>
                  </a:lnTo>
                  <a:lnTo>
                    <a:pt x="21148" y="1813242"/>
                  </a:lnTo>
                  <a:lnTo>
                    <a:pt x="17341" y="1790825"/>
                  </a:lnTo>
                  <a:lnTo>
                    <a:pt x="13957" y="1767985"/>
                  </a:lnTo>
                  <a:lnTo>
                    <a:pt x="13957" y="1764178"/>
                  </a:lnTo>
                  <a:lnTo>
                    <a:pt x="18610" y="1758680"/>
                  </a:lnTo>
                  <a:close/>
                  <a:moveTo>
                    <a:pt x="3136284" y="1714269"/>
                  </a:moveTo>
                  <a:lnTo>
                    <a:pt x="3139955" y="1714269"/>
                  </a:lnTo>
                  <a:lnTo>
                    <a:pt x="3143218" y="1715546"/>
                  </a:lnTo>
                  <a:lnTo>
                    <a:pt x="3148112" y="1721081"/>
                  </a:lnTo>
                  <a:lnTo>
                    <a:pt x="3148112" y="1724487"/>
                  </a:lnTo>
                  <a:lnTo>
                    <a:pt x="3145257" y="1747903"/>
                  </a:lnTo>
                  <a:lnTo>
                    <a:pt x="3142810" y="1771320"/>
                  </a:lnTo>
                  <a:lnTo>
                    <a:pt x="3141587" y="1774300"/>
                  </a:lnTo>
                  <a:lnTo>
                    <a:pt x="3136284" y="1778983"/>
                  </a:lnTo>
                  <a:lnTo>
                    <a:pt x="3132614" y="1778983"/>
                  </a:lnTo>
                  <a:lnTo>
                    <a:pt x="3129351" y="1777706"/>
                  </a:lnTo>
                  <a:lnTo>
                    <a:pt x="3125272" y="1772171"/>
                  </a:lnTo>
                  <a:lnTo>
                    <a:pt x="3125272" y="1768339"/>
                  </a:lnTo>
                  <a:lnTo>
                    <a:pt x="3127719" y="1745349"/>
                  </a:lnTo>
                  <a:lnTo>
                    <a:pt x="3130574" y="1722784"/>
                  </a:lnTo>
                  <a:lnTo>
                    <a:pt x="3130982" y="1718952"/>
                  </a:lnTo>
                  <a:close/>
                  <a:moveTo>
                    <a:pt x="12688" y="1666051"/>
                  </a:moveTo>
                  <a:lnTo>
                    <a:pt x="16495" y="1666051"/>
                  </a:lnTo>
                  <a:lnTo>
                    <a:pt x="21571" y="1671060"/>
                  </a:lnTo>
                  <a:lnTo>
                    <a:pt x="22417" y="1674399"/>
                  </a:lnTo>
                  <a:lnTo>
                    <a:pt x="24108" y="1697355"/>
                  </a:lnTo>
                  <a:lnTo>
                    <a:pt x="26646" y="1719477"/>
                  </a:lnTo>
                  <a:lnTo>
                    <a:pt x="26646" y="1723234"/>
                  </a:lnTo>
                  <a:lnTo>
                    <a:pt x="21994" y="1729077"/>
                  </a:lnTo>
                  <a:lnTo>
                    <a:pt x="18187" y="1729495"/>
                  </a:lnTo>
                  <a:lnTo>
                    <a:pt x="14380" y="1729495"/>
                  </a:lnTo>
                  <a:lnTo>
                    <a:pt x="8881" y="1724904"/>
                  </a:lnTo>
                  <a:lnTo>
                    <a:pt x="8035" y="1721147"/>
                  </a:lnTo>
                  <a:lnTo>
                    <a:pt x="5921" y="1699025"/>
                  </a:lnTo>
                  <a:lnTo>
                    <a:pt x="4229" y="1676068"/>
                  </a:lnTo>
                  <a:lnTo>
                    <a:pt x="3806" y="1676068"/>
                  </a:lnTo>
                  <a:lnTo>
                    <a:pt x="4229" y="1672312"/>
                  </a:lnTo>
                  <a:lnTo>
                    <a:pt x="8881" y="1666886"/>
                  </a:lnTo>
                  <a:close/>
                  <a:moveTo>
                    <a:pt x="3142026" y="1622909"/>
                  </a:moveTo>
                  <a:lnTo>
                    <a:pt x="3146170" y="1622909"/>
                  </a:lnTo>
                  <a:lnTo>
                    <a:pt x="3149899" y="1623744"/>
                  </a:lnTo>
                  <a:lnTo>
                    <a:pt x="3154042" y="1628335"/>
                  </a:lnTo>
                  <a:lnTo>
                    <a:pt x="3154456" y="1632509"/>
                  </a:lnTo>
                  <a:lnTo>
                    <a:pt x="3153628" y="1655049"/>
                  </a:lnTo>
                  <a:lnTo>
                    <a:pt x="3151970" y="1678005"/>
                  </a:lnTo>
                  <a:lnTo>
                    <a:pt x="3151556" y="1681344"/>
                  </a:lnTo>
                  <a:lnTo>
                    <a:pt x="3146170" y="1686353"/>
                  </a:lnTo>
                  <a:lnTo>
                    <a:pt x="3142026" y="1686353"/>
                  </a:lnTo>
                  <a:lnTo>
                    <a:pt x="3139126" y="1685936"/>
                  </a:lnTo>
                  <a:lnTo>
                    <a:pt x="3134154" y="1680510"/>
                  </a:lnTo>
                  <a:lnTo>
                    <a:pt x="3134154" y="1676336"/>
                  </a:lnTo>
                  <a:lnTo>
                    <a:pt x="3135812" y="1654214"/>
                  </a:lnTo>
                  <a:lnTo>
                    <a:pt x="3136640" y="1631674"/>
                  </a:lnTo>
                  <a:lnTo>
                    <a:pt x="3137469" y="1627918"/>
                  </a:lnTo>
                  <a:close/>
                  <a:moveTo>
                    <a:pt x="9503" y="1573422"/>
                  </a:moveTo>
                  <a:lnTo>
                    <a:pt x="12958" y="1573845"/>
                  </a:lnTo>
                  <a:lnTo>
                    <a:pt x="18574" y="1578920"/>
                  </a:lnTo>
                  <a:lnTo>
                    <a:pt x="19006" y="1582727"/>
                  </a:lnTo>
                  <a:lnTo>
                    <a:pt x="19006" y="1605567"/>
                  </a:lnTo>
                  <a:lnTo>
                    <a:pt x="20302" y="1628831"/>
                  </a:lnTo>
                  <a:lnTo>
                    <a:pt x="19870" y="1632214"/>
                  </a:lnTo>
                  <a:lnTo>
                    <a:pt x="15119" y="1637713"/>
                  </a:lnTo>
                  <a:lnTo>
                    <a:pt x="11231" y="1638136"/>
                  </a:lnTo>
                  <a:lnTo>
                    <a:pt x="7343" y="1637713"/>
                  </a:lnTo>
                  <a:lnTo>
                    <a:pt x="2160" y="1633060"/>
                  </a:lnTo>
                  <a:lnTo>
                    <a:pt x="1728" y="1629254"/>
                  </a:lnTo>
                  <a:lnTo>
                    <a:pt x="432" y="1605990"/>
                  </a:lnTo>
                  <a:lnTo>
                    <a:pt x="0" y="1582727"/>
                  </a:lnTo>
                  <a:lnTo>
                    <a:pt x="432" y="1579343"/>
                  </a:lnTo>
                  <a:lnTo>
                    <a:pt x="5615" y="1573845"/>
                  </a:lnTo>
                  <a:close/>
                  <a:moveTo>
                    <a:pt x="3147477" y="1530280"/>
                  </a:moveTo>
                  <a:lnTo>
                    <a:pt x="3151371" y="1531126"/>
                  </a:lnTo>
                  <a:lnTo>
                    <a:pt x="3156562" y="1535779"/>
                  </a:lnTo>
                  <a:lnTo>
                    <a:pt x="3156994" y="1539585"/>
                  </a:lnTo>
                  <a:lnTo>
                    <a:pt x="3156994" y="1550160"/>
                  </a:lnTo>
                  <a:lnTo>
                    <a:pt x="3156994" y="1560734"/>
                  </a:lnTo>
                  <a:lnTo>
                    <a:pt x="3156994" y="1573423"/>
                  </a:lnTo>
                  <a:lnTo>
                    <a:pt x="3156994" y="1585689"/>
                  </a:lnTo>
                  <a:lnTo>
                    <a:pt x="3156562" y="1589496"/>
                  </a:lnTo>
                  <a:lnTo>
                    <a:pt x="3150938" y="1594571"/>
                  </a:lnTo>
                  <a:lnTo>
                    <a:pt x="3147477" y="1594994"/>
                  </a:lnTo>
                  <a:lnTo>
                    <a:pt x="3143584" y="1594571"/>
                  </a:lnTo>
                  <a:lnTo>
                    <a:pt x="3138393" y="1589496"/>
                  </a:lnTo>
                  <a:lnTo>
                    <a:pt x="3137960" y="1585689"/>
                  </a:lnTo>
                  <a:lnTo>
                    <a:pt x="3138393" y="1573000"/>
                  </a:lnTo>
                  <a:lnTo>
                    <a:pt x="3138393" y="1560734"/>
                  </a:lnTo>
                  <a:lnTo>
                    <a:pt x="3138393" y="1550160"/>
                  </a:lnTo>
                  <a:lnTo>
                    <a:pt x="3137960" y="1539585"/>
                  </a:lnTo>
                  <a:lnTo>
                    <a:pt x="3138393" y="1535779"/>
                  </a:lnTo>
                  <a:lnTo>
                    <a:pt x="3143584" y="1531126"/>
                  </a:lnTo>
                  <a:close/>
                  <a:moveTo>
                    <a:pt x="7343" y="1482062"/>
                  </a:moveTo>
                  <a:lnTo>
                    <a:pt x="11231" y="1482062"/>
                  </a:lnTo>
                  <a:lnTo>
                    <a:pt x="15119" y="1482897"/>
                  </a:lnTo>
                  <a:lnTo>
                    <a:pt x="19870" y="1488323"/>
                  </a:lnTo>
                  <a:lnTo>
                    <a:pt x="20302" y="1491245"/>
                  </a:lnTo>
                  <a:lnTo>
                    <a:pt x="19870" y="1513784"/>
                  </a:lnTo>
                  <a:lnTo>
                    <a:pt x="19006" y="1536741"/>
                  </a:lnTo>
                  <a:lnTo>
                    <a:pt x="18574" y="1540497"/>
                  </a:lnTo>
                  <a:lnTo>
                    <a:pt x="12958" y="1545506"/>
                  </a:lnTo>
                  <a:lnTo>
                    <a:pt x="9503" y="1545506"/>
                  </a:lnTo>
                  <a:lnTo>
                    <a:pt x="5615" y="1544671"/>
                  </a:lnTo>
                  <a:lnTo>
                    <a:pt x="432" y="1540080"/>
                  </a:lnTo>
                  <a:lnTo>
                    <a:pt x="0" y="1536323"/>
                  </a:lnTo>
                  <a:lnTo>
                    <a:pt x="432" y="1513366"/>
                  </a:lnTo>
                  <a:lnTo>
                    <a:pt x="1728" y="1490827"/>
                  </a:lnTo>
                  <a:lnTo>
                    <a:pt x="2160" y="1487071"/>
                  </a:lnTo>
                  <a:close/>
                  <a:moveTo>
                    <a:pt x="3142855" y="1438920"/>
                  </a:moveTo>
                  <a:lnTo>
                    <a:pt x="3146584" y="1438920"/>
                  </a:lnTo>
                  <a:lnTo>
                    <a:pt x="3151556" y="1443511"/>
                  </a:lnTo>
                  <a:lnTo>
                    <a:pt x="3152385" y="1447268"/>
                  </a:lnTo>
                  <a:lnTo>
                    <a:pt x="3153628" y="1470225"/>
                  </a:lnTo>
                  <a:lnTo>
                    <a:pt x="3154456" y="1493181"/>
                  </a:lnTo>
                  <a:lnTo>
                    <a:pt x="3154456" y="1496938"/>
                  </a:lnTo>
                  <a:lnTo>
                    <a:pt x="3149899" y="1501947"/>
                  </a:lnTo>
                  <a:lnTo>
                    <a:pt x="3146170" y="1502364"/>
                  </a:lnTo>
                  <a:lnTo>
                    <a:pt x="3142855" y="1501947"/>
                  </a:lnTo>
                  <a:lnTo>
                    <a:pt x="3137469" y="1497355"/>
                  </a:lnTo>
                  <a:lnTo>
                    <a:pt x="3136640" y="1493599"/>
                  </a:lnTo>
                  <a:lnTo>
                    <a:pt x="3135812" y="1471060"/>
                  </a:lnTo>
                  <a:lnTo>
                    <a:pt x="3134154" y="1448520"/>
                  </a:lnTo>
                  <a:lnTo>
                    <a:pt x="3134569" y="1445181"/>
                  </a:lnTo>
                  <a:lnTo>
                    <a:pt x="3139126" y="1439755"/>
                  </a:lnTo>
                  <a:close/>
                  <a:moveTo>
                    <a:pt x="15251" y="1389433"/>
                  </a:moveTo>
                  <a:lnTo>
                    <a:pt x="18507" y="1389433"/>
                  </a:lnTo>
                  <a:lnTo>
                    <a:pt x="22170" y="1390284"/>
                  </a:lnTo>
                  <a:lnTo>
                    <a:pt x="26647" y="1395819"/>
                  </a:lnTo>
                  <a:lnTo>
                    <a:pt x="26647" y="1399651"/>
                  </a:lnTo>
                  <a:lnTo>
                    <a:pt x="24205" y="1422216"/>
                  </a:lnTo>
                  <a:lnTo>
                    <a:pt x="22577" y="1445632"/>
                  </a:lnTo>
                  <a:lnTo>
                    <a:pt x="22170" y="1449038"/>
                  </a:lnTo>
                  <a:lnTo>
                    <a:pt x="16879" y="1453721"/>
                  </a:lnTo>
                  <a:lnTo>
                    <a:pt x="13215" y="1454147"/>
                  </a:lnTo>
                  <a:lnTo>
                    <a:pt x="9959" y="1453721"/>
                  </a:lnTo>
                  <a:lnTo>
                    <a:pt x="5075" y="1448186"/>
                  </a:lnTo>
                  <a:lnTo>
                    <a:pt x="5075" y="1443929"/>
                  </a:lnTo>
                  <a:lnTo>
                    <a:pt x="6703" y="1420938"/>
                  </a:lnTo>
                  <a:lnTo>
                    <a:pt x="8738" y="1397948"/>
                  </a:lnTo>
                  <a:lnTo>
                    <a:pt x="9959" y="1394116"/>
                  </a:lnTo>
                  <a:close/>
                  <a:moveTo>
                    <a:pt x="3133022" y="1346291"/>
                  </a:moveTo>
                  <a:lnTo>
                    <a:pt x="3136896" y="1346291"/>
                  </a:lnTo>
                  <a:lnTo>
                    <a:pt x="3142493" y="1350974"/>
                  </a:lnTo>
                  <a:lnTo>
                    <a:pt x="3143785" y="1354380"/>
                  </a:lnTo>
                  <a:lnTo>
                    <a:pt x="3146798" y="1377797"/>
                  </a:lnTo>
                  <a:lnTo>
                    <a:pt x="3149381" y="1400787"/>
                  </a:lnTo>
                  <a:lnTo>
                    <a:pt x="3148951" y="1404193"/>
                  </a:lnTo>
                  <a:lnTo>
                    <a:pt x="3144215" y="1409728"/>
                  </a:lnTo>
                  <a:lnTo>
                    <a:pt x="3140771" y="1411005"/>
                  </a:lnTo>
                  <a:lnTo>
                    <a:pt x="3136896" y="1411005"/>
                  </a:lnTo>
                  <a:lnTo>
                    <a:pt x="3131299" y="1405896"/>
                  </a:lnTo>
                  <a:lnTo>
                    <a:pt x="3130438" y="1402490"/>
                  </a:lnTo>
                  <a:lnTo>
                    <a:pt x="3127855" y="1379925"/>
                  </a:lnTo>
                  <a:lnTo>
                    <a:pt x="3125272" y="1356935"/>
                  </a:lnTo>
                  <a:lnTo>
                    <a:pt x="3125272" y="1353103"/>
                  </a:lnTo>
                  <a:lnTo>
                    <a:pt x="3129577" y="1347568"/>
                  </a:lnTo>
                  <a:close/>
                  <a:moveTo>
                    <a:pt x="27521" y="1298073"/>
                  </a:moveTo>
                  <a:lnTo>
                    <a:pt x="31459" y="1298924"/>
                  </a:lnTo>
                  <a:lnTo>
                    <a:pt x="35397" y="1299776"/>
                  </a:lnTo>
                  <a:lnTo>
                    <a:pt x="39335" y="1305311"/>
                  </a:lnTo>
                  <a:lnTo>
                    <a:pt x="39335" y="1309568"/>
                  </a:lnTo>
                  <a:lnTo>
                    <a:pt x="35397" y="1332133"/>
                  </a:lnTo>
                  <a:lnTo>
                    <a:pt x="32772" y="1355123"/>
                  </a:lnTo>
                  <a:lnTo>
                    <a:pt x="31459" y="1358529"/>
                  </a:lnTo>
                  <a:lnTo>
                    <a:pt x="25771" y="1362787"/>
                  </a:lnTo>
                  <a:lnTo>
                    <a:pt x="21833" y="1362787"/>
                  </a:lnTo>
                  <a:lnTo>
                    <a:pt x="18333" y="1361510"/>
                  </a:lnTo>
                  <a:lnTo>
                    <a:pt x="13957" y="1355975"/>
                  </a:lnTo>
                  <a:lnTo>
                    <a:pt x="13957" y="1352143"/>
                  </a:lnTo>
                  <a:lnTo>
                    <a:pt x="16583" y="1329578"/>
                  </a:lnTo>
                  <a:lnTo>
                    <a:pt x="20521" y="1306162"/>
                  </a:lnTo>
                  <a:lnTo>
                    <a:pt x="21833" y="1302756"/>
                  </a:lnTo>
                  <a:close/>
                  <a:moveTo>
                    <a:pt x="46103" y="1207982"/>
                  </a:moveTo>
                  <a:lnTo>
                    <a:pt x="49910" y="1207982"/>
                  </a:lnTo>
                  <a:lnTo>
                    <a:pt x="53294" y="1208828"/>
                  </a:lnTo>
                  <a:lnTo>
                    <a:pt x="57100" y="1215172"/>
                  </a:lnTo>
                  <a:lnTo>
                    <a:pt x="56677" y="1218979"/>
                  </a:lnTo>
                  <a:lnTo>
                    <a:pt x="51602" y="1240973"/>
                  </a:lnTo>
                  <a:lnTo>
                    <a:pt x="47372" y="1263390"/>
                  </a:lnTo>
                  <a:lnTo>
                    <a:pt x="46103" y="1267619"/>
                  </a:lnTo>
                  <a:lnTo>
                    <a:pt x="40604" y="1271426"/>
                  </a:lnTo>
                  <a:lnTo>
                    <a:pt x="36798" y="1270580"/>
                  </a:lnTo>
                  <a:lnTo>
                    <a:pt x="32991" y="1269734"/>
                  </a:lnTo>
                  <a:lnTo>
                    <a:pt x="29184" y="1264236"/>
                  </a:lnTo>
                  <a:lnTo>
                    <a:pt x="29607" y="1260429"/>
                  </a:lnTo>
                  <a:lnTo>
                    <a:pt x="33837" y="1237589"/>
                  </a:lnTo>
                  <a:lnTo>
                    <a:pt x="38913" y="1215172"/>
                  </a:lnTo>
                  <a:lnTo>
                    <a:pt x="40181" y="1210943"/>
                  </a:lnTo>
                  <a:close/>
                  <a:moveTo>
                    <a:pt x="69076" y="1119160"/>
                  </a:moveTo>
                  <a:lnTo>
                    <a:pt x="72987" y="1119577"/>
                  </a:lnTo>
                  <a:lnTo>
                    <a:pt x="76464" y="1121246"/>
                  </a:lnTo>
                  <a:lnTo>
                    <a:pt x="79940" y="1127088"/>
                  </a:lnTo>
                  <a:lnTo>
                    <a:pt x="79071" y="1130427"/>
                  </a:lnTo>
                  <a:lnTo>
                    <a:pt x="72987" y="1152543"/>
                  </a:lnTo>
                  <a:lnTo>
                    <a:pt x="66903" y="1174242"/>
                  </a:lnTo>
                  <a:lnTo>
                    <a:pt x="65600" y="1177998"/>
                  </a:lnTo>
                  <a:lnTo>
                    <a:pt x="59516" y="1181336"/>
                  </a:lnTo>
                  <a:lnTo>
                    <a:pt x="55605" y="1180919"/>
                  </a:lnTo>
                  <a:lnTo>
                    <a:pt x="52128" y="1179667"/>
                  </a:lnTo>
                  <a:lnTo>
                    <a:pt x="48217" y="1173825"/>
                  </a:lnTo>
                  <a:lnTo>
                    <a:pt x="48652" y="1169652"/>
                  </a:lnTo>
                  <a:lnTo>
                    <a:pt x="54736" y="1147953"/>
                  </a:lnTo>
                  <a:lnTo>
                    <a:pt x="61254" y="1125836"/>
                  </a:lnTo>
                  <a:lnTo>
                    <a:pt x="62992" y="1122498"/>
                  </a:lnTo>
                  <a:close/>
                  <a:moveTo>
                    <a:pt x="2693526" y="451723"/>
                  </a:moveTo>
                  <a:lnTo>
                    <a:pt x="2700838" y="451723"/>
                  </a:lnTo>
                  <a:lnTo>
                    <a:pt x="2703419" y="453838"/>
                  </a:lnTo>
                  <a:lnTo>
                    <a:pt x="2719764" y="470334"/>
                  </a:lnTo>
                  <a:lnTo>
                    <a:pt x="2736110" y="487252"/>
                  </a:lnTo>
                  <a:lnTo>
                    <a:pt x="2738260" y="490213"/>
                  </a:lnTo>
                  <a:lnTo>
                    <a:pt x="2737830" y="497404"/>
                  </a:lnTo>
                  <a:lnTo>
                    <a:pt x="2735679" y="500364"/>
                  </a:lnTo>
                  <a:lnTo>
                    <a:pt x="2732238" y="502479"/>
                  </a:lnTo>
                  <a:lnTo>
                    <a:pt x="2725356" y="502056"/>
                  </a:lnTo>
                  <a:lnTo>
                    <a:pt x="2721915" y="499941"/>
                  </a:lnTo>
                  <a:lnTo>
                    <a:pt x="2706430" y="483023"/>
                  </a:lnTo>
                  <a:lnTo>
                    <a:pt x="2690085" y="466527"/>
                  </a:lnTo>
                  <a:lnTo>
                    <a:pt x="2687504" y="463989"/>
                  </a:lnTo>
                  <a:lnTo>
                    <a:pt x="2687504" y="456799"/>
                  </a:lnTo>
                  <a:lnTo>
                    <a:pt x="2690085" y="453838"/>
                  </a:lnTo>
                  <a:close/>
                  <a:moveTo>
                    <a:pt x="490111" y="418733"/>
                  </a:moveTo>
                  <a:lnTo>
                    <a:pt x="497362" y="419160"/>
                  </a:lnTo>
                  <a:lnTo>
                    <a:pt x="500348" y="421292"/>
                  </a:lnTo>
                  <a:lnTo>
                    <a:pt x="502480" y="424278"/>
                  </a:lnTo>
                  <a:lnTo>
                    <a:pt x="502480" y="431529"/>
                  </a:lnTo>
                  <a:lnTo>
                    <a:pt x="499921" y="434088"/>
                  </a:lnTo>
                  <a:lnTo>
                    <a:pt x="483713" y="450296"/>
                  </a:lnTo>
                  <a:lnTo>
                    <a:pt x="467079" y="466930"/>
                  </a:lnTo>
                  <a:lnTo>
                    <a:pt x="464093" y="469489"/>
                  </a:lnTo>
                  <a:lnTo>
                    <a:pt x="456843" y="469489"/>
                  </a:lnTo>
                  <a:lnTo>
                    <a:pt x="453857" y="466930"/>
                  </a:lnTo>
                  <a:lnTo>
                    <a:pt x="451724" y="463518"/>
                  </a:lnTo>
                  <a:lnTo>
                    <a:pt x="451724" y="457120"/>
                  </a:lnTo>
                  <a:lnTo>
                    <a:pt x="453857" y="453708"/>
                  </a:lnTo>
                  <a:lnTo>
                    <a:pt x="470065" y="437074"/>
                  </a:lnTo>
                  <a:lnTo>
                    <a:pt x="487125" y="420866"/>
                  </a:lnTo>
                  <a:close/>
                  <a:moveTo>
                    <a:pt x="2633131" y="387011"/>
                  </a:moveTo>
                  <a:lnTo>
                    <a:pt x="2636571" y="389549"/>
                  </a:lnTo>
                  <a:lnTo>
                    <a:pt x="2653769" y="404776"/>
                  </a:lnTo>
                  <a:lnTo>
                    <a:pt x="2670967" y="420848"/>
                  </a:lnTo>
                  <a:lnTo>
                    <a:pt x="2673547" y="423809"/>
                  </a:lnTo>
                  <a:lnTo>
                    <a:pt x="2673547" y="431000"/>
                  </a:lnTo>
                  <a:lnTo>
                    <a:pt x="2671397" y="434383"/>
                  </a:lnTo>
                  <a:lnTo>
                    <a:pt x="2668388" y="436498"/>
                  </a:lnTo>
                  <a:lnTo>
                    <a:pt x="2661078" y="436498"/>
                  </a:lnTo>
                  <a:lnTo>
                    <a:pt x="2658069" y="434383"/>
                  </a:lnTo>
                  <a:lnTo>
                    <a:pt x="2640870" y="418311"/>
                  </a:lnTo>
                  <a:lnTo>
                    <a:pt x="2624102" y="403084"/>
                  </a:lnTo>
                  <a:lnTo>
                    <a:pt x="2621522" y="400123"/>
                  </a:lnTo>
                  <a:lnTo>
                    <a:pt x="2621522" y="393356"/>
                  </a:lnTo>
                  <a:lnTo>
                    <a:pt x="2623242" y="389972"/>
                  </a:lnTo>
                  <a:lnTo>
                    <a:pt x="2626252" y="387857"/>
                  </a:lnTo>
                  <a:close/>
                  <a:moveTo>
                    <a:pt x="558536" y="356558"/>
                  </a:moveTo>
                  <a:lnTo>
                    <a:pt x="565842" y="357397"/>
                  </a:lnTo>
                  <a:lnTo>
                    <a:pt x="568850" y="359912"/>
                  </a:lnTo>
                  <a:lnTo>
                    <a:pt x="570999" y="362847"/>
                  </a:lnTo>
                  <a:lnTo>
                    <a:pt x="570569" y="369975"/>
                  </a:lnTo>
                  <a:lnTo>
                    <a:pt x="567561" y="372491"/>
                  </a:lnTo>
                  <a:lnTo>
                    <a:pt x="550370" y="387166"/>
                  </a:lnTo>
                  <a:lnTo>
                    <a:pt x="532749" y="402680"/>
                  </a:lnTo>
                  <a:lnTo>
                    <a:pt x="530170" y="404776"/>
                  </a:lnTo>
                  <a:lnTo>
                    <a:pt x="522864" y="404357"/>
                  </a:lnTo>
                  <a:lnTo>
                    <a:pt x="519855" y="402260"/>
                  </a:lnTo>
                  <a:lnTo>
                    <a:pt x="517706" y="398906"/>
                  </a:lnTo>
                  <a:lnTo>
                    <a:pt x="517706" y="391778"/>
                  </a:lnTo>
                  <a:lnTo>
                    <a:pt x="520715" y="388843"/>
                  </a:lnTo>
                  <a:lnTo>
                    <a:pt x="537906" y="373749"/>
                  </a:lnTo>
                  <a:lnTo>
                    <a:pt x="555957" y="359074"/>
                  </a:lnTo>
                  <a:close/>
                  <a:moveTo>
                    <a:pt x="2563153" y="327372"/>
                  </a:moveTo>
                  <a:lnTo>
                    <a:pt x="2566537" y="329079"/>
                  </a:lnTo>
                  <a:lnTo>
                    <a:pt x="2584301" y="344440"/>
                  </a:lnTo>
                  <a:lnTo>
                    <a:pt x="2602066" y="359375"/>
                  </a:lnTo>
                  <a:lnTo>
                    <a:pt x="2604603" y="361935"/>
                  </a:lnTo>
                  <a:lnTo>
                    <a:pt x="2605026" y="368763"/>
                  </a:lnTo>
                  <a:lnTo>
                    <a:pt x="2602911" y="372176"/>
                  </a:lnTo>
                  <a:lnTo>
                    <a:pt x="2600374" y="374737"/>
                  </a:lnTo>
                  <a:lnTo>
                    <a:pt x="2593183" y="375590"/>
                  </a:lnTo>
                  <a:lnTo>
                    <a:pt x="2589800" y="373030"/>
                  </a:lnTo>
                  <a:lnTo>
                    <a:pt x="2572458" y="358095"/>
                  </a:lnTo>
                  <a:lnTo>
                    <a:pt x="2555117" y="343587"/>
                  </a:lnTo>
                  <a:lnTo>
                    <a:pt x="2552156" y="341027"/>
                  </a:lnTo>
                  <a:lnTo>
                    <a:pt x="2551733" y="333773"/>
                  </a:lnTo>
                  <a:lnTo>
                    <a:pt x="2553425" y="330786"/>
                  </a:lnTo>
                  <a:lnTo>
                    <a:pt x="2555963" y="328226"/>
                  </a:lnTo>
                  <a:close/>
                  <a:moveTo>
                    <a:pt x="631061" y="299458"/>
                  </a:moveTo>
                  <a:lnTo>
                    <a:pt x="637829" y="300288"/>
                  </a:lnTo>
                  <a:lnTo>
                    <a:pt x="640366" y="302780"/>
                  </a:lnTo>
                  <a:lnTo>
                    <a:pt x="642058" y="306102"/>
                  </a:lnTo>
                  <a:lnTo>
                    <a:pt x="640789" y="313162"/>
                  </a:lnTo>
                  <a:lnTo>
                    <a:pt x="638674" y="315238"/>
                  </a:lnTo>
                  <a:lnTo>
                    <a:pt x="620487" y="329358"/>
                  </a:lnTo>
                  <a:lnTo>
                    <a:pt x="602299" y="343062"/>
                  </a:lnTo>
                  <a:lnTo>
                    <a:pt x="598915" y="345138"/>
                  </a:lnTo>
                  <a:lnTo>
                    <a:pt x="592148" y="344307"/>
                  </a:lnTo>
                  <a:lnTo>
                    <a:pt x="589610" y="341816"/>
                  </a:lnTo>
                  <a:lnTo>
                    <a:pt x="587495" y="338494"/>
                  </a:lnTo>
                  <a:lnTo>
                    <a:pt x="588341" y="331849"/>
                  </a:lnTo>
                  <a:lnTo>
                    <a:pt x="590456" y="328942"/>
                  </a:lnTo>
                  <a:lnTo>
                    <a:pt x="609067" y="314823"/>
                  </a:lnTo>
                  <a:lnTo>
                    <a:pt x="627677" y="301119"/>
                  </a:lnTo>
                  <a:close/>
                  <a:moveTo>
                    <a:pt x="2489218" y="271541"/>
                  </a:moveTo>
                  <a:lnTo>
                    <a:pt x="2492628" y="273233"/>
                  </a:lnTo>
                  <a:lnTo>
                    <a:pt x="2511380" y="287191"/>
                  </a:lnTo>
                  <a:lnTo>
                    <a:pt x="2530133" y="301149"/>
                  </a:lnTo>
                  <a:lnTo>
                    <a:pt x="2532690" y="303263"/>
                  </a:lnTo>
                  <a:lnTo>
                    <a:pt x="2533968" y="310454"/>
                  </a:lnTo>
                  <a:lnTo>
                    <a:pt x="2532263" y="313837"/>
                  </a:lnTo>
                  <a:lnTo>
                    <a:pt x="2529280" y="316375"/>
                  </a:lnTo>
                  <a:lnTo>
                    <a:pt x="2522035" y="317221"/>
                  </a:lnTo>
                  <a:lnTo>
                    <a:pt x="2518625" y="315529"/>
                  </a:lnTo>
                  <a:lnTo>
                    <a:pt x="2500299" y="301571"/>
                  </a:lnTo>
                  <a:lnTo>
                    <a:pt x="2481973" y="288460"/>
                  </a:lnTo>
                  <a:lnTo>
                    <a:pt x="2479416" y="285922"/>
                  </a:lnTo>
                  <a:lnTo>
                    <a:pt x="2478137" y="278731"/>
                  </a:lnTo>
                  <a:lnTo>
                    <a:pt x="2479842" y="275771"/>
                  </a:lnTo>
                  <a:lnTo>
                    <a:pt x="2481973" y="272810"/>
                  </a:lnTo>
                  <a:close/>
                  <a:moveTo>
                    <a:pt x="707111" y="246165"/>
                  </a:moveTo>
                  <a:lnTo>
                    <a:pt x="714355" y="246995"/>
                  </a:lnTo>
                  <a:lnTo>
                    <a:pt x="716912" y="249898"/>
                  </a:lnTo>
                  <a:lnTo>
                    <a:pt x="718190" y="253217"/>
                  </a:lnTo>
                  <a:lnTo>
                    <a:pt x="716912" y="260269"/>
                  </a:lnTo>
                  <a:lnTo>
                    <a:pt x="714355" y="262343"/>
                  </a:lnTo>
                  <a:lnTo>
                    <a:pt x="695180" y="275203"/>
                  </a:lnTo>
                  <a:lnTo>
                    <a:pt x="676431" y="287648"/>
                  </a:lnTo>
                  <a:lnTo>
                    <a:pt x="673022" y="289307"/>
                  </a:lnTo>
                  <a:lnTo>
                    <a:pt x="665778" y="288477"/>
                  </a:lnTo>
                  <a:lnTo>
                    <a:pt x="662795" y="285573"/>
                  </a:lnTo>
                  <a:lnTo>
                    <a:pt x="661090" y="282255"/>
                  </a:lnTo>
                  <a:lnTo>
                    <a:pt x="662369" y="276032"/>
                  </a:lnTo>
                  <a:lnTo>
                    <a:pt x="665351" y="273129"/>
                  </a:lnTo>
                  <a:lnTo>
                    <a:pt x="684527" y="260269"/>
                  </a:lnTo>
                  <a:lnTo>
                    <a:pt x="703702" y="247824"/>
                  </a:lnTo>
                  <a:close/>
                  <a:moveTo>
                    <a:pt x="2412324" y="220786"/>
                  </a:moveTo>
                  <a:lnTo>
                    <a:pt x="2415328" y="222462"/>
                  </a:lnTo>
                  <a:lnTo>
                    <a:pt x="2435071" y="234608"/>
                  </a:lnTo>
                  <a:lnTo>
                    <a:pt x="2454813" y="247593"/>
                  </a:lnTo>
                  <a:lnTo>
                    <a:pt x="2457389" y="249687"/>
                  </a:lnTo>
                  <a:lnTo>
                    <a:pt x="2459105" y="256808"/>
                  </a:lnTo>
                  <a:lnTo>
                    <a:pt x="2457389" y="260158"/>
                  </a:lnTo>
                  <a:lnTo>
                    <a:pt x="2454813" y="263090"/>
                  </a:lnTo>
                  <a:lnTo>
                    <a:pt x="2447946" y="263928"/>
                  </a:lnTo>
                  <a:lnTo>
                    <a:pt x="2444084" y="262253"/>
                  </a:lnTo>
                  <a:lnTo>
                    <a:pt x="2425200" y="249687"/>
                  </a:lnTo>
                  <a:lnTo>
                    <a:pt x="2405457" y="237540"/>
                  </a:lnTo>
                  <a:lnTo>
                    <a:pt x="2402453" y="235446"/>
                  </a:lnTo>
                  <a:lnTo>
                    <a:pt x="2400736" y="228326"/>
                  </a:lnTo>
                  <a:lnTo>
                    <a:pt x="2402453" y="224975"/>
                  </a:lnTo>
                  <a:lnTo>
                    <a:pt x="2405028" y="222462"/>
                  </a:lnTo>
                  <a:close/>
                  <a:moveTo>
                    <a:pt x="785174" y="196678"/>
                  </a:moveTo>
                  <a:lnTo>
                    <a:pt x="791842" y="198336"/>
                  </a:lnTo>
                  <a:lnTo>
                    <a:pt x="793926" y="201653"/>
                  </a:lnTo>
                  <a:lnTo>
                    <a:pt x="795593" y="204970"/>
                  </a:lnTo>
                  <a:lnTo>
                    <a:pt x="793926" y="211603"/>
                  </a:lnTo>
                  <a:lnTo>
                    <a:pt x="791425" y="213676"/>
                  </a:lnTo>
                  <a:lnTo>
                    <a:pt x="771836" y="224870"/>
                  </a:lnTo>
                  <a:lnTo>
                    <a:pt x="752664" y="236893"/>
                  </a:lnTo>
                  <a:lnTo>
                    <a:pt x="748913" y="238552"/>
                  </a:lnTo>
                  <a:lnTo>
                    <a:pt x="742244" y="236893"/>
                  </a:lnTo>
                  <a:lnTo>
                    <a:pt x="740160" y="234406"/>
                  </a:lnTo>
                  <a:lnTo>
                    <a:pt x="738493" y="231089"/>
                  </a:lnTo>
                  <a:lnTo>
                    <a:pt x="740160" y="224041"/>
                  </a:lnTo>
                  <a:lnTo>
                    <a:pt x="742661" y="221968"/>
                  </a:lnTo>
                  <a:lnTo>
                    <a:pt x="762250" y="209945"/>
                  </a:lnTo>
                  <a:lnTo>
                    <a:pt x="782256" y="198336"/>
                  </a:lnTo>
                  <a:close/>
                  <a:moveTo>
                    <a:pt x="2332488" y="173837"/>
                  </a:moveTo>
                  <a:lnTo>
                    <a:pt x="2335824" y="175119"/>
                  </a:lnTo>
                  <a:lnTo>
                    <a:pt x="2355836" y="186656"/>
                  </a:lnTo>
                  <a:lnTo>
                    <a:pt x="2375431" y="198620"/>
                  </a:lnTo>
                  <a:lnTo>
                    <a:pt x="2378767" y="200756"/>
                  </a:lnTo>
                  <a:lnTo>
                    <a:pt x="2380434" y="207593"/>
                  </a:lnTo>
                  <a:lnTo>
                    <a:pt x="2378767" y="210584"/>
                  </a:lnTo>
                  <a:lnTo>
                    <a:pt x="2376682" y="214002"/>
                  </a:lnTo>
                  <a:lnTo>
                    <a:pt x="2370011" y="215711"/>
                  </a:lnTo>
                  <a:lnTo>
                    <a:pt x="2366259" y="214002"/>
                  </a:lnTo>
                  <a:lnTo>
                    <a:pt x="2347081" y="202893"/>
                  </a:lnTo>
                  <a:lnTo>
                    <a:pt x="2327068" y="191783"/>
                  </a:lnTo>
                  <a:lnTo>
                    <a:pt x="2324567" y="189647"/>
                  </a:lnTo>
                  <a:lnTo>
                    <a:pt x="2322065" y="182383"/>
                  </a:lnTo>
                  <a:lnTo>
                    <a:pt x="2323733" y="178965"/>
                  </a:lnTo>
                  <a:lnTo>
                    <a:pt x="2325818" y="175974"/>
                  </a:lnTo>
                  <a:close/>
                  <a:moveTo>
                    <a:pt x="866228" y="152267"/>
                  </a:moveTo>
                  <a:lnTo>
                    <a:pt x="873419" y="154404"/>
                  </a:lnTo>
                  <a:lnTo>
                    <a:pt x="875110" y="157396"/>
                  </a:lnTo>
                  <a:lnTo>
                    <a:pt x="876802" y="161242"/>
                  </a:lnTo>
                  <a:lnTo>
                    <a:pt x="874687" y="167654"/>
                  </a:lnTo>
                  <a:lnTo>
                    <a:pt x="871304" y="170218"/>
                  </a:lnTo>
                  <a:lnTo>
                    <a:pt x="851001" y="180903"/>
                  </a:lnTo>
                  <a:lnTo>
                    <a:pt x="831122" y="191161"/>
                  </a:lnTo>
                  <a:lnTo>
                    <a:pt x="827315" y="192871"/>
                  </a:lnTo>
                  <a:lnTo>
                    <a:pt x="820548" y="190734"/>
                  </a:lnTo>
                  <a:lnTo>
                    <a:pt x="818433" y="188169"/>
                  </a:lnTo>
                  <a:lnTo>
                    <a:pt x="817164" y="183895"/>
                  </a:lnTo>
                  <a:lnTo>
                    <a:pt x="818856" y="177484"/>
                  </a:lnTo>
                  <a:lnTo>
                    <a:pt x="822240" y="174920"/>
                  </a:lnTo>
                  <a:lnTo>
                    <a:pt x="842542" y="163807"/>
                  </a:lnTo>
                  <a:lnTo>
                    <a:pt x="863267" y="153549"/>
                  </a:lnTo>
                  <a:close/>
                  <a:moveTo>
                    <a:pt x="2249451" y="131964"/>
                  </a:moveTo>
                  <a:lnTo>
                    <a:pt x="2252883" y="132810"/>
                  </a:lnTo>
                  <a:lnTo>
                    <a:pt x="2274329" y="142961"/>
                  </a:lnTo>
                  <a:lnTo>
                    <a:pt x="2294917" y="153535"/>
                  </a:lnTo>
                  <a:lnTo>
                    <a:pt x="2298349" y="155650"/>
                  </a:lnTo>
                  <a:lnTo>
                    <a:pt x="2300493" y="162418"/>
                  </a:lnTo>
                  <a:lnTo>
                    <a:pt x="2299635" y="166225"/>
                  </a:lnTo>
                  <a:lnTo>
                    <a:pt x="2297062" y="168762"/>
                  </a:lnTo>
                  <a:lnTo>
                    <a:pt x="2290628" y="171300"/>
                  </a:lnTo>
                  <a:lnTo>
                    <a:pt x="2286768" y="170031"/>
                  </a:lnTo>
                  <a:lnTo>
                    <a:pt x="2265751" y="159457"/>
                  </a:lnTo>
                  <a:lnTo>
                    <a:pt x="2245162" y="149729"/>
                  </a:lnTo>
                  <a:lnTo>
                    <a:pt x="2242160" y="148037"/>
                  </a:lnTo>
                  <a:lnTo>
                    <a:pt x="2239586" y="141269"/>
                  </a:lnTo>
                  <a:lnTo>
                    <a:pt x="2240873" y="137463"/>
                  </a:lnTo>
                  <a:lnTo>
                    <a:pt x="2243018" y="134502"/>
                  </a:lnTo>
                  <a:close/>
                  <a:moveTo>
                    <a:pt x="950752" y="112932"/>
                  </a:moveTo>
                  <a:lnTo>
                    <a:pt x="957567" y="115470"/>
                  </a:lnTo>
                  <a:lnTo>
                    <a:pt x="959696" y="118853"/>
                  </a:lnTo>
                  <a:lnTo>
                    <a:pt x="960548" y="122237"/>
                  </a:lnTo>
                  <a:lnTo>
                    <a:pt x="957993" y="129005"/>
                  </a:lnTo>
                  <a:lnTo>
                    <a:pt x="954585" y="131119"/>
                  </a:lnTo>
                  <a:lnTo>
                    <a:pt x="933289" y="140425"/>
                  </a:lnTo>
                  <a:lnTo>
                    <a:pt x="912845" y="149730"/>
                  </a:lnTo>
                  <a:lnTo>
                    <a:pt x="909012" y="150999"/>
                  </a:lnTo>
                  <a:lnTo>
                    <a:pt x="902197" y="148884"/>
                  </a:lnTo>
                  <a:lnTo>
                    <a:pt x="900493" y="145500"/>
                  </a:lnTo>
                  <a:lnTo>
                    <a:pt x="899641" y="142117"/>
                  </a:lnTo>
                  <a:lnTo>
                    <a:pt x="901771" y="135349"/>
                  </a:lnTo>
                  <a:lnTo>
                    <a:pt x="904752" y="133234"/>
                  </a:lnTo>
                  <a:lnTo>
                    <a:pt x="926048" y="123506"/>
                  </a:lnTo>
                  <a:lnTo>
                    <a:pt x="947345" y="113778"/>
                  </a:lnTo>
                  <a:close/>
                  <a:moveTo>
                    <a:pt x="2165501" y="96435"/>
                  </a:moveTo>
                  <a:lnTo>
                    <a:pt x="2168442" y="96848"/>
                  </a:lnTo>
                  <a:lnTo>
                    <a:pt x="2189864" y="105524"/>
                  </a:lnTo>
                  <a:lnTo>
                    <a:pt x="2210867" y="114613"/>
                  </a:lnTo>
                  <a:lnTo>
                    <a:pt x="2214227" y="116265"/>
                  </a:lnTo>
                  <a:lnTo>
                    <a:pt x="2216747" y="122875"/>
                  </a:lnTo>
                  <a:lnTo>
                    <a:pt x="2215907" y="126593"/>
                  </a:lnTo>
                  <a:lnTo>
                    <a:pt x="2213807" y="129072"/>
                  </a:lnTo>
                  <a:lnTo>
                    <a:pt x="2207506" y="131964"/>
                  </a:lnTo>
                  <a:lnTo>
                    <a:pt x="2203726" y="130725"/>
                  </a:lnTo>
                  <a:lnTo>
                    <a:pt x="2182723" y="122049"/>
                  </a:lnTo>
                  <a:lnTo>
                    <a:pt x="2162141" y="113373"/>
                  </a:lnTo>
                  <a:lnTo>
                    <a:pt x="2158781" y="112134"/>
                  </a:lnTo>
                  <a:lnTo>
                    <a:pt x="2155840" y="105524"/>
                  </a:lnTo>
                  <a:lnTo>
                    <a:pt x="2157100" y="101806"/>
                  </a:lnTo>
                  <a:lnTo>
                    <a:pt x="2158781" y="98914"/>
                  </a:lnTo>
                  <a:close/>
                  <a:moveTo>
                    <a:pt x="1037890" y="78671"/>
                  </a:moveTo>
                  <a:lnTo>
                    <a:pt x="1043852" y="81148"/>
                  </a:lnTo>
                  <a:lnTo>
                    <a:pt x="1045556" y="84450"/>
                  </a:lnTo>
                  <a:lnTo>
                    <a:pt x="1046833" y="88165"/>
                  </a:lnTo>
                  <a:lnTo>
                    <a:pt x="1043426" y="94769"/>
                  </a:lnTo>
                  <a:lnTo>
                    <a:pt x="1040871" y="96420"/>
                  </a:lnTo>
                  <a:lnTo>
                    <a:pt x="1019152" y="103850"/>
                  </a:lnTo>
                  <a:lnTo>
                    <a:pt x="997433" y="112518"/>
                  </a:lnTo>
                  <a:lnTo>
                    <a:pt x="993600" y="112931"/>
                  </a:lnTo>
                  <a:lnTo>
                    <a:pt x="987212" y="110454"/>
                  </a:lnTo>
                  <a:lnTo>
                    <a:pt x="985083" y="107152"/>
                  </a:lnTo>
                  <a:lnTo>
                    <a:pt x="984657" y="103850"/>
                  </a:lnTo>
                  <a:lnTo>
                    <a:pt x="987212" y="97658"/>
                  </a:lnTo>
                  <a:lnTo>
                    <a:pt x="990619" y="96007"/>
                  </a:lnTo>
                  <a:lnTo>
                    <a:pt x="1012338" y="87339"/>
                  </a:lnTo>
                  <a:lnTo>
                    <a:pt x="1034057" y="79496"/>
                  </a:lnTo>
                  <a:close/>
                  <a:moveTo>
                    <a:pt x="2077648" y="63445"/>
                  </a:moveTo>
                  <a:lnTo>
                    <a:pt x="2081480" y="63868"/>
                  </a:lnTo>
                  <a:lnTo>
                    <a:pt x="2104051" y="71481"/>
                  </a:lnTo>
                  <a:lnTo>
                    <a:pt x="2125344" y="79518"/>
                  </a:lnTo>
                  <a:lnTo>
                    <a:pt x="2128751" y="81210"/>
                  </a:lnTo>
                  <a:lnTo>
                    <a:pt x="2131732" y="87554"/>
                  </a:lnTo>
                  <a:lnTo>
                    <a:pt x="2131306" y="90938"/>
                  </a:lnTo>
                  <a:lnTo>
                    <a:pt x="2129603" y="94321"/>
                  </a:lnTo>
                  <a:lnTo>
                    <a:pt x="2122789" y="97705"/>
                  </a:lnTo>
                  <a:lnTo>
                    <a:pt x="2119382" y="96436"/>
                  </a:lnTo>
                  <a:lnTo>
                    <a:pt x="2097663" y="88823"/>
                  </a:lnTo>
                  <a:lnTo>
                    <a:pt x="2075518" y="81633"/>
                  </a:lnTo>
                  <a:lnTo>
                    <a:pt x="2072111" y="79941"/>
                  </a:lnTo>
                  <a:lnTo>
                    <a:pt x="2069556" y="73173"/>
                  </a:lnTo>
                  <a:lnTo>
                    <a:pt x="2069982" y="70213"/>
                  </a:lnTo>
                  <a:lnTo>
                    <a:pt x="2071686" y="66829"/>
                  </a:lnTo>
                  <a:close/>
                  <a:moveTo>
                    <a:pt x="1125081" y="49487"/>
                  </a:moveTo>
                  <a:lnTo>
                    <a:pt x="1131002" y="52371"/>
                  </a:lnTo>
                  <a:lnTo>
                    <a:pt x="1132694" y="55667"/>
                  </a:lnTo>
                  <a:lnTo>
                    <a:pt x="1133117" y="59375"/>
                  </a:lnTo>
                  <a:lnTo>
                    <a:pt x="1130156" y="65554"/>
                  </a:lnTo>
                  <a:lnTo>
                    <a:pt x="1126773" y="67202"/>
                  </a:lnTo>
                  <a:lnTo>
                    <a:pt x="1104356" y="73382"/>
                  </a:lnTo>
                  <a:lnTo>
                    <a:pt x="1083207" y="80386"/>
                  </a:lnTo>
                  <a:lnTo>
                    <a:pt x="1078978" y="81210"/>
                  </a:lnTo>
                  <a:lnTo>
                    <a:pt x="1073056" y="78326"/>
                  </a:lnTo>
                  <a:lnTo>
                    <a:pt x="1071364" y="75030"/>
                  </a:lnTo>
                  <a:lnTo>
                    <a:pt x="1070941" y="71322"/>
                  </a:lnTo>
                  <a:lnTo>
                    <a:pt x="1073479" y="65554"/>
                  </a:lnTo>
                  <a:lnTo>
                    <a:pt x="1076863" y="63906"/>
                  </a:lnTo>
                  <a:lnTo>
                    <a:pt x="1098857" y="56903"/>
                  </a:lnTo>
                  <a:lnTo>
                    <a:pt x="1121697" y="49899"/>
                  </a:lnTo>
                  <a:close/>
                  <a:moveTo>
                    <a:pt x="1989985" y="36798"/>
                  </a:moveTo>
                  <a:lnTo>
                    <a:pt x="1993766" y="36798"/>
                  </a:lnTo>
                  <a:lnTo>
                    <a:pt x="2016032" y="43566"/>
                  </a:lnTo>
                  <a:lnTo>
                    <a:pt x="2037878" y="50333"/>
                  </a:lnTo>
                  <a:lnTo>
                    <a:pt x="2041238" y="51179"/>
                  </a:lnTo>
                  <a:lnTo>
                    <a:pt x="2044179" y="57947"/>
                  </a:lnTo>
                  <a:lnTo>
                    <a:pt x="2043759" y="61331"/>
                  </a:lnTo>
                  <a:lnTo>
                    <a:pt x="2042919" y="64291"/>
                  </a:lnTo>
                  <a:lnTo>
                    <a:pt x="2036197" y="68521"/>
                  </a:lnTo>
                  <a:lnTo>
                    <a:pt x="2032836" y="67252"/>
                  </a:lnTo>
                  <a:lnTo>
                    <a:pt x="2010991" y="61331"/>
                  </a:lnTo>
                  <a:lnTo>
                    <a:pt x="1988725" y="54986"/>
                  </a:lnTo>
                  <a:lnTo>
                    <a:pt x="1985784" y="53294"/>
                  </a:lnTo>
                  <a:lnTo>
                    <a:pt x="1982003" y="47372"/>
                  </a:lnTo>
                  <a:lnTo>
                    <a:pt x="1982423" y="43566"/>
                  </a:lnTo>
                  <a:lnTo>
                    <a:pt x="1984104" y="40182"/>
                  </a:lnTo>
                  <a:close/>
                  <a:moveTo>
                    <a:pt x="1899151" y="15227"/>
                  </a:moveTo>
                  <a:lnTo>
                    <a:pt x="1902983" y="15227"/>
                  </a:lnTo>
                  <a:lnTo>
                    <a:pt x="1925976" y="20377"/>
                  </a:lnTo>
                  <a:lnTo>
                    <a:pt x="1948118" y="25957"/>
                  </a:lnTo>
                  <a:lnTo>
                    <a:pt x="1951950" y="27245"/>
                  </a:lnTo>
                  <a:lnTo>
                    <a:pt x="1955356" y="33253"/>
                  </a:lnTo>
                  <a:lnTo>
                    <a:pt x="1955356" y="37116"/>
                  </a:lnTo>
                  <a:lnTo>
                    <a:pt x="1953653" y="40549"/>
                  </a:lnTo>
                  <a:lnTo>
                    <a:pt x="1947692" y="44412"/>
                  </a:lnTo>
                  <a:lnTo>
                    <a:pt x="1944285" y="43983"/>
                  </a:lnTo>
                  <a:lnTo>
                    <a:pt x="1921292" y="38833"/>
                  </a:lnTo>
                  <a:lnTo>
                    <a:pt x="1899151" y="33682"/>
                  </a:lnTo>
                  <a:lnTo>
                    <a:pt x="1895744" y="32824"/>
                  </a:lnTo>
                  <a:lnTo>
                    <a:pt x="1891912" y="26386"/>
                  </a:lnTo>
                  <a:lnTo>
                    <a:pt x="1891912" y="22523"/>
                  </a:lnTo>
                  <a:lnTo>
                    <a:pt x="1893190" y="19090"/>
                  </a:lnTo>
                  <a:close/>
                  <a:moveTo>
                    <a:pt x="1808589" y="0"/>
                  </a:moveTo>
                  <a:lnTo>
                    <a:pt x="1812395" y="0"/>
                  </a:lnTo>
                  <a:lnTo>
                    <a:pt x="1834812" y="3384"/>
                  </a:lnTo>
                  <a:lnTo>
                    <a:pt x="1857652" y="7190"/>
                  </a:lnTo>
                  <a:lnTo>
                    <a:pt x="1861459" y="8459"/>
                  </a:lnTo>
                  <a:lnTo>
                    <a:pt x="1865265" y="14381"/>
                  </a:lnTo>
                  <a:lnTo>
                    <a:pt x="1865265" y="18188"/>
                  </a:lnTo>
                  <a:lnTo>
                    <a:pt x="1864419" y="21571"/>
                  </a:lnTo>
                  <a:lnTo>
                    <a:pt x="1858075" y="25378"/>
                  </a:lnTo>
                  <a:lnTo>
                    <a:pt x="1854691" y="25378"/>
                  </a:lnTo>
                  <a:lnTo>
                    <a:pt x="1832274" y="21571"/>
                  </a:lnTo>
                  <a:lnTo>
                    <a:pt x="1809435" y="18188"/>
                  </a:lnTo>
                  <a:lnTo>
                    <a:pt x="1805628" y="17342"/>
                  </a:lnTo>
                  <a:lnTo>
                    <a:pt x="1801821" y="11843"/>
                  </a:lnTo>
                  <a:lnTo>
                    <a:pt x="1801821" y="8036"/>
                  </a:lnTo>
                  <a:lnTo>
                    <a:pt x="1803090" y="380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 119"/>
            <p:cNvSpPr>
              <a:spLocks/>
            </p:cNvSpPr>
            <p:nvPr/>
          </p:nvSpPr>
          <p:spPr bwMode="auto">
            <a:xfrm>
              <a:off x="3985299" y="1714175"/>
              <a:ext cx="1172453" cy="1055399"/>
            </a:xfrm>
            <a:custGeom>
              <a:avLst/>
              <a:gdLst>
                <a:gd name="T0" fmla="*/ 2547 w 3698"/>
                <a:gd name="T1" fmla="*/ 0 h 3325"/>
                <a:gd name="T2" fmla="*/ 1151 w 3698"/>
                <a:gd name="T3" fmla="*/ 0 h 3325"/>
                <a:gd name="T4" fmla="*/ 1121 w 3698"/>
                <a:gd name="T5" fmla="*/ 2 h 3325"/>
                <a:gd name="T6" fmla="*/ 1063 w 3698"/>
                <a:gd name="T7" fmla="*/ 10 h 3325"/>
                <a:gd name="T8" fmla="*/ 1005 w 3698"/>
                <a:gd name="T9" fmla="*/ 25 h 3325"/>
                <a:gd name="T10" fmla="*/ 950 w 3698"/>
                <a:gd name="T11" fmla="*/ 47 h 3325"/>
                <a:gd name="T12" fmla="*/ 899 w 3698"/>
                <a:gd name="T13" fmla="*/ 78 h 3325"/>
                <a:gd name="T14" fmla="*/ 852 w 3698"/>
                <a:gd name="T15" fmla="*/ 113 h 3325"/>
                <a:gd name="T16" fmla="*/ 810 w 3698"/>
                <a:gd name="T17" fmla="*/ 155 h 3325"/>
                <a:gd name="T18" fmla="*/ 774 w 3698"/>
                <a:gd name="T19" fmla="*/ 202 h 3325"/>
                <a:gd name="T20" fmla="*/ 758 w 3698"/>
                <a:gd name="T21" fmla="*/ 228 h 3325"/>
                <a:gd name="T22" fmla="*/ 61 w 3698"/>
                <a:gd name="T23" fmla="*/ 1436 h 3325"/>
                <a:gd name="T24" fmla="*/ 46 w 3698"/>
                <a:gd name="T25" fmla="*/ 1462 h 3325"/>
                <a:gd name="T26" fmla="*/ 24 w 3698"/>
                <a:gd name="T27" fmla="*/ 1519 h 3325"/>
                <a:gd name="T28" fmla="*/ 8 w 3698"/>
                <a:gd name="T29" fmla="*/ 1575 h 3325"/>
                <a:gd name="T30" fmla="*/ 0 w 3698"/>
                <a:gd name="T31" fmla="*/ 1634 h 3325"/>
                <a:gd name="T32" fmla="*/ 0 w 3698"/>
                <a:gd name="T33" fmla="*/ 1692 h 3325"/>
                <a:gd name="T34" fmla="*/ 8 w 3698"/>
                <a:gd name="T35" fmla="*/ 1751 h 3325"/>
                <a:gd name="T36" fmla="*/ 24 w 3698"/>
                <a:gd name="T37" fmla="*/ 1809 h 3325"/>
                <a:gd name="T38" fmla="*/ 46 w 3698"/>
                <a:gd name="T39" fmla="*/ 1863 h 3325"/>
                <a:gd name="T40" fmla="*/ 61 w 3698"/>
                <a:gd name="T41" fmla="*/ 1891 h 3325"/>
                <a:gd name="T42" fmla="*/ 758 w 3698"/>
                <a:gd name="T43" fmla="*/ 3098 h 3325"/>
                <a:gd name="T44" fmla="*/ 774 w 3698"/>
                <a:gd name="T45" fmla="*/ 3124 h 3325"/>
                <a:gd name="T46" fmla="*/ 810 w 3698"/>
                <a:gd name="T47" fmla="*/ 3171 h 3325"/>
                <a:gd name="T48" fmla="*/ 852 w 3698"/>
                <a:gd name="T49" fmla="*/ 3213 h 3325"/>
                <a:gd name="T50" fmla="*/ 899 w 3698"/>
                <a:gd name="T51" fmla="*/ 3250 h 3325"/>
                <a:gd name="T52" fmla="*/ 950 w 3698"/>
                <a:gd name="T53" fmla="*/ 3278 h 3325"/>
                <a:gd name="T54" fmla="*/ 1005 w 3698"/>
                <a:gd name="T55" fmla="*/ 3301 h 3325"/>
                <a:gd name="T56" fmla="*/ 1063 w 3698"/>
                <a:gd name="T57" fmla="*/ 3316 h 3325"/>
                <a:gd name="T58" fmla="*/ 1121 w 3698"/>
                <a:gd name="T59" fmla="*/ 3324 h 3325"/>
                <a:gd name="T60" fmla="*/ 1151 w 3698"/>
                <a:gd name="T61" fmla="*/ 3325 h 3325"/>
                <a:gd name="T62" fmla="*/ 2547 w 3698"/>
                <a:gd name="T63" fmla="*/ 3325 h 3325"/>
                <a:gd name="T64" fmla="*/ 2577 w 3698"/>
                <a:gd name="T65" fmla="*/ 3324 h 3325"/>
                <a:gd name="T66" fmla="*/ 2636 w 3698"/>
                <a:gd name="T67" fmla="*/ 3316 h 3325"/>
                <a:gd name="T68" fmla="*/ 2693 w 3698"/>
                <a:gd name="T69" fmla="*/ 3301 h 3325"/>
                <a:gd name="T70" fmla="*/ 2748 w 3698"/>
                <a:gd name="T71" fmla="*/ 3278 h 3325"/>
                <a:gd name="T72" fmla="*/ 2799 w 3698"/>
                <a:gd name="T73" fmla="*/ 3250 h 3325"/>
                <a:gd name="T74" fmla="*/ 2846 w 3698"/>
                <a:gd name="T75" fmla="*/ 3213 h 3325"/>
                <a:gd name="T76" fmla="*/ 2888 w 3698"/>
                <a:gd name="T77" fmla="*/ 3171 h 3325"/>
                <a:gd name="T78" fmla="*/ 2924 w 3698"/>
                <a:gd name="T79" fmla="*/ 3124 h 3325"/>
                <a:gd name="T80" fmla="*/ 2940 w 3698"/>
                <a:gd name="T81" fmla="*/ 3098 h 3325"/>
                <a:gd name="T82" fmla="*/ 3638 w 3698"/>
                <a:gd name="T83" fmla="*/ 1891 h 3325"/>
                <a:gd name="T84" fmla="*/ 3652 w 3698"/>
                <a:gd name="T85" fmla="*/ 1863 h 3325"/>
                <a:gd name="T86" fmla="*/ 3674 w 3698"/>
                <a:gd name="T87" fmla="*/ 1809 h 3325"/>
                <a:gd name="T88" fmla="*/ 3690 w 3698"/>
                <a:gd name="T89" fmla="*/ 1751 h 3325"/>
                <a:gd name="T90" fmla="*/ 3698 w 3698"/>
                <a:gd name="T91" fmla="*/ 1692 h 3325"/>
                <a:gd name="T92" fmla="*/ 3698 w 3698"/>
                <a:gd name="T93" fmla="*/ 1634 h 3325"/>
                <a:gd name="T94" fmla="*/ 3690 w 3698"/>
                <a:gd name="T95" fmla="*/ 1575 h 3325"/>
                <a:gd name="T96" fmla="*/ 3674 w 3698"/>
                <a:gd name="T97" fmla="*/ 1519 h 3325"/>
                <a:gd name="T98" fmla="*/ 3652 w 3698"/>
                <a:gd name="T99" fmla="*/ 1462 h 3325"/>
                <a:gd name="T100" fmla="*/ 3638 w 3698"/>
                <a:gd name="T101" fmla="*/ 1436 h 3325"/>
                <a:gd name="T102" fmla="*/ 2940 w 3698"/>
                <a:gd name="T103" fmla="*/ 228 h 3325"/>
                <a:gd name="T104" fmla="*/ 2924 w 3698"/>
                <a:gd name="T105" fmla="*/ 202 h 3325"/>
                <a:gd name="T106" fmla="*/ 2888 w 3698"/>
                <a:gd name="T107" fmla="*/ 155 h 3325"/>
                <a:gd name="T108" fmla="*/ 2846 w 3698"/>
                <a:gd name="T109" fmla="*/ 113 h 3325"/>
                <a:gd name="T110" fmla="*/ 2799 w 3698"/>
                <a:gd name="T111" fmla="*/ 78 h 3325"/>
                <a:gd name="T112" fmla="*/ 2748 w 3698"/>
                <a:gd name="T113" fmla="*/ 47 h 3325"/>
                <a:gd name="T114" fmla="*/ 2693 w 3698"/>
                <a:gd name="T115" fmla="*/ 25 h 3325"/>
                <a:gd name="T116" fmla="*/ 2636 w 3698"/>
                <a:gd name="T117" fmla="*/ 10 h 3325"/>
                <a:gd name="T118" fmla="*/ 2577 w 3698"/>
                <a:gd name="T119" fmla="*/ 2 h 3325"/>
                <a:gd name="T120" fmla="*/ 2547 w 3698"/>
                <a:gd name="T121" fmla="*/ 0 h 3325"/>
                <a:gd name="T122" fmla="*/ 2547 w 3698"/>
                <a:gd name="T123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98" h="3325">
                  <a:moveTo>
                    <a:pt x="2547" y="0"/>
                  </a:moveTo>
                  <a:lnTo>
                    <a:pt x="1151" y="0"/>
                  </a:lnTo>
                  <a:lnTo>
                    <a:pt x="1121" y="2"/>
                  </a:lnTo>
                  <a:lnTo>
                    <a:pt x="1063" y="10"/>
                  </a:lnTo>
                  <a:lnTo>
                    <a:pt x="1005" y="25"/>
                  </a:lnTo>
                  <a:lnTo>
                    <a:pt x="950" y="47"/>
                  </a:lnTo>
                  <a:lnTo>
                    <a:pt x="899" y="78"/>
                  </a:lnTo>
                  <a:lnTo>
                    <a:pt x="852" y="113"/>
                  </a:lnTo>
                  <a:lnTo>
                    <a:pt x="810" y="155"/>
                  </a:lnTo>
                  <a:lnTo>
                    <a:pt x="774" y="202"/>
                  </a:lnTo>
                  <a:lnTo>
                    <a:pt x="758" y="228"/>
                  </a:lnTo>
                  <a:lnTo>
                    <a:pt x="61" y="1436"/>
                  </a:lnTo>
                  <a:lnTo>
                    <a:pt x="46" y="1462"/>
                  </a:lnTo>
                  <a:lnTo>
                    <a:pt x="24" y="1519"/>
                  </a:lnTo>
                  <a:lnTo>
                    <a:pt x="8" y="1575"/>
                  </a:lnTo>
                  <a:lnTo>
                    <a:pt x="0" y="1634"/>
                  </a:lnTo>
                  <a:lnTo>
                    <a:pt x="0" y="1692"/>
                  </a:lnTo>
                  <a:lnTo>
                    <a:pt x="8" y="1751"/>
                  </a:lnTo>
                  <a:lnTo>
                    <a:pt x="24" y="1809"/>
                  </a:lnTo>
                  <a:lnTo>
                    <a:pt x="46" y="1863"/>
                  </a:lnTo>
                  <a:lnTo>
                    <a:pt x="61" y="1891"/>
                  </a:lnTo>
                  <a:lnTo>
                    <a:pt x="758" y="3098"/>
                  </a:lnTo>
                  <a:lnTo>
                    <a:pt x="774" y="3124"/>
                  </a:lnTo>
                  <a:lnTo>
                    <a:pt x="810" y="3171"/>
                  </a:lnTo>
                  <a:lnTo>
                    <a:pt x="852" y="3213"/>
                  </a:lnTo>
                  <a:lnTo>
                    <a:pt x="899" y="3250"/>
                  </a:lnTo>
                  <a:lnTo>
                    <a:pt x="950" y="3278"/>
                  </a:lnTo>
                  <a:lnTo>
                    <a:pt x="1005" y="3301"/>
                  </a:lnTo>
                  <a:lnTo>
                    <a:pt x="1063" y="3316"/>
                  </a:lnTo>
                  <a:lnTo>
                    <a:pt x="1121" y="3324"/>
                  </a:lnTo>
                  <a:lnTo>
                    <a:pt x="1151" y="3325"/>
                  </a:lnTo>
                  <a:lnTo>
                    <a:pt x="2547" y="3325"/>
                  </a:lnTo>
                  <a:lnTo>
                    <a:pt x="2577" y="3324"/>
                  </a:lnTo>
                  <a:lnTo>
                    <a:pt x="2636" y="3316"/>
                  </a:lnTo>
                  <a:lnTo>
                    <a:pt x="2693" y="3301"/>
                  </a:lnTo>
                  <a:lnTo>
                    <a:pt x="2748" y="3278"/>
                  </a:lnTo>
                  <a:lnTo>
                    <a:pt x="2799" y="3250"/>
                  </a:lnTo>
                  <a:lnTo>
                    <a:pt x="2846" y="3213"/>
                  </a:lnTo>
                  <a:lnTo>
                    <a:pt x="2888" y="3171"/>
                  </a:lnTo>
                  <a:lnTo>
                    <a:pt x="2924" y="3124"/>
                  </a:lnTo>
                  <a:lnTo>
                    <a:pt x="2940" y="3098"/>
                  </a:lnTo>
                  <a:lnTo>
                    <a:pt x="3638" y="1891"/>
                  </a:lnTo>
                  <a:lnTo>
                    <a:pt x="3652" y="1863"/>
                  </a:lnTo>
                  <a:lnTo>
                    <a:pt x="3674" y="1809"/>
                  </a:lnTo>
                  <a:lnTo>
                    <a:pt x="3690" y="1751"/>
                  </a:lnTo>
                  <a:lnTo>
                    <a:pt x="3698" y="1692"/>
                  </a:lnTo>
                  <a:lnTo>
                    <a:pt x="3698" y="1634"/>
                  </a:lnTo>
                  <a:lnTo>
                    <a:pt x="3690" y="1575"/>
                  </a:lnTo>
                  <a:lnTo>
                    <a:pt x="3674" y="1519"/>
                  </a:lnTo>
                  <a:lnTo>
                    <a:pt x="3652" y="1462"/>
                  </a:lnTo>
                  <a:lnTo>
                    <a:pt x="3638" y="1436"/>
                  </a:lnTo>
                  <a:lnTo>
                    <a:pt x="2940" y="228"/>
                  </a:lnTo>
                  <a:lnTo>
                    <a:pt x="2924" y="202"/>
                  </a:lnTo>
                  <a:lnTo>
                    <a:pt x="2888" y="155"/>
                  </a:lnTo>
                  <a:lnTo>
                    <a:pt x="2846" y="113"/>
                  </a:lnTo>
                  <a:lnTo>
                    <a:pt x="2799" y="78"/>
                  </a:lnTo>
                  <a:lnTo>
                    <a:pt x="2748" y="47"/>
                  </a:lnTo>
                  <a:lnTo>
                    <a:pt x="2693" y="25"/>
                  </a:lnTo>
                  <a:lnTo>
                    <a:pt x="2636" y="10"/>
                  </a:lnTo>
                  <a:lnTo>
                    <a:pt x="2577" y="2"/>
                  </a:lnTo>
                  <a:lnTo>
                    <a:pt x="2547" y="0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118"/>
            <p:cNvSpPr>
              <a:spLocks/>
            </p:cNvSpPr>
            <p:nvPr/>
          </p:nvSpPr>
          <p:spPr bwMode="auto">
            <a:xfrm>
              <a:off x="3999572" y="1728451"/>
              <a:ext cx="1143903" cy="1026848"/>
            </a:xfrm>
            <a:custGeom>
              <a:avLst/>
              <a:gdLst>
                <a:gd name="T0" fmla="*/ 1106 w 3608"/>
                <a:gd name="T1" fmla="*/ 3237 h 3237"/>
                <a:gd name="T2" fmla="*/ 1079 w 3608"/>
                <a:gd name="T3" fmla="*/ 3236 h 3237"/>
                <a:gd name="T4" fmla="*/ 1025 w 3608"/>
                <a:gd name="T5" fmla="*/ 3229 h 3237"/>
                <a:gd name="T6" fmla="*/ 975 w 3608"/>
                <a:gd name="T7" fmla="*/ 3215 h 3237"/>
                <a:gd name="T8" fmla="*/ 925 w 3608"/>
                <a:gd name="T9" fmla="*/ 3194 h 3237"/>
                <a:gd name="T10" fmla="*/ 879 w 3608"/>
                <a:gd name="T11" fmla="*/ 3168 h 3237"/>
                <a:gd name="T12" fmla="*/ 836 w 3608"/>
                <a:gd name="T13" fmla="*/ 3135 h 3237"/>
                <a:gd name="T14" fmla="*/ 798 w 3608"/>
                <a:gd name="T15" fmla="*/ 3097 h 3237"/>
                <a:gd name="T16" fmla="*/ 765 w 3608"/>
                <a:gd name="T17" fmla="*/ 3054 h 3237"/>
                <a:gd name="T18" fmla="*/ 751 w 3608"/>
                <a:gd name="T19" fmla="*/ 3031 h 3237"/>
                <a:gd name="T20" fmla="*/ 53 w 3608"/>
                <a:gd name="T21" fmla="*/ 1824 h 3237"/>
                <a:gd name="T22" fmla="*/ 40 w 3608"/>
                <a:gd name="T23" fmla="*/ 1800 h 3237"/>
                <a:gd name="T24" fmla="*/ 19 w 3608"/>
                <a:gd name="T25" fmla="*/ 1749 h 3237"/>
                <a:gd name="T26" fmla="*/ 6 w 3608"/>
                <a:gd name="T27" fmla="*/ 1698 h 3237"/>
                <a:gd name="T28" fmla="*/ 0 w 3608"/>
                <a:gd name="T29" fmla="*/ 1645 h 3237"/>
                <a:gd name="T30" fmla="*/ 0 w 3608"/>
                <a:gd name="T31" fmla="*/ 1591 h 3237"/>
                <a:gd name="T32" fmla="*/ 6 w 3608"/>
                <a:gd name="T33" fmla="*/ 1539 h 3237"/>
                <a:gd name="T34" fmla="*/ 19 w 3608"/>
                <a:gd name="T35" fmla="*/ 1487 h 3237"/>
                <a:gd name="T36" fmla="*/ 40 w 3608"/>
                <a:gd name="T37" fmla="*/ 1437 h 3237"/>
                <a:gd name="T38" fmla="*/ 53 w 3608"/>
                <a:gd name="T39" fmla="*/ 1413 h 3237"/>
                <a:gd name="T40" fmla="*/ 751 w 3608"/>
                <a:gd name="T41" fmla="*/ 205 h 3237"/>
                <a:gd name="T42" fmla="*/ 765 w 3608"/>
                <a:gd name="T43" fmla="*/ 181 h 3237"/>
                <a:gd name="T44" fmla="*/ 798 w 3608"/>
                <a:gd name="T45" fmla="*/ 138 h 3237"/>
                <a:gd name="T46" fmla="*/ 836 w 3608"/>
                <a:gd name="T47" fmla="*/ 100 h 3237"/>
                <a:gd name="T48" fmla="*/ 879 w 3608"/>
                <a:gd name="T49" fmla="*/ 69 h 3237"/>
                <a:gd name="T50" fmla="*/ 925 w 3608"/>
                <a:gd name="T51" fmla="*/ 42 h 3237"/>
                <a:gd name="T52" fmla="*/ 975 w 3608"/>
                <a:gd name="T53" fmla="*/ 21 h 3237"/>
                <a:gd name="T54" fmla="*/ 1025 w 3608"/>
                <a:gd name="T55" fmla="*/ 8 h 3237"/>
                <a:gd name="T56" fmla="*/ 1079 w 3608"/>
                <a:gd name="T57" fmla="*/ 0 h 3237"/>
                <a:gd name="T58" fmla="*/ 1106 w 3608"/>
                <a:gd name="T59" fmla="*/ 0 h 3237"/>
                <a:gd name="T60" fmla="*/ 2502 w 3608"/>
                <a:gd name="T61" fmla="*/ 0 h 3237"/>
                <a:gd name="T62" fmla="*/ 2529 w 3608"/>
                <a:gd name="T63" fmla="*/ 0 h 3237"/>
                <a:gd name="T64" fmla="*/ 2583 w 3608"/>
                <a:gd name="T65" fmla="*/ 8 h 3237"/>
                <a:gd name="T66" fmla="*/ 2634 w 3608"/>
                <a:gd name="T67" fmla="*/ 21 h 3237"/>
                <a:gd name="T68" fmla="*/ 2683 w 3608"/>
                <a:gd name="T69" fmla="*/ 42 h 3237"/>
                <a:gd name="T70" fmla="*/ 2729 w 3608"/>
                <a:gd name="T71" fmla="*/ 69 h 3237"/>
                <a:gd name="T72" fmla="*/ 2772 w 3608"/>
                <a:gd name="T73" fmla="*/ 100 h 3237"/>
                <a:gd name="T74" fmla="*/ 2810 w 3608"/>
                <a:gd name="T75" fmla="*/ 138 h 3237"/>
                <a:gd name="T76" fmla="*/ 2843 w 3608"/>
                <a:gd name="T77" fmla="*/ 181 h 3237"/>
                <a:gd name="T78" fmla="*/ 2857 w 3608"/>
                <a:gd name="T79" fmla="*/ 205 h 3237"/>
                <a:gd name="T80" fmla="*/ 3555 w 3608"/>
                <a:gd name="T81" fmla="*/ 1413 h 3237"/>
                <a:gd name="T82" fmla="*/ 3568 w 3608"/>
                <a:gd name="T83" fmla="*/ 1437 h 3237"/>
                <a:gd name="T84" fmla="*/ 3589 w 3608"/>
                <a:gd name="T85" fmla="*/ 1487 h 3237"/>
                <a:gd name="T86" fmla="*/ 3602 w 3608"/>
                <a:gd name="T87" fmla="*/ 1539 h 3237"/>
                <a:gd name="T88" fmla="*/ 3608 w 3608"/>
                <a:gd name="T89" fmla="*/ 1591 h 3237"/>
                <a:gd name="T90" fmla="*/ 3608 w 3608"/>
                <a:gd name="T91" fmla="*/ 1645 h 3237"/>
                <a:gd name="T92" fmla="*/ 3602 w 3608"/>
                <a:gd name="T93" fmla="*/ 1698 h 3237"/>
                <a:gd name="T94" fmla="*/ 3589 w 3608"/>
                <a:gd name="T95" fmla="*/ 1749 h 3237"/>
                <a:gd name="T96" fmla="*/ 3568 w 3608"/>
                <a:gd name="T97" fmla="*/ 1800 h 3237"/>
                <a:gd name="T98" fmla="*/ 3555 w 3608"/>
                <a:gd name="T99" fmla="*/ 1824 h 3237"/>
                <a:gd name="T100" fmla="*/ 2857 w 3608"/>
                <a:gd name="T101" fmla="*/ 3031 h 3237"/>
                <a:gd name="T102" fmla="*/ 2843 w 3608"/>
                <a:gd name="T103" fmla="*/ 3054 h 3237"/>
                <a:gd name="T104" fmla="*/ 2810 w 3608"/>
                <a:gd name="T105" fmla="*/ 3097 h 3237"/>
                <a:gd name="T106" fmla="*/ 2772 w 3608"/>
                <a:gd name="T107" fmla="*/ 3135 h 3237"/>
                <a:gd name="T108" fmla="*/ 2729 w 3608"/>
                <a:gd name="T109" fmla="*/ 3168 h 3237"/>
                <a:gd name="T110" fmla="*/ 2683 w 3608"/>
                <a:gd name="T111" fmla="*/ 3194 h 3237"/>
                <a:gd name="T112" fmla="*/ 2634 w 3608"/>
                <a:gd name="T113" fmla="*/ 3215 h 3237"/>
                <a:gd name="T114" fmla="*/ 2583 w 3608"/>
                <a:gd name="T115" fmla="*/ 3229 h 3237"/>
                <a:gd name="T116" fmla="*/ 2529 w 3608"/>
                <a:gd name="T117" fmla="*/ 3236 h 3237"/>
                <a:gd name="T118" fmla="*/ 2502 w 3608"/>
                <a:gd name="T119" fmla="*/ 3237 h 3237"/>
                <a:gd name="T120" fmla="*/ 1106 w 3608"/>
                <a:gd name="T121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8" h="3237">
                  <a:moveTo>
                    <a:pt x="1106" y="3237"/>
                  </a:moveTo>
                  <a:lnTo>
                    <a:pt x="1079" y="3236"/>
                  </a:lnTo>
                  <a:lnTo>
                    <a:pt x="1025" y="3229"/>
                  </a:lnTo>
                  <a:lnTo>
                    <a:pt x="975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6" y="3135"/>
                  </a:lnTo>
                  <a:lnTo>
                    <a:pt x="798" y="3097"/>
                  </a:lnTo>
                  <a:lnTo>
                    <a:pt x="765" y="3054"/>
                  </a:lnTo>
                  <a:lnTo>
                    <a:pt x="751" y="3031"/>
                  </a:lnTo>
                  <a:lnTo>
                    <a:pt x="53" y="1824"/>
                  </a:lnTo>
                  <a:lnTo>
                    <a:pt x="40" y="1800"/>
                  </a:lnTo>
                  <a:lnTo>
                    <a:pt x="19" y="1749"/>
                  </a:lnTo>
                  <a:lnTo>
                    <a:pt x="6" y="1698"/>
                  </a:lnTo>
                  <a:lnTo>
                    <a:pt x="0" y="1645"/>
                  </a:lnTo>
                  <a:lnTo>
                    <a:pt x="0" y="1591"/>
                  </a:lnTo>
                  <a:lnTo>
                    <a:pt x="6" y="1539"/>
                  </a:lnTo>
                  <a:lnTo>
                    <a:pt x="19" y="1487"/>
                  </a:lnTo>
                  <a:lnTo>
                    <a:pt x="40" y="1437"/>
                  </a:lnTo>
                  <a:lnTo>
                    <a:pt x="53" y="1413"/>
                  </a:lnTo>
                  <a:lnTo>
                    <a:pt x="751" y="205"/>
                  </a:lnTo>
                  <a:lnTo>
                    <a:pt x="765" y="181"/>
                  </a:lnTo>
                  <a:lnTo>
                    <a:pt x="798" y="138"/>
                  </a:lnTo>
                  <a:lnTo>
                    <a:pt x="836" y="100"/>
                  </a:lnTo>
                  <a:lnTo>
                    <a:pt x="879" y="69"/>
                  </a:lnTo>
                  <a:lnTo>
                    <a:pt x="925" y="42"/>
                  </a:lnTo>
                  <a:lnTo>
                    <a:pt x="975" y="21"/>
                  </a:lnTo>
                  <a:lnTo>
                    <a:pt x="1025" y="8"/>
                  </a:lnTo>
                  <a:lnTo>
                    <a:pt x="1079" y="0"/>
                  </a:lnTo>
                  <a:lnTo>
                    <a:pt x="1106" y="0"/>
                  </a:lnTo>
                  <a:lnTo>
                    <a:pt x="2502" y="0"/>
                  </a:lnTo>
                  <a:lnTo>
                    <a:pt x="2529" y="0"/>
                  </a:lnTo>
                  <a:lnTo>
                    <a:pt x="2583" y="8"/>
                  </a:lnTo>
                  <a:lnTo>
                    <a:pt x="2634" y="21"/>
                  </a:lnTo>
                  <a:lnTo>
                    <a:pt x="2683" y="42"/>
                  </a:lnTo>
                  <a:lnTo>
                    <a:pt x="2729" y="69"/>
                  </a:lnTo>
                  <a:lnTo>
                    <a:pt x="2772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3"/>
                  </a:lnTo>
                  <a:lnTo>
                    <a:pt x="3568" y="1437"/>
                  </a:lnTo>
                  <a:lnTo>
                    <a:pt x="3589" y="1487"/>
                  </a:lnTo>
                  <a:lnTo>
                    <a:pt x="3602" y="1539"/>
                  </a:lnTo>
                  <a:lnTo>
                    <a:pt x="3608" y="1591"/>
                  </a:lnTo>
                  <a:lnTo>
                    <a:pt x="3608" y="1645"/>
                  </a:lnTo>
                  <a:lnTo>
                    <a:pt x="3602" y="1698"/>
                  </a:lnTo>
                  <a:lnTo>
                    <a:pt x="3589" y="1749"/>
                  </a:lnTo>
                  <a:lnTo>
                    <a:pt x="3568" y="1800"/>
                  </a:lnTo>
                  <a:lnTo>
                    <a:pt x="3555" y="1824"/>
                  </a:lnTo>
                  <a:lnTo>
                    <a:pt x="2857" y="3031"/>
                  </a:lnTo>
                  <a:lnTo>
                    <a:pt x="2843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29" y="3168"/>
                  </a:lnTo>
                  <a:lnTo>
                    <a:pt x="2683" y="3194"/>
                  </a:lnTo>
                  <a:lnTo>
                    <a:pt x="2634" y="3215"/>
                  </a:lnTo>
                  <a:lnTo>
                    <a:pt x="2583" y="3229"/>
                  </a:lnTo>
                  <a:lnTo>
                    <a:pt x="2529" y="3236"/>
                  </a:lnTo>
                  <a:lnTo>
                    <a:pt x="2502" y="3237"/>
                  </a:lnTo>
                  <a:lnTo>
                    <a:pt x="1106" y="323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139"/>
            <p:cNvSpPr>
              <a:spLocks/>
            </p:cNvSpPr>
            <p:nvPr/>
          </p:nvSpPr>
          <p:spPr bwMode="auto">
            <a:xfrm>
              <a:off x="4571524" y="1742726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8 h 3150"/>
                <a:gd name="T4" fmla="*/ 1735 w 1760"/>
                <a:gd name="T5" fmla="*/ 1715 h 3150"/>
                <a:gd name="T6" fmla="*/ 1760 w 1760"/>
                <a:gd name="T7" fmla="*/ 1623 h 3150"/>
                <a:gd name="T8" fmla="*/ 1760 w 1760"/>
                <a:gd name="T9" fmla="*/ 1527 h 3150"/>
                <a:gd name="T10" fmla="*/ 1735 w 1760"/>
                <a:gd name="T11" fmla="*/ 1434 h 3150"/>
                <a:gd name="T12" fmla="*/ 1713 w 1760"/>
                <a:gd name="T13" fmla="*/ 1391 h 3150"/>
                <a:gd name="T14" fmla="*/ 1015 w 1760"/>
                <a:gd name="T15" fmla="*/ 184 h 3150"/>
                <a:gd name="T16" fmla="*/ 989 w 1760"/>
                <a:gd name="T17" fmla="*/ 142 h 3150"/>
                <a:gd name="T18" fmla="*/ 921 w 1760"/>
                <a:gd name="T19" fmla="*/ 74 h 3150"/>
                <a:gd name="T20" fmla="*/ 839 w 1760"/>
                <a:gd name="T21" fmla="*/ 27 h 3150"/>
                <a:gd name="T22" fmla="*/ 746 w 1760"/>
                <a:gd name="T23" fmla="*/ 3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9 h 3150"/>
                <a:gd name="T34" fmla="*/ 839 w 1760"/>
                <a:gd name="T35" fmla="*/ 3122 h 3150"/>
                <a:gd name="T36" fmla="*/ 921 w 1760"/>
                <a:gd name="T37" fmla="*/ 3075 h 3150"/>
                <a:gd name="T38" fmla="*/ 989 w 1760"/>
                <a:gd name="T39" fmla="*/ 3007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8"/>
                  </a:lnTo>
                  <a:lnTo>
                    <a:pt x="1735" y="1715"/>
                  </a:lnTo>
                  <a:lnTo>
                    <a:pt x="1760" y="1623"/>
                  </a:lnTo>
                  <a:lnTo>
                    <a:pt x="1760" y="1527"/>
                  </a:lnTo>
                  <a:lnTo>
                    <a:pt x="1735" y="1434"/>
                  </a:lnTo>
                  <a:lnTo>
                    <a:pt x="1713" y="1391"/>
                  </a:lnTo>
                  <a:lnTo>
                    <a:pt x="1015" y="184"/>
                  </a:ln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3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9"/>
                  </a:lnTo>
                  <a:lnTo>
                    <a:pt x="839" y="3122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127"/>
            <p:cNvSpPr>
              <a:spLocks/>
            </p:cNvSpPr>
            <p:nvPr/>
          </p:nvSpPr>
          <p:spPr bwMode="auto">
            <a:xfrm>
              <a:off x="5133008" y="2377487"/>
              <a:ext cx="1173405" cy="1054446"/>
            </a:xfrm>
            <a:custGeom>
              <a:avLst/>
              <a:gdLst>
                <a:gd name="T0" fmla="*/ 2547 w 3698"/>
                <a:gd name="T1" fmla="*/ 0 h 3325"/>
                <a:gd name="T2" fmla="*/ 2547 w 3698"/>
                <a:gd name="T3" fmla="*/ 0 h 3325"/>
                <a:gd name="T4" fmla="*/ 1151 w 3698"/>
                <a:gd name="T5" fmla="*/ 0 h 3325"/>
                <a:gd name="T6" fmla="*/ 1121 w 3698"/>
                <a:gd name="T7" fmla="*/ 2 h 3325"/>
                <a:gd name="T8" fmla="*/ 1062 w 3698"/>
                <a:gd name="T9" fmla="*/ 10 h 3325"/>
                <a:gd name="T10" fmla="*/ 1005 w 3698"/>
                <a:gd name="T11" fmla="*/ 25 h 3325"/>
                <a:gd name="T12" fmla="*/ 950 w 3698"/>
                <a:gd name="T13" fmla="*/ 48 h 3325"/>
                <a:gd name="T14" fmla="*/ 899 w 3698"/>
                <a:gd name="T15" fmla="*/ 78 h 3325"/>
                <a:gd name="T16" fmla="*/ 852 w 3698"/>
                <a:gd name="T17" fmla="*/ 113 h 3325"/>
                <a:gd name="T18" fmla="*/ 810 w 3698"/>
                <a:gd name="T19" fmla="*/ 155 h 3325"/>
                <a:gd name="T20" fmla="*/ 774 w 3698"/>
                <a:gd name="T21" fmla="*/ 203 h 3325"/>
                <a:gd name="T22" fmla="*/ 758 w 3698"/>
                <a:gd name="T23" fmla="*/ 228 h 3325"/>
                <a:gd name="T24" fmla="*/ 60 w 3698"/>
                <a:gd name="T25" fmla="*/ 1436 h 3325"/>
                <a:gd name="T26" fmla="*/ 46 w 3698"/>
                <a:gd name="T27" fmla="*/ 1462 h 3325"/>
                <a:gd name="T28" fmla="*/ 24 w 3698"/>
                <a:gd name="T29" fmla="*/ 1519 h 3325"/>
                <a:gd name="T30" fmla="*/ 8 w 3698"/>
                <a:gd name="T31" fmla="*/ 1576 h 3325"/>
                <a:gd name="T32" fmla="*/ 0 w 3698"/>
                <a:gd name="T33" fmla="*/ 1634 h 3325"/>
                <a:gd name="T34" fmla="*/ 0 w 3698"/>
                <a:gd name="T35" fmla="*/ 1692 h 3325"/>
                <a:gd name="T36" fmla="*/ 8 w 3698"/>
                <a:gd name="T37" fmla="*/ 1751 h 3325"/>
                <a:gd name="T38" fmla="*/ 24 w 3698"/>
                <a:gd name="T39" fmla="*/ 1809 h 3325"/>
                <a:gd name="T40" fmla="*/ 46 w 3698"/>
                <a:gd name="T41" fmla="*/ 1863 h 3325"/>
                <a:gd name="T42" fmla="*/ 60 w 3698"/>
                <a:gd name="T43" fmla="*/ 1891 h 3325"/>
                <a:gd name="T44" fmla="*/ 758 w 3698"/>
                <a:gd name="T45" fmla="*/ 3098 h 3325"/>
                <a:gd name="T46" fmla="*/ 774 w 3698"/>
                <a:gd name="T47" fmla="*/ 3124 h 3325"/>
                <a:gd name="T48" fmla="*/ 810 w 3698"/>
                <a:gd name="T49" fmla="*/ 3171 h 3325"/>
                <a:gd name="T50" fmla="*/ 853 w 3698"/>
                <a:gd name="T51" fmla="*/ 3213 h 3325"/>
                <a:gd name="T52" fmla="*/ 899 w 3698"/>
                <a:gd name="T53" fmla="*/ 3250 h 3325"/>
                <a:gd name="T54" fmla="*/ 951 w 3698"/>
                <a:gd name="T55" fmla="*/ 3278 h 3325"/>
                <a:gd name="T56" fmla="*/ 1005 w 3698"/>
                <a:gd name="T57" fmla="*/ 3302 h 3325"/>
                <a:gd name="T58" fmla="*/ 1062 w 3698"/>
                <a:gd name="T59" fmla="*/ 3316 h 3325"/>
                <a:gd name="T60" fmla="*/ 1121 w 3698"/>
                <a:gd name="T61" fmla="*/ 3325 h 3325"/>
                <a:gd name="T62" fmla="*/ 1153 w 3698"/>
                <a:gd name="T63" fmla="*/ 3325 h 3325"/>
                <a:gd name="T64" fmla="*/ 2547 w 3698"/>
                <a:gd name="T65" fmla="*/ 3325 h 3325"/>
                <a:gd name="T66" fmla="*/ 2577 w 3698"/>
                <a:gd name="T67" fmla="*/ 3324 h 3325"/>
                <a:gd name="T68" fmla="*/ 2637 w 3698"/>
                <a:gd name="T69" fmla="*/ 3316 h 3325"/>
                <a:gd name="T70" fmla="*/ 2693 w 3698"/>
                <a:gd name="T71" fmla="*/ 3301 h 3325"/>
                <a:gd name="T72" fmla="*/ 2748 w 3698"/>
                <a:gd name="T73" fmla="*/ 3278 h 3325"/>
                <a:gd name="T74" fmla="*/ 2799 w 3698"/>
                <a:gd name="T75" fmla="*/ 3248 h 3325"/>
                <a:gd name="T76" fmla="*/ 2846 w 3698"/>
                <a:gd name="T77" fmla="*/ 3213 h 3325"/>
                <a:gd name="T78" fmla="*/ 2888 w 3698"/>
                <a:gd name="T79" fmla="*/ 3171 h 3325"/>
                <a:gd name="T80" fmla="*/ 2924 w 3698"/>
                <a:gd name="T81" fmla="*/ 3124 h 3325"/>
                <a:gd name="T82" fmla="*/ 2940 w 3698"/>
                <a:gd name="T83" fmla="*/ 3098 h 3325"/>
                <a:gd name="T84" fmla="*/ 3638 w 3698"/>
                <a:gd name="T85" fmla="*/ 1890 h 3325"/>
                <a:gd name="T86" fmla="*/ 3652 w 3698"/>
                <a:gd name="T87" fmla="*/ 1863 h 3325"/>
                <a:gd name="T88" fmla="*/ 3674 w 3698"/>
                <a:gd name="T89" fmla="*/ 1809 h 3325"/>
                <a:gd name="T90" fmla="*/ 3690 w 3698"/>
                <a:gd name="T91" fmla="*/ 1751 h 3325"/>
                <a:gd name="T92" fmla="*/ 3698 w 3698"/>
                <a:gd name="T93" fmla="*/ 1692 h 3325"/>
                <a:gd name="T94" fmla="*/ 3698 w 3698"/>
                <a:gd name="T95" fmla="*/ 1634 h 3325"/>
                <a:gd name="T96" fmla="*/ 3690 w 3698"/>
                <a:gd name="T97" fmla="*/ 1575 h 3325"/>
                <a:gd name="T98" fmla="*/ 3674 w 3698"/>
                <a:gd name="T99" fmla="*/ 1517 h 3325"/>
                <a:gd name="T100" fmla="*/ 3652 w 3698"/>
                <a:gd name="T101" fmla="*/ 1462 h 3325"/>
                <a:gd name="T102" fmla="*/ 3638 w 3698"/>
                <a:gd name="T103" fmla="*/ 1436 h 3325"/>
                <a:gd name="T104" fmla="*/ 2940 w 3698"/>
                <a:gd name="T105" fmla="*/ 228 h 3325"/>
                <a:gd name="T106" fmla="*/ 2924 w 3698"/>
                <a:gd name="T107" fmla="*/ 202 h 3325"/>
                <a:gd name="T108" fmla="*/ 2888 w 3698"/>
                <a:gd name="T109" fmla="*/ 155 h 3325"/>
                <a:gd name="T110" fmla="*/ 2846 w 3698"/>
                <a:gd name="T111" fmla="*/ 113 h 3325"/>
                <a:gd name="T112" fmla="*/ 2799 w 3698"/>
                <a:gd name="T113" fmla="*/ 78 h 3325"/>
                <a:gd name="T114" fmla="*/ 2748 w 3698"/>
                <a:gd name="T115" fmla="*/ 48 h 3325"/>
                <a:gd name="T116" fmla="*/ 2693 w 3698"/>
                <a:gd name="T117" fmla="*/ 25 h 3325"/>
                <a:gd name="T118" fmla="*/ 2635 w 3698"/>
                <a:gd name="T119" fmla="*/ 10 h 3325"/>
                <a:gd name="T120" fmla="*/ 2577 w 3698"/>
                <a:gd name="T121" fmla="*/ 2 h 3325"/>
                <a:gd name="T122" fmla="*/ 2547 w 3698"/>
                <a:gd name="T123" fmla="*/ 0 h 3325"/>
                <a:gd name="T124" fmla="*/ 2547 w 3698"/>
                <a:gd name="T125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98" h="3325">
                  <a:moveTo>
                    <a:pt x="2547" y="0"/>
                  </a:moveTo>
                  <a:lnTo>
                    <a:pt x="2547" y="0"/>
                  </a:lnTo>
                  <a:lnTo>
                    <a:pt x="1151" y="0"/>
                  </a:lnTo>
                  <a:lnTo>
                    <a:pt x="1121" y="2"/>
                  </a:lnTo>
                  <a:lnTo>
                    <a:pt x="1062" y="10"/>
                  </a:lnTo>
                  <a:lnTo>
                    <a:pt x="1005" y="25"/>
                  </a:lnTo>
                  <a:lnTo>
                    <a:pt x="950" y="48"/>
                  </a:lnTo>
                  <a:lnTo>
                    <a:pt x="899" y="78"/>
                  </a:lnTo>
                  <a:lnTo>
                    <a:pt x="852" y="113"/>
                  </a:lnTo>
                  <a:lnTo>
                    <a:pt x="810" y="155"/>
                  </a:lnTo>
                  <a:lnTo>
                    <a:pt x="774" y="203"/>
                  </a:lnTo>
                  <a:lnTo>
                    <a:pt x="758" y="228"/>
                  </a:lnTo>
                  <a:lnTo>
                    <a:pt x="60" y="1436"/>
                  </a:lnTo>
                  <a:lnTo>
                    <a:pt x="46" y="1462"/>
                  </a:lnTo>
                  <a:lnTo>
                    <a:pt x="24" y="1519"/>
                  </a:lnTo>
                  <a:lnTo>
                    <a:pt x="8" y="1576"/>
                  </a:lnTo>
                  <a:lnTo>
                    <a:pt x="0" y="1634"/>
                  </a:lnTo>
                  <a:lnTo>
                    <a:pt x="0" y="1692"/>
                  </a:lnTo>
                  <a:lnTo>
                    <a:pt x="8" y="1751"/>
                  </a:lnTo>
                  <a:lnTo>
                    <a:pt x="24" y="1809"/>
                  </a:lnTo>
                  <a:lnTo>
                    <a:pt x="46" y="1863"/>
                  </a:lnTo>
                  <a:lnTo>
                    <a:pt x="60" y="1891"/>
                  </a:lnTo>
                  <a:lnTo>
                    <a:pt x="758" y="3098"/>
                  </a:lnTo>
                  <a:lnTo>
                    <a:pt x="774" y="3124"/>
                  </a:lnTo>
                  <a:lnTo>
                    <a:pt x="810" y="3171"/>
                  </a:lnTo>
                  <a:lnTo>
                    <a:pt x="853" y="3213"/>
                  </a:lnTo>
                  <a:lnTo>
                    <a:pt x="899" y="3250"/>
                  </a:lnTo>
                  <a:lnTo>
                    <a:pt x="951" y="3278"/>
                  </a:lnTo>
                  <a:lnTo>
                    <a:pt x="1005" y="3302"/>
                  </a:lnTo>
                  <a:lnTo>
                    <a:pt x="1062" y="3316"/>
                  </a:lnTo>
                  <a:lnTo>
                    <a:pt x="1121" y="3325"/>
                  </a:lnTo>
                  <a:lnTo>
                    <a:pt x="1153" y="3325"/>
                  </a:lnTo>
                  <a:lnTo>
                    <a:pt x="2547" y="3325"/>
                  </a:lnTo>
                  <a:lnTo>
                    <a:pt x="2577" y="3324"/>
                  </a:lnTo>
                  <a:lnTo>
                    <a:pt x="2637" y="3316"/>
                  </a:lnTo>
                  <a:lnTo>
                    <a:pt x="2693" y="3301"/>
                  </a:lnTo>
                  <a:lnTo>
                    <a:pt x="2748" y="3278"/>
                  </a:lnTo>
                  <a:lnTo>
                    <a:pt x="2799" y="3248"/>
                  </a:lnTo>
                  <a:lnTo>
                    <a:pt x="2846" y="3213"/>
                  </a:lnTo>
                  <a:lnTo>
                    <a:pt x="2888" y="3171"/>
                  </a:lnTo>
                  <a:lnTo>
                    <a:pt x="2924" y="3124"/>
                  </a:lnTo>
                  <a:lnTo>
                    <a:pt x="2940" y="3098"/>
                  </a:lnTo>
                  <a:lnTo>
                    <a:pt x="3638" y="1890"/>
                  </a:lnTo>
                  <a:lnTo>
                    <a:pt x="3652" y="1863"/>
                  </a:lnTo>
                  <a:lnTo>
                    <a:pt x="3674" y="1809"/>
                  </a:lnTo>
                  <a:lnTo>
                    <a:pt x="3690" y="1751"/>
                  </a:lnTo>
                  <a:lnTo>
                    <a:pt x="3698" y="1692"/>
                  </a:lnTo>
                  <a:lnTo>
                    <a:pt x="3698" y="1634"/>
                  </a:lnTo>
                  <a:lnTo>
                    <a:pt x="3690" y="1575"/>
                  </a:lnTo>
                  <a:lnTo>
                    <a:pt x="3674" y="1517"/>
                  </a:lnTo>
                  <a:lnTo>
                    <a:pt x="3652" y="1462"/>
                  </a:lnTo>
                  <a:lnTo>
                    <a:pt x="3638" y="1436"/>
                  </a:lnTo>
                  <a:lnTo>
                    <a:pt x="2940" y="228"/>
                  </a:lnTo>
                  <a:lnTo>
                    <a:pt x="2924" y="202"/>
                  </a:lnTo>
                  <a:lnTo>
                    <a:pt x="2888" y="155"/>
                  </a:lnTo>
                  <a:lnTo>
                    <a:pt x="2846" y="113"/>
                  </a:lnTo>
                  <a:lnTo>
                    <a:pt x="2799" y="78"/>
                  </a:lnTo>
                  <a:lnTo>
                    <a:pt x="2748" y="48"/>
                  </a:lnTo>
                  <a:lnTo>
                    <a:pt x="2693" y="25"/>
                  </a:lnTo>
                  <a:lnTo>
                    <a:pt x="2635" y="10"/>
                  </a:lnTo>
                  <a:lnTo>
                    <a:pt x="2577" y="2"/>
                  </a:lnTo>
                  <a:lnTo>
                    <a:pt x="2547" y="0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126"/>
            <p:cNvSpPr>
              <a:spLocks/>
            </p:cNvSpPr>
            <p:nvPr/>
          </p:nvSpPr>
          <p:spPr bwMode="auto">
            <a:xfrm>
              <a:off x="5147283" y="2391763"/>
              <a:ext cx="1144855" cy="1026848"/>
            </a:xfrm>
            <a:custGeom>
              <a:avLst/>
              <a:gdLst>
                <a:gd name="T0" fmla="*/ 1108 w 3609"/>
                <a:gd name="T1" fmla="*/ 3237 h 3237"/>
                <a:gd name="T2" fmla="*/ 1080 w 3609"/>
                <a:gd name="T3" fmla="*/ 3236 h 3237"/>
                <a:gd name="T4" fmla="*/ 1027 w 3609"/>
                <a:gd name="T5" fmla="*/ 3229 h 3237"/>
                <a:gd name="T6" fmla="*/ 974 w 3609"/>
                <a:gd name="T7" fmla="*/ 3215 h 3237"/>
                <a:gd name="T8" fmla="*/ 925 w 3609"/>
                <a:gd name="T9" fmla="*/ 3194 h 3237"/>
                <a:gd name="T10" fmla="*/ 879 w 3609"/>
                <a:gd name="T11" fmla="*/ 3168 h 3237"/>
                <a:gd name="T12" fmla="*/ 837 w 3609"/>
                <a:gd name="T13" fmla="*/ 3135 h 3237"/>
                <a:gd name="T14" fmla="*/ 798 w 3609"/>
                <a:gd name="T15" fmla="*/ 3097 h 3237"/>
                <a:gd name="T16" fmla="*/ 765 w 3609"/>
                <a:gd name="T17" fmla="*/ 3054 h 3237"/>
                <a:gd name="T18" fmla="*/ 751 w 3609"/>
                <a:gd name="T19" fmla="*/ 3032 h 3237"/>
                <a:gd name="T20" fmla="*/ 53 w 3609"/>
                <a:gd name="T21" fmla="*/ 1824 h 3237"/>
                <a:gd name="T22" fmla="*/ 40 w 3609"/>
                <a:gd name="T23" fmla="*/ 1800 h 3237"/>
                <a:gd name="T24" fmla="*/ 19 w 3609"/>
                <a:gd name="T25" fmla="*/ 1749 h 3237"/>
                <a:gd name="T26" fmla="*/ 6 w 3609"/>
                <a:gd name="T27" fmla="*/ 1698 h 3237"/>
                <a:gd name="T28" fmla="*/ 0 w 3609"/>
                <a:gd name="T29" fmla="*/ 1645 h 3237"/>
                <a:gd name="T30" fmla="*/ 0 w 3609"/>
                <a:gd name="T31" fmla="*/ 1592 h 3237"/>
                <a:gd name="T32" fmla="*/ 6 w 3609"/>
                <a:gd name="T33" fmla="*/ 1539 h 3237"/>
                <a:gd name="T34" fmla="*/ 19 w 3609"/>
                <a:gd name="T35" fmla="*/ 1487 h 3237"/>
                <a:gd name="T36" fmla="*/ 40 w 3609"/>
                <a:gd name="T37" fmla="*/ 1437 h 3237"/>
                <a:gd name="T38" fmla="*/ 53 w 3609"/>
                <a:gd name="T39" fmla="*/ 1413 h 3237"/>
                <a:gd name="T40" fmla="*/ 751 w 3609"/>
                <a:gd name="T41" fmla="*/ 205 h 3237"/>
                <a:gd name="T42" fmla="*/ 765 w 3609"/>
                <a:gd name="T43" fmla="*/ 181 h 3237"/>
                <a:gd name="T44" fmla="*/ 798 w 3609"/>
                <a:gd name="T45" fmla="*/ 138 h 3237"/>
                <a:gd name="T46" fmla="*/ 836 w 3609"/>
                <a:gd name="T47" fmla="*/ 100 h 3237"/>
                <a:gd name="T48" fmla="*/ 879 w 3609"/>
                <a:gd name="T49" fmla="*/ 69 h 3237"/>
                <a:gd name="T50" fmla="*/ 925 w 3609"/>
                <a:gd name="T51" fmla="*/ 42 h 3237"/>
                <a:gd name="T52" fmla="*/ 974 w 3609"/>
                <a:gd name="T53" fmla="*/ 22 h 3237"/>
                <a:gd name="T54" fmla="*/ 1025 w 3609"/>
                <a:gd name="T55" fmla="*/ 8 h 3237"/>
                <a:gd name="T56" fmla="*/ 1079 w 3609"/>
                <a:gd name="T57" fmla="*/ 0 h 3237"/>
                <a:gd name="T58" fmla="*/ 1106 w 3609"/>
                <a:gd name="T59" fmla="*/ 0 h 3237"/>
                <a:gd name="T60" fmla="*/ 2502 w 3609"/>
                <a:gd name="T61" fmla="*/ 0 h 3237"/>
                <a:gd name="T62" fmla="*/ 2529 w 3609"/>
                <a:gd name="T63" fmla="*/ 0 h 3237"/>
                <a:gd name="T64" fmla="*/ 2583 w 3609"/>
                <a:gd name="T65" fmla="*/ 8 h 3237"/>
                <a:gd name="T66" fmla="*/ 2634 w 3609"/>
                <a:gd name="T67" fmla="*/ 21 h 3237"/>
                <a:gd name="T68" fmla="*/ 2683 w 3609"/>
                <a:gd name="T69" fmla="*/ 42 h 3237"/>
                <a:gd name="T70" fmla="*/ 2729 w 3609"/>
                <a:gd name="T71" fmla="*/ 68 h 3237"/>
                <a:gd name="T72" fmla="*/ 2772 w 3609"/>
                <a:gd name="T73" fmla="*/ 100 h 3237"/>
                <a:gd name="T74" fmla="*/ 2810 w 3609"/>
                <a:gd name="T75" fmla="*/ 138 h 3237"/>
                <a:gd name="T76" fmla="*/ 2843 w 3609"/>
                <a:gd name="T77" fmla="*/ 181 h 3237"/>
                <a:gd name="T78" fmla="*/ 2857 w 3609"/>
                <a:gd name="T79" fmla="*/ 205 h 3237"/>
                <a:gd name="T80" fmla="*/ 3555 w 3609"/>
                <a:gd name="T81" fmla="*/ 1412 h 3237"/>
                <a:gd name="T82" fmla="*/ 3568 w 3609"/>
                <a:gd name="T83" fmla="*/ 1437 h 3237"/>
                <a:gd name="T84" fmla="*/ 3589 w 3609"/>
                <a:gd name="T85" fmla="*/ 1487 h 3237"/>
                <a:gd name="T86" fmla="*/ 3602 w 3609"/>
                <a:gd name="T87" fmla="*/ 1538 h 3237"/>
                <a:gd name="T88" fmla="*/ 3609 w 3609"/>
                <a:gd name="T89" fmla="*/ 1591 h 3237"/>
                <a:gd name="T90" fmla="*/ 3609 w 3609"/>
                <a:gd name="T91" fmla="*/ 1645 h 3237"/>
                <a:gd name="T92" fmla="*/ 3602 w 3609"/>
                <a:gd name="T93" fmla="*/ 1697 h 3237"/>
                <a:gd name="T94" fmla="*/ 3589 w 3609"/>
                <a:gd name="T95" fmla="*/ 1749 h 3237"/>
                <a:gd name="T96" fmla="*/ 3568 w 3609"/>
                <a:gd name="T97" fmla="*/ 1799 h 3237"/>
                <a:gd name="T98" fmla="*/ 3555 w 3609"/>
                <a:gd name="T99" fmla="*/ 1824 h 3237"/>
                <a:gd name="T100" fmla="*/ 2857 w 3609"/>
                <a:gd name="T101" fmla="*/ 3031 h 3237"/>
                <a:gd name="T102" fmla="*/ 2844 w 3609"/>
                <a:gd name="T103" fmla="*/ 3054 h 3237"/>
                <a:gd name="T104" fmla="*/ 2810 w 3609"/>
                <a:gd name="T105" fmla="*/ 3097 h 3237"/>
                <a:gd name="T106" fmla="*/ 2772 w 3609"/>
                <a:gd name="T107" fmla="*/ 3135 h 3237"/>
                <a:gd name="T108" fmla="*/ 2730 w 3609"/>
                <a:gd name="T109" fmla="*/ 3168 h 3237"/>
                <a:gd name="T110" fmla="*/ 2683 w 3609"/>
                <a:gd name="T111" fmla="*/ 3194 h 3237"/>
                <a:gd name="T112" fmla="*/ 2635 w 3609"/>
                <a:gd name="T113" fmla="*/ 3215 h 3237"/>
                <a:gd name="T114" fmla="*/ 2583 w 3609"/>
                <a:gd name="T115" fmla="*/ 3228 h 3237"/>
                <a:gd name="T116" fmla="*/ 2529 w 3609"/>
                <a:gd name="T117" fmla="*/ 3236 h 3237"/>
                <a:gd name="T118" fmla="*/ 2502 w 3609"/>
                <a:gd name="T119" fmla="*/ 3236 h 3237"/>
                <a:gd name="T120" fmla="*/ 1108 w 3609"/>
                <a:gd name="T121" fmla="*/ 3237 h 3237"/>
                <a:gd name="T122" fmla="*/ 1108 w 3609"/>
                <a:gd name="T123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09" h="3237">
                  <a:moveTo>
                    <a:pt x="1108" y="3237"/>
                  </a:moveTo>
                  <a:lnTo>
                    <a:pt x="1080" y="3236"/>
                  </a:lnTo>
                  <a:lnTo>
                    <a:pt x="1027" y="3229"/>
                  </a:lnTo>
                  <a:lnTo>
                    <a:pt x="974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7" y="3135"/>
                  </a:lnTo>
                  <a:lnTo>
                    <a:pt x="798" y="3097"/>
                  </a:lnTo>
                  <a:lnTo>
                    <a:pt x="765" y="3054"/>
                  </a:lnTo>
                  <a:lnTo>
                    <a:pt x="751" y="3032"/>
                  </a:lnTo>
                  <a:lnTo>
                    <a:pt x="53" y="1824"/>
                  </a:lnTo>
                  <a:lnTo>
                    <a:pt x="40" y="1800"/>
                  </a:lnTo>
                  <a:lnTo>
                    <a:pt x="19" y="1749"/>
                  </a:lnTo>
                  <a:lnTo>
                    <a:pt x="6" y="1698"/>
                  </a:lnTo>
                  <a:lnTo>
                    <a:pt x="0" y="1645"/>
                  </a:lnTo>
                  <a:lnTo>
                    <a:pt x="0" y="1592"/>
                  </a:lnTo>
                  <a:lnTo>
                    <a:pt x="6" y="1539"/>
                  </a:lnTo>
                  <a:lnTo>
                    <a:pt x="19" y="1487"/>
                  </a:lnTo>
                  <a:lnTo>
                    <a:pt x="40" y="1437"/>
                  </a:lnTo>
                  <a:lnTo>
                    <a:pt x="53" y="1413"/>
                  </a:lnTo>
                  <a:lnTo>
                    <a:pt x="751" y="205"/>
                  </a:lnTo>
                  <a:lnTo>
                    <a:pt x="765" y="181"/>
                  </a:lnTo>
                  <a:lnTo>
                    <a:pt x="798" y="138"/>
                  </a:lnTo>
                  <a:lnTo>
                    <a:pt x="836" y="100"/>
                  </a:lnTo>
                  <a:lnTo>
                    <a:pt x="879" y="69"/>
                  </a:lnTo>
                  <a:lnTo>
                    <a:pt x="925" y="42"/>
                  </a:lnTo>
                  <a:lnTo>
                    <a:pt x="974" y="22"/>
                  </a:lnTo>
                  <a:lnTo>
                    <a:pt x="1025" y="8"/>
                  </a:lnTo>
                  <a:lnTo>
                    <a:pt x="1079" y="0"/>
                  </a:lnTo>
                  <a:lnTo>
                    <a:pt x="1106" y="0"/>
                  </a:lnTo>
                  <a:lnTo>
                    <a:pt x="2502" y="0"/>
                  </a:lnTo>
                  <a:lnTo>
                    <a:pt x="2529" y="0"/>
                  </a:lnTo>
                  <a:lnTo>
                    <a:pt x="2583" y="8"/>
                  </a:lnTo>
                  <a:lnTo>
                    <a:pt x="2634" y="21"/>
                  </a:lnTo>
                  <a:lnTo>
                    <a:pt x="2683" y="42"/>
                  </a:lnTo>
                  <a:lnTo>
                    <a:pt x="2729" y="68"/>
                  </a:lnTo>
                  <a:lnTo>
                    <a:pt x="2772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2"/>
                  </a:lnTo>
                  <a:lnTo>
                    <a:pt x="3568" y="1437"/>
                  </a:lnTo>
                  <a:lnTo>
                    <a:pt x="3589" y="1487"/>
                  </a:lnTo>
                  <a:lnTo>
                    <a:pt x="3602" y="1538"/>
                  </a:lnTo>
                  <a:lnTo>
                    <a:pt x="3609" y="1591"/>
                  </a:lnTo>
                  <a:lnTo>
                    <a:pt x="3609" y="1645"/>
                  </a:lnTo>
                  <a:lnTo>
                    <a:pt x="3602" y="1697"/>
                  </a:lnTo>
                  <a:lnTo>
                    <a:pt x="3589" y="1749"/>
                  </a:lnTo>
                  <a:lnTo>
                    <a:pt x="3568" y="1799"/>
                  </a:lnTo>
                  <a:lnTo>
                    <a:pt x="3555" y="1824"/>
                  </a:lnTo>
                  <a:lnTo>
                    <a:pt x="2857" y="3031"/>
                  </a:lnTo>
                  <a:lnTo>
                    <a:pt x="2844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30" y="3168"/>
                  </a:lnTo>
                  <a:lnTo>
                    <a:pt x="2683" y="3194"/>
                  </a:lnTo>
                  <a:lnTo>
                    <a:pt x="2635" y="3215"/>
                  </a:lnTo>
                  <a:lnTo>
                    <a:pt x="2583" y="3228"/>
                  </a:lnTo>
                  <a:lnTo>
                    <a:pt x="2529" y="3236"/>
                  </a:lnTo>
                  <a:lnTo>
                    <a:pt x="2502" y="3236"/>
                  </a:lnTo>
                  <a:lnTo>
                    <a:pt x="1108" y="3237"/>
                  </a:lnTo>
                  <a:lnTo>
                    <a:pt x="1108" y="323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134"/>
            <p:cNvSpPr>
              <a:spLocks/>
            </p:cNvSpPr>
            <p:nvPr/>
          </p:nvSpPr>
          <p:spPr bwMode="auto">
            <a:xfrm>
              <a:off x="5131105" y="3706964"/>
              <a:ext cx="1172453" cy="1055399"/>
            </a:xfrm>
            <a:custGeom>
              <a:avLst/>
              <a:gdLst>
                <a:gd name="T0" fmla="*/ 1155 w 3697"/>
                <a:gd name="T1" fmla="*/ 0 h 3328"/>
                <a:gd name="T2" fmla="*/ 1066 w 3697"/>
                <a:gd name="T3" fmla="*/ 7 h 3328"/>
                <a:gd name="T4" fmla="*/ 955 w 3697"/>
                <a:gd name="T5" fmla="*/ 45 h 3328"/>
                <a:gd name="T6" fmla="*/ 857 w 3697"/>
                <a:gd name="T7" fmla="*/ 111 h 3328"/>
                <a:gd name="T8" fmla="*/ 778 w 3697"/>
                <a:gd name="T9" fmla="*/ 199 h 3328"/>
                <a:gd name="T10" fmla="*/ 61 w 3697"/>
                <a:gd name="T11" fmla="*/ 1430 h 3328"/>
                <a:gd name="T12" fmla="*/ 23 w 3697"/>
                <a:gd name="T13" fmla="*/ 1512 h 3328"/>
                <a:gd name="T14" fmla="*/ 0 w 3697"/>
                <a:gd name="T15" fmla="*/ 1627 h 3328"/>
                <a:gd name="T16" fmla="*/ 8 w 3697"/>
                <a:gd name="T17" fmla="*/ 1745 h 3328"/>
                <a:gd name="T18" fmla="*/ 44 w 3697"/>
                <a:gd name="T19" fmla="*/ 1859 h 3328"/>
                <a:gd name="T20" fmla="*/ 752 w 3697"/>
                <a:gd name="T21" fmla="*/ 3095 h 3328"/>
                <a:gd name="T22" fmla="*/ 805 w 3697"/>
                <a:gd name="T23" fmla="*/ 3169 h 3328"/>
                <a:gd name="T24" fmla="*/ 893 w 3697"/>
                <a:gd name="T25" fmla="*/ 3246 h 3328"/>
                <a:gd name="T26" fmla="*/ 998 w 3697"/>
                <a:gd name="T27" fmla="*/ 3298 h 3328"/>
                <a:gd name="T28" fmla="*/ 1114 w 3697"/>
                <a:gd name="T29" fmla="*/ 3323 h 3328"/>
                <a:gd name="T30" fmla="*/ 2540 w 3697"/>
                <a:gd name="T31" fmla="*/ 3328 h 3328"/>
                <a:gd name="T32" fmla="*/ 2571 w 3697"/>
                <a:gd name="T33" fmla="*/ 3328 h 3328"/>
                <a:gd name="T34" fmla="*/ 2687 w 3697"/>
                <a:gd name="T35" fmla="*/ 3305 h 3328"/>
                <a:gd name="T36" fmla="*/ 2793 w 3697"/>
                <a:gd name="T37" fmla="*/ 3253 h 3328"/>
                <a:gd name="T38" fmla="*/ 2882 w 3697"/>
                <a:gd name="T39" fmla="*/ 3176 h 3328"/>
                <a:gd name="T40" fmla="*/ 2934 w 3697"/>
                <a:gd name="T41" fmla="*/ 3102 h 3328"/>
                <a:gd name="T42" fmla="*/ 3650 w 3697"/>
                <a:gd name="T43" fmla="*/ 1870 h 3328"/>
                <a:gd name="T44" fmla="*/ 3688 w 3697"/>
                <a:gd name="T45" fmla="*/ 1758 h 3328"/>
                <a:gd name="T46" fmla="*/ 3697 w 3697"/>
                <a:gd name="T47" fmla="*/ 1640 h 3328"/>
                <a:gd name="T48" fmla="*/ 3674 w 3697"/>
                <a:gd name="T49" fmla="*/ 1526 h 3328"/>
                <a:gd name="T50" fmla="*/ 3637 w 3697"/>
                <a:gd name="T51" fmla="*/ 1443 h 3328"/>
                <a:gd name="T52" fmla="*/ 2929 w 3697"/>
                <a:gd name="T53" fmla="*/ 207 h 3328"/>
                <a:gd name="T54" fmla="*/ 2850 w 3697"/>
                <a:gd name="T55" fmla="*/ 117 h 3328"/>
                <a:gd name="T56" fmla="*/ 2753 w 3697"/>
                <a:gd name="T57" fmla="*/ 52 h 3328"/>
                <a:gd name="T58" fmla="*/ 2641 w 3697"/>
                <a:gd name="T59" fmla="*/ 13 h 3328"/>
                <a:gd name="T60" fmla="*/ 2551 w 3697"/>
                <a:gd name="T61" fmla="*/ 5 h 3328"/>
                <a:gd name="T62" fmla="*/ 1156 w 3697"/>
                <a:gd name="T63" fmla="*/ 0 h 3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97" h="3328">
                  <a:moveTo>
                    <a:pt x="1156" y="0"/>
                  </a:moveTo>
                  <a:lnTo>
                    <a:pt x="1155" y="0"/>
                  </a:lnTo>
                  <a:lnTo>
                    <a:pt x="1125" y="0"/>
                  </a:lnTo>
                  <a:lnTo>
                    <a:pt x="1066" y="7"/>
                  </a:lnTo>
                  <a:lnTo>
                    <a:pt x="1008" y="23"/>
                  </a:lnTo>
                  <a:lnTo>
                    <a:pt x="955" y="45"/>
                  </a:lnTo>
                  <a:lnTo>
                    <a:pt x="904" y="75"/>
                  </a:lnTo>
                  <a:lnTo>
                    <a:pt x="857" y="111"/>
                  </a:lnTo>
                  <a:lnTo>
                    <a:pt x="815" y="152"/>
                  </a:lnTo>
                  <a:lnTo>
                    <a:pt x="778" y="199"/>
                  </a:lnTo>
                  <a:lnTo>
                    <a:pt x="763" y="226"/>
                  </a:lnTo>
                  <a:lnTo>
                    <a:pt x="61" y="1430"/>
                  </a:lnTo>
                  <a:lnTo>
                    <a:pt x="47" y="1458"/>
                  </a:lnTo>
                  <a:lnTo>
                    <a:pt x="23" y="1512"/>
                  </a:lnTo>
                  <a:lnTo>
                    <a:pt x="8" y="1570"/>
                  </a:lnTo>
                  <a:lnTo>
                    <a:pt x="0" y="1627"/>
                  </a:lnTo>
                  <a:lnTo>
                    <a:pt x="0" y="1688"/>
                  </a:lnTo>
                  <a:lnTo>
                    <a:pt x="8" y="1745"/>
                  </a:lnTo>
                  <a:lnTo>
                    <a:pt x="22" y="1802"/>
                  </a:lnTo>
                  <a:lnTo>
                    <a:pt x="44" y="1859"/>
                  </a:lnTo>
                  <a:lnTo>
                    <a:pt x="60" y="1885"/>
                  </a:lnTo>
                  <a:lnTo>
                    <a:pt x="752" y="3095"/>
                  </a:lnTo>
                  <a:lnTo>
                    <a:pt x="768" y="3121"/>
                  </a:lnTo>
                  <a:lnTo>
                    <a:pt x="805" y="3169"/>
                  </a:lnTo>
                  <a:lnTo>
                    <a:pt x="846" y="3211"/>
                  </a:lnTo>
                  <a:lnTo>
                    <a:pt x="893" y="3246"/>
                  </a:lnTo>
                  <a:lnTo>
                    <a:pt x="944" y="3276"/>
                  </a:lnTo>
                  <a:lnTo>
                    <a:pt x="998" y="3298"/>
                  </a:lnTo>
                  <a:lnTo>
                    <a:pt x="1055" y="3314"/>
                  </a:lnTo>
                  <a:lnTo>
                    <a:pt x="1114" y="3323"/>
                  </a:lnTo>
                  <a:lnTo>
                    <a:pt x="1146" y="3323"/>
                  </a:lnTo>
                  <a:lnTo>
                    <a:pt x="2540" y="3328"/>
                  </a:lnTo>
                  <a:lnTo>
                    <a:pt x="2541" y="3328"/>
                  </a:lnTo>
                  <a:lnTo>
                    <a:pt x="2571" y="3328"/>
                  </a:lnTo>
                  <a:lnTo>
                    <a:pt x="2631" y="3319"/>
                  </a:lnTo>
                  <a:lnTo>
                    <a:pt x="2687" y="3305"/>
                  </a:lnTo>
                  <a:lnTo>
                    <a:pt x="2742" y="3281"/>
                  </a:lnTo>
                  <a:lnTo>
                    <a:pt x="2793" y="3253"/>
                  </a:lnTo>
                  <a:lnTo>
                    <a:pt x="2840" y="3217"/>
                  </a:lnTo>
                  <a:lnTo>
                    <a:pt x="2882" y="3176"/>
                  </a:lnTo>
                  <a:lnTo>
                    <a:pt x="2918" y="3129"/>
                  </a:lnTo>
                  <a:lnTo>
                    <a:pt x="2934" y="3102"/>
                  </a:lnTo>
                  <a:lnTo>
                    <a:pt x="3636" y="1898"/>
                  </a:lnTo>
                  <a:lnTo>
                    <a:pt x="3650" y="1870"/>
                  </a:lnTo>
                  <a:lnTo>
                    <a:pt x="3674" y="1816"/>
                  </a:lnTo>
                  <a:lnTo>
                    <a:pt x="3688" y="1758"/>
                  </a:lnTo>
                  <a:lnTo>
                    <a:pt x="3696" y="1699"/>
                  </a:lnTo>
                  <a:lnTo>
                    <a:pt x="3697" y="1640"/>
                  </a:lnTo>
                  <a:lnTo>
                    <a:pt x="3689" y="1582"/>
                  </a:lnTo>
                  <a:lnTo>
                    <a:pt x="3674" y="1526"/>
                  </a:lnTo>
                  <a:lnTo>
                    <a:pt x="3651" y="1469"/>
                  </a:lnTo>
                  <a:lnTo>
                    <a:pt x="3637" y="1443"/>
                  </a:lnTo>
                  <a:lnTo>
                    <a:pt x="2945" y="232"/>
                  </a:lnTo>
                  <a:lnTo>
                    <a:pt x="2929" y="207"/>
                  </a:lnTo>
                  <a:lnTo>
                    <a:pt x="2892" y="159"/>
                  </a:lnTo>
                  <a:lnTo>
                    <a:pt x="2850" y="117"/>
                  </a:lnTo>
                  <a:lnTo>
                    <a:pt x="2803" y="82"/>
                  </a:lnTo>
                  <a:lnTo>
                    <a:pt x="2753" y="52"/>
                  </a:lnTo>
                  <a:lnTo>
                    <a:pt x="2698" y="28"/>
                  </a:lnTo>
                  <a:lnTo>
                    <a:pt x="2641" y="13"/>
                  </a:lnTo>
                  <a:lnTo>
                    <a:pt x="2581" y="5"/>
                  </a:lnTo>
                  <a:lnTo>
                    <a:pt x="2551" y="5"/>
                  </a:lnTo>
                  <a:lnTo>
                    <a:pt x="1157" y="0"/>
                  </a:lnTo>
                  <a:lnTo>
                    <a:pt x="1156" y="0"/>
                  </a:lnTo>
                  <a:lnTo>
                    <a:pt x="115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5" name="Freeform 133"/>
            <p:cNvSpPr>
              <a:spLocks/>
            </p:cNvSpPr>
            <p:nvPr/>
          </p:nvSpPr>
          <p:spPr bwMode="auto">
            <a:xfrm>
              <a:off x="5144428" y="3720288"/>
              <a:ext cx="1145807" cy="1028752"/>
            </a:xfrm>
            <a:custGeom>
              <a:avLst/>
              <a:gdLst>
                <a:gd name="T0" fmla="*/ 1103 w 3610"/>
                <a:gd name="T1" fmla="*/ 3237 h 3242"/>
                <a:gd name="T2" fmla="*/ 1075 w 3610"/>
                <a:gd name="T3" fmla="*/ 3236 h 3242"/>
                <a:gd name="T4" fmla="*/ 1022 w 3610"/>
                <a:gd name="T5" fmla="*/ 3229 h 3242"/>
                <a:gd name="T6" fmla="*/ 969 w 3610"/>
                <a:gd name="T7" fmla="*/ 3215 h 3242"/>
                <a:gd name="T8" fmla="*/ 921 w 3610"/>
                <a:gd name="T9" fmla="*/ 3194 h 3242"/>
                <a:gd name="T10" fmla="*/ 874 w 3610"/>
                <a:gd name="T11" fmla="*/ 3168 h 3242"/>
                <a:gd name="T12" fmla="*/ 832 w 3610"/>
                <a:gd name="T13" fmla="*/ 3135 h 3242"/>
                <a:gd name="T14" fmla="*/ 794 w 3610"/>
                <a:gd name="T15" fmla="*/ 3097 h 3242"/>
                <a:gd name="T16" fmla="*/ 762 w 3610"/>
                <a:gd name="T17" fmla="*/ 3054 h 3242"/>
                <a:gd name="T18" fmla="*/ 747 w 3610"/>
                <a:gd name="T19" fmla="*/ 3031 h 3242"/>
                <a:gd name="T20" fmla="*/ 53 w 3610"/>
                <a:gd name="T21" fmla="*/ 1820 h 3242"/>
                <a:gd name="T22" fmla="*/ 40 w 3610"/>
                <a:gd name="T23" fmla="*/ 1796 h 3242"/>
                <a:gd name="T24" fmla="*/ 21 w 3610"/>
                <a:gd name="T25" fmla="*/ 1746 h 3242"/>
                <a:gd name="T26" fmla="*/ 6 w 3610"/>
                <a:gd name="T27" fmla="*/ 1694 h 3242"/>
                <a:gd name="T28" fmla="*/ 0 w 3610"/>
                <a:gd name="T29" fmla="*/ 1641 h 3242"/>
                <a:gd name="T30" fmla="*/ 1 w 3610"/>
                <a:gd name="T31" fmla="*/ 1588 h 3242"/>
                <a:gd name="T32" fmla="*/ 8 w 3610"/>
                <a:gd name="T33" fmla="*/ 1535 h 3242"/>
                <a:gd name="T34" fmla="*/ 22 w 3610"/>
                <a:gd name="T35" fmla="*/ 1484 h 3242"/>
                <a:gd name="T36" fmla="*/ 42 w 3610"/>
                <a:gd name="T37" fmla="*/ 1433 h 3242"/>
                <a:gd name="T38" fmla="*/ 56 w 3610"/>
                <a:gd name="T39" fmla="*/ 1409 h 3242"/>
                <a:gd name="T40" fmla="*/ 758 w 3610"/>
                <a:gd name="T41" fmla="*/ 203 h 3242"/>
                <a:gd name="T42" fmla="*/ 771 w 3610"/>
                <a:gd name="T43" fmla="*/ 181 h 3242"/>
                <a:gd name="T44" fmla="*/ 805 w 3610"/>
                <a:gd name="T45" fmla="*/ 138 h 3242"/>
                <a:gd name="T46" fmla="*/ 843 w 3610"/>
                <a:gd name="T47" fmla="*/ 100 h 3242"/>
                <a:gd name="T48" fmla="*/ 884 w 3610"/>
                <a:gd name="T49" fmla="*/ 69 h 3242"/>
                <a:gd name="T50" fmla="*/ 930 w 3610"/>
                <a:gd name="T51" fmla="*/ 41 h 3242"/>
                <a:gd name="T52" fmla="*/ 980 w 3610"/>
                <a:gd name="T53" fmla="*/ 22 h 3242"/>
                <a:gd name="T54" fmla="*/ 1032 w 3610"/>
                <a:gd name="T55" fmla="*/ 8 h 3242"/>
                <a:gd name="T56" fmla="*/ 1084 w 3610"/>
                <a:gd name="T57" fmla="*/ 1 h 3242"/>
                <a:gd name="T58" fmla="*/ 1112 w 3610"/>
                <a:gd name="T59" fmla="*/ 0 h 3242"/>
                <a:gd name="T60" fmla="*/ 2508 w 3610"/>
                <a:gd name="T61" fmla="*/ 5 h 3242"/>
                <a:gd name="T62" fmla="*/ 2536 w 3610"/>
                <a:gd name="T63" fmla="*/ 5 h 3242"/>
                <a:gd name="T64" fmla="*/ 2589 w 3610"/>
                <a:gd name="T65" fmla="*/ 13 h 3242"/>
                <a:gd name="T66" fmla="*/ 2640 w 3610"/>
                <a:gd name="T67" fmla="*/ 27 h 3242"/>
                <a:gd name="T68" fmla="*/ 2690 w 3610"/>
                <a:gd name="T69" fmla="*/ 48 h 3242"/>
                <a:gd name="T70" fmla="*/ 2736 w 3610"/>
                <a:gd name="T71" fmla="*/ 74 h 3242"/>
                <a:gd name="T72" fmla="*/ 2779 w 3610"/>
                <a:gd name="T73" fmla="*/ 107 h 3242"/>
                <a:gd name="T74" fmla="*/ 2817 w 3610"/>
                <a:gd name="T75" fmla="*/ 145 h 3242"/>
                <a:gd name="T76" fmla="*/ 2849 w 3610"/>
                <a:gd name="T77" fmla="*/ 188 h 3242"/>
                <a:gd name="T78" fmla="*/ 2864 w 3610"/>
                <a:gd name="T79" fmla="*/ 211 h 3242"/>
                <a:gd name="T80" fmla="*/ 3556 w 3610"/>
                <a:gd name="T81" fmla="*/ 1421 h 3242"/>
                <a:gd name="T82" fmla="*/ 3569 w 3610"/>
                <a:gd name="T83" fmla="*/ 1446 h 3242"/>
                <a:gd name="T84" fmla="*/ 3590 w 3610"/>
                <a:gd name="T85" fmla="*/ 1496 h 3242"/>
                <a:gd name="T86" fmla="*/ 3603 w 3610"/>
                <a:gd name="T87" fmla="*/ 1548 h 3242"/>
                <a:gd name="T88" fmla="*/ 3610 w 3610"/>
                <a:gd name="T89" fmla="*/ 1600 h 3242"/>
                <a:gd name="T90" fmla="*/ 3610 w 3610"/>
                <a:gd name="T91" fmla="*/ 1654 h 3242"/>
                <a:gd name="T92" fmla="*/ 3603 w 3610"/>
                <a:gd name="T93" fmla="*/ 1707 h 3242"/>
                <a:gd name="T94" fmla="*/ 3589 w 3610"/>
                <a:gd name="T95" fmla="*/ 1758 h 3242"/>
                <a:gd name="T96" fmla="*/ 3568 w 3610"/>
                <a:gd name="T97" fmla="*/ 1808 h 3242"/>
                <a:gd name="T98" fmla="*/ 3555 w 3610"/>
                <a:gd name="T99" fmla="*/ 1833 h 3242"/>
                <a:gd name="T100" fmla="*/ 2853 w 3610"/>
                <a:gd name="T101" fmla="*/ 3037 h 3242"/>
                <a:gd name="T102" fmla="*/ 2839 w 3610"/>
                <a:gd name="T103" fmla="*/ 3061 h 3242"/>
                <a:gd name="T104" fmla="*/ 2806 w 3610"/>
                <a:gd name="T105" fmla="*/ 3104 h 3242"/>
                <a:gd name="T106" fmla="*/ 2768 w 3610"/>
                <a:gd name="T107" fmla="*/ 3142 h 3242"/>
                <a:gd name="T108" fmla="*/ 2725 w 3610"/>
                <a:gd name="T109" fmla="*/ 3173 h 3242"/>
                <a:gd name="T110" fmla="*/ 2679 w 3610"/>
                <a:gd name="T111" fmla="*/ 3199 h 3242"/>
                <a:gd name="T112" fmla="*/ 2631 w 3610"/>
                <a:gd name="T113" fmla="*/ 3220 h 3242"/>
                <a:gd name="T114" fmla="*/ 2579 w 3610"/>
                <a:gd name="T115" fmla="*/ 3234 h 3242"/>
                <a:gd name="T116" fmla="*/ 2525 w 3610"/>
                <a:gd name="T117" fmla="*/ 3241 h 3242"/>
                <a:gd name="T118" fmla="*/ 2498 w 3610"/>
                <a:gd name="T119" fmla="*/ 3242 h 3242"/>
                <a:gd name="T120" fmla="*/ 1103 w 3610"/>
                <a:gd name="T121" fmla="*/ 3237 h 3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10" h="3242">
                  <a:moveTo>
                    <a:pt x="1103" y="3237"/>
                  </a:moveTo>
                  <a:lnTo>
                    <a:pt x="1075" y="3236"/>
                  </a:lnTo>
                  <a:lnTo>
                    <a:pt x="1022" y="3229"/>
                  </a:lnTo>
                  <a:lnTo>
                    <a:pt x="969" y="3215"/>
                  </a:lnTo>
                  <a:lnTo>
                    <a:pt x="921" y="3194"/>
                  </a:lnTo>
                  <a:lnTo>
                    <a:pt x="874" y="3168"/>
                  </a:lnTo>
                  <a:lnTo>
                    <a:pt x="832" y="3135"/>
                  </a:lnTo>
                  <a:lnTo>
                    <a:pt x="794" y="3097"/>
                  </a:lnTo>
                  <a:lnTo>
                    <a:pt x="762" y="3054"/>
                  </a:lnTo>
                  <a:lnTo>
                    <a:pt x="747" y="3031"/>
                  </a:lnTo>
                  <a:lnTo>
                    <a:pt x="53" y="1820"/>
                  </a:lnTo>
                  <a:lnTo>
                    <a:pt x="40" y="1796"/>
                  </a:lnTo>
                  <a:lnTo>
                    <a:pt x="21" y="1746"/>
                  </a:lnTo>
                  <a:lnTo>
                    <a:pt x="6" y="1694"/>
                  </a:lnTo>
                  <a:lnTo>
                    <a:pt x="0" y="1641"/>
                  </a:lnTo>
                  <a:lnTo>
                    <a:pt x="1" y="1588"/>
                  </a:lnTo>
                  <a:lnTo>
                    <a:pt x="8" y="1535"/>
                  </a:lnTo>
                  <a:lnTo>
                    <a:pt x="22" y="1484"/>
                  </a:lnTo>
                  <a:lnTo>
                    <a:pt x="42" y="1433"/>
                  </a:lnTo>
                  <a:lnTo>
                    <a:pt x="56" y="1409"/>
                  </a:lnTo>
                  <a:lnTo>
                    <a:pt x="758" y="203"/>
                  </a:lnTo>
                  <a:lnTo>
                    <a:pt x="771" y="181"/>
                  </a:lnTo>
                  <a:lnTo>
                    <a:pt x="805" y="138"/>
                  </a:lnTo>
                  <a:lnTo>
                    <a:pt x="843" y="100"/>
                  </a:lnTo>
                  <a:lnTo>
                    <a:pt x="884" y="69"/>
                  </a:lnTo>
                  <a:lnTo>
                    <a:pt x="930" y="41"/>
                  </a:lnTo>
                  <a:lnTo>
                    <a:pt x="980" y="22"/>
                  </a:lnTo>
                  <a:lnTo>
                    <a:pt x="1032" y="8"/>
                  </a:lnTo>
                  <a:lnTo>
                    <a:pt x="1084" y="1"/>
                  </a:lnTo>
                  <a:lnTo>
                    <a:pt x="1112" y="0"/>
                  </a:lnTo>
                  <a:lnTo>
                    <a:pt x="2508" y="5"/>
                  </a:lnTo>
                  <a:lnTo>
                    <a:pt x="2536" y="5"/>
                  </a:lnTo>
                  <a:lnTo>
                    <a:pt x="2589" y="13"/>
                  </a:lnTo>
                  <a:lnTo>
                    <a:pt x="2640" y="27"/>
                  </a:lnTo>
                  <a:lnTo>
                    <a:pt x="2690" y="48"/>
                  </a:lnTo>
                  <a:lnTo>
                    <a:pt x="2736" y="74"/>
                  </a:lnTo>
                  <a:lnTo>
                    <a:pt x="2779" y="107"/>
                  </a:lnTo>
                  <a:lnTo>
                    <a:pt x="2817" y="145"/>
                  </a:lnTo>
                  <a:lnTo>
                    <a:pt x="2849" y="188"/>
                  </a:lnTo>
                  <a:lnTo>
                    <a:pt x="2864" y="211"/>
                  </a:lnTo>
                  <a:lnTo>
                    <a:pt x="3556" y="1421"/>
                  </a:lnTo>
                  <a:lnTo>
                    <a:pt x="3569" y="1446"/>
                  </a:lnTo>
                  <a:lnTo>
                    <a:pt x="3590" y="1496"/>
                  </a:lnTo>
                  <a:lnTo>
                    <a:pt x="3603" y="1548"/>
                  </a:lnTo>
                  <a:lnTo>
                    <a:pt x="3610" y="1600"/>
                  </a:lnTo>
                  <a:lnTo>
                    <a:pt x="3610" y="1654"/>
                  </a:lnTo>
                  <a:lnTo>
                    <a:pt x="3603" y="1707"/>
                  </a:lnTo>
                  <a:lnTo>
                    <a:pt x="3589" y="1758"/>
                  </a:lnTo>
                  <a:lnTo>
                    <a:pt x="3568" y="1808"/>
                  </a:lnTo>
                  <a:lnTo>
                    <a:pt x="3555" y="1833"/>
                  </a:lnTo>
                  <a:lnTo>
                    <a:pt x="2853" y="3037"/>
                  </a:lnTo>
                  <a:lnTo>
                    <a:pt x="2839" y="3061"/>
                  </a:lnTo>
                  <a:lnTo>
                    <a:pt x="2806" y="3104"/>
                  </a:lnTo>
                  <a:lnTo>
                    <a:pt x="2768" y="3142"/>
                  </a:lnTo>
                  <a:lnTo>
                    <a:pt x="2725" y="3173"/>
                  </a:lnTo>
                  <a:lnTo>
                    <a:pt x="2679" y="3199"/>
                  </a:lnTo>
                  <a:lnTo>
                    <a:pt x="2631" y="3220"/>
                  </a:lnTo>
                  <a:lnTo>
                    <a:pt x="2579" y="3234"/>
                  </a:lnTo>
                  <a:lnTo>
                    <a:pt x="2525" y="3241"/>
                  </a:lnTo>
                  <a:lnTo>
                    <a:pt x="2498" y="3242"/>
                  </a:lnTo>
                  <a:lnTo>
                    <a:pt x="1103" y="323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985299" y="4366469"/>
              <a:ext cx="1172453" cy="1054446"/>
            </a:xfrm>
            <a:custGeom>
              <a:avLst/>
              <a:gdLst>
                <a:gd name="T0" fmla="*/ 2547 w 3698"/>
                <a:gd name="T1" fmla="*/ 0 h 3325"/>
                <a:gd name="T2" fmla="*/ 1151 w 3698"/>
                <a:gd name="T3" fmla="*/ 0 h 3325"/>
                <a:gd name="T4" fmla="*/ 1121 w 3698"/>
                <a:gd name="T5" fmla="*/ 1 h 3325"/>
                <a:gd name="T6" fmla="*/ 1063 w 3698"/>
                <a:gd name="T7" fmla="*/ 9 h 3325"/>
                <a:gd name="T8" fmla="*/ 1005 w 3698"/>
                <a:gd name="T9" fmla="*/ 25 h 3325"/>
                <a:gd name="T10" fmla="*/ 950 w 3698"/>
                <a:gd name="T11" fmla="*/ 47 h 3325"/>
                <a:gd name="T12" fmla="*/ 899 w 3698"/>
                <a:gd name="T13" fmla="*/ 77 h 3325"/>
                <a:gd name="T14" fmla="*/ 852 w 3698"/>
                <a:gd name="T15" fmla="*/ 112 h 3325"/>
                <a:gd name="T16" fmla="*/ 810 w 3698"/>
                <a:gd name="T17" fmla="*/ 154 h 3325"/>
                <a:gd name="T18" fmla="*/ 774 w 3698"/>
                <a:gd name="T19" fmla="*/ 203 h 3325"/>
                <a:gd name="T20" fmla="*/ 758 w 3698"/>
                <a:gd name="T21" fmla="*/ 227 h 3325"/>
                <a:gd name="T22" fmla="*/ 61 w 3698"/>
                <a:gd name="T23" fmla="*/ 1436 h 3325"/>
                <a:gd name="T24" fmla="*/ 46 w 3698"/>
                <a:gd name="T25" fmla="*/ 1462 h 3325"/>
                <a:gd name="T26" fmla="*/ 24 w 3698"/>
                <a:gd name="T27" fmla="*/ 1518 h 3325"/>
                <a:gd name="T28" fmla="*/ 8 w 3698"/>
                <a:gd name="T29" fmla="*/ 1574 h 3325"/>
                <a:gd name="T30" fmla="*/ 0 w 3698"/>
                <a:gd name="T31" fmla="*/ 1633 h 3325"/>
                <a:gd name="T32" fmla="*/ 0 w 3698"/>
                <a:gd name="T33" fmla="*/ 1692 h 3325"/>
                <a:gd name="T34" fmla="*/ 8 w 3698"/>
                <a:gd name="T35" fmla="*/ 1751 h 3325"/>
                <a:gd name="T36" fmla="*/ 24 w 3698"/>
                <a:gd name="T37" fmla="*/ 1808 h 3325"/>
                <a:gd name="T38" fmla="*/ 46 w 3698"/>
                <a:gd name="T39" fmla="*/ 1863 h 3325"/>
                <a:gd name="T40" fmla="*/ 61 w 3698"/>
                <a:gd name="T41" fmla="*/ 1891 h 3325"/>
                <a:gd name="T42" fmla="*/ 758 w 3698"/>
                <a:gd name="T43" fmla="*/ 3098 h 3325"/>
                <a:gd name="T44" fmla="*/ 774 w 3698"/>
                <a:gd name="T45" fmla="*/ 3124 h 3325"/>
                <a:gd name="T46" fmla="*/ 810 w 3698"/>
                <a:gd name="T47" fmla="*/ 3171 h 3325"/>
                <a:gd name="T48" fmla="*/ 852 w 3698"/>
                <a:gd name="T49" fmla="*/ 3213 h 3325"/>
                <a:gd name="T50" fmla="*/ 899 w 3698"/>
                <a:gd name="T51" fmla="*/ 3249 h 3325"/>
                <a:gd name="T52" fmla="*/ 950 w 3698"/>
                <a:gd name="T53" fmla="*/ 3278 h 3325"/>
                <a:gd name="T54" fmla="*/ 1005 w 3698"/>
                <a:gd name="T55" fmla="*/ 3302 h 3325"/>
                <a:gd name="T56" fmla="*/ 1063 w 3698"/>
                <a:gd name="T57" fmla="*/ 3316 h 3325"/>
                <a:gd name="T58" fmla="*/ 1121 w 3698"/>
                <a:gd name="T59" fmla="*/ 3324 h 3325"/>
                <a:gd name="T60" fmla="*/ 1151 w 3698"/>
                <a:gd name="T61" fmla="*/ 3325 h 3325"/>
                <a:gd name="T62" fmla="*/ 2547 w 3698"/>
                <a:gd name="T63" fmla="*/ 3325 h 3325"/>
                <a:gd name="T64" fmla="*/ 2577 w 3698"/>
                <a:gd name="T65" fmla="*/ 3324 h 3325"/>
                <a:gd name="T66" fmla="*/ 2636 w 3698"/>
                <a:gd name="T67" fmla="*/ 3316 h 3325"/>
                <a:gd name="T68" fmla="*/ 2693 w 3698"/>
                <a:gd name="T69" fmla="*/ 3302 h 3325"/>
                <a:gd name="T70" fmla="*/ 2748 w 3698"/>
                <a:gd name="T71" fmla="*/ 3278 h 3325"/>
                <a:gd name="T72" fmla="*/ 2799 w 3698"/>
                <a:gd name="T73" fmla="*/ 3249 h 3325"/>
                <a:gd name="T74" fmla="*/ 2846 w 3698"/>
                <a:gd name="T75" fmla="*/ 3213 h 3325"/>
                <a:gd name="T76" fmla="*/ 2888 w 3698"/>
                <a:gd name="T77" fmla="*/ 3171 h 3325"/>
                <a:gd name="T78" fmla="*/ 2924 w 3698"/>
                <a:gd name="T79" fmla="*/ 3124 h 3325"/>
                <a:gd name="T80" fmla="*/ 2940 w 3698"/>
                <a:gd name="T81" fmla="*/ 3098 h 3325"/>
                <a:gd name="T82" fmla="*/ 3638 w 3698"/>
                <a:gd name="T83" fmla="*/ 1891 h 3325"/>
                <a:gd name="T84" fmla="*/ 3652 w 3698"/>
                <a:gd name="T85" fmla="*/ 1863 h 3325"/>
                <a:gd name="T86" fmla="*/ 3674 w 3698"/>
                <a:gd name="T87" fmla="*/ 1808 h 3325"/>
                <a:gd name="T88" fmla="*/ 3690 w 3698"/>
                <a:gd name="T89" fmla="*/ 1751 h 3325"/>
                <a:gd name="T90" fmla="*/ 3698 w 3698"/>
                <a:gd name="T91" fmla="*/ 1692 h 3325"/>
                <a:gd name="T92" fmla="*/ 3698 w 3698"/>
                <a:gd name="T93" fmla="*/ 1633 h 3325"/>
                <a:gd name="T94" fmla="*/ 3690 w 3698"/>
                <a:gd name="T95" fmla="*/ 1574 h 3325"/>
                <a:gd name="T96" fmla="*/ 3674 w 3698"/>
                <a:gd name="T97" fmla="*/ 1518 h 3325"/>
                <a:gd name="T98" fmla="*/ 3652 w 3698"/>
                <a:gd name="T99" fmla="*/ 1462 h 3325"/>
                <a:gd name="T100" fmla="*/ 3638 w 3698"/>
                <a:gd name="T101" fmla="*/ 1436 h 3325"/>
                <a:gd name="T102" fmla="*/ 2940 w 3698"/>
                <a:gd name="T103" fmla="*/ 227 h 3325"/>
                <a:gd name="T104" fmla="*/ 2924 w 3698"/>
                <a:gd name="T105" fmla="*/ 203 h 3325"/>
                <a:gd name="T106" fmla="*/ 2888 w 3698"/>
                <a:gd name="T107" fmla="*/ 154 h 3325"/>
                <a:gd name="T108" fmla="*/ 2846 w 3698"/>
                <a:gd name="T109" fmla="*/ 112 h 3325"/>
                <a:gd name="T110" fmla="*/ 2799 w 3698"/>
                <a:gd name="T111" fmla="*/ 77 h 3325"/>
                <a:gd name="T112" fmla="*/ 2748 w 3698"/>
                <a:gd name="T113" fmla="*/ 47 h 3325"/>
                <a:gd name="T114" fmla="*/ 2693 w 3698"/>
                <a:gd name="T115" fmla="*/ 25 h 3325"/>
                <a:gd name="T116" fmla="*/ 2636 w 3698"/>
                <a:gd name="T117" fmla="*/ 9 h 3325"/>
                <a:gd name="T118" fmla="*/ 2577 w 3698"/>
                <a:gd name="T119" fmla="*/ 1 h 3325"/>
                <a:gd name="T120" fmla="*/ 2547 w 3698"/>
                <a:gd name="T121" fmla="*/ 0 h 3325"/>
                <a:gd name="T122" fmla="*/ 2547 w 3698"/>
                <a:gd name="T123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98" h="3325">
                  <a:moveTo>
                    <a:pt x="2547" y="0"/>
                  </a:moveTo>
                  <a:lnTo>
                    <a:pt x="1151" y="0"/>
                  </a:lnTo>
                  <a:lnTo>
                    <a:pt x="1121" y="1"/>
                  </a:lnTo>
                  <a:lnTo>
                    <a:pt x="1063" y="9"/>
                  </a:lnTo>
                  <a:lnTo>
                    <a:pt x="1005" y="25"/>
                  </a:lnTo>
                  <a:lnTo>
                    <a:pt x="950" y="47"/>
                  </a:lnTo>
                  <a:lnTo>
                    <a:pt x="899" y="77"/>
                  </a:lnTo>
                  <a:lnTo>
                    <a:pt x="852" y="112"/>
                  </a:lnTo>
                  <a:lnTo>
                    <a:pt x="810" y="154"/>
                  </a:lnTo>
                  <a:lnTo>
                    <a:pt x="774" y="203"/>
                  </a:lnTo>
                  <a:lnTo>
                    <a:pt x="758" y="227"/>
                  </a:lnTo>
                  <a:lnTo>
                    <a:pt x="61" y="1436"/>
                  </a:lnTo>
                  <a:lnTo>
                    <a:pt x="46" y="1462"/>
                  </a:lnTo>
                  <a:lnTo>
                    <a:pt x="24" y="1518"/>
                  </a:lnTo>
                  <a:lnTo>
                    <a:pt x="8" y="1574"/>
                  </a:lnTo>
                  <a:lnTo>
                    <a:pt x="0" y="1633"/>
                  </a:lnTo>
                  <a:lnTo>
                    <a:pt x="0" y="1692"/>
                  </a:lnTo>
                  <a:lnTo>
                    <a:pt x="8" y="1751"/>
                  </a:lnTo>
                  <a:lnTo>
                    <a:pt x="24" y="1808"/>
                  </a:lnTo>
                  <a:lnTo>
                    <a:pt x="46" y="1863"/>
                  </a:lnTo>
                  <a:lnTo>
                    <a:pt x="61" y="1891"/>
                  </a:lnTo>
                  <a:lnTo>
                    <a:pt x="758" y="3098"/>
                  </a:lnTo>
                  <a:lnTo>
                    <a:pt x="774" y="3124"/>
                  </a:lnTo>
                  <a:lnTo>
                    <a:pt x="810" y="3171"/>
                  </a:lnTo>
                  <a:lnTo>
                    <a:pt x="852" y="3213"/>
                  </a:lnTo>
                  <a:lnTo>
                    <a:pt x="899" y="3249"/>
                  </a:lnTo>
                  <a:lnTo>
                    <a:pt x="950" y="3278"/>
                  </a:lnTo>
                  <a:lnTo>
                    <a:pt x="1005" y="3302"/>
                  </a:lnTo>
                  <a:lnTo>
                    <a:pt x="1063" y="3316"/>
                  </a:lnTo>
                  <a:lnTo>
                    <a:pt x="1121" y="3324"/>
                  </a:lnTo>
                  <a:lnTo>
                    <a:pt x="1151" y="3325"/>
                  </a:lnTo>
                  <a:lnTo>
                    <a:pt x="2547" y="3325"/>
                  </a:lnTo>
                  <a:lnTo>
                    <a:pt x="2577" y="3324"/>
                  </a:lnTo>
                  <a:lnTo>
                    <a:pt x="2636" y="3316"/>
                  </a:lnTo>
                  <a:lnTo>
                    <a:pt x="2693" y="3302"/>
                  </a:lnTo>
                  <a:lnTo>
                    <a:pt x="2748" y="3278"/>
                  </a:lnTo>
                  <a:lnTo>
                    <a:pt x="2799" y="3249"/>
                  </a:lnTo>
                  <a:lnTo>
                    <a:pt x="2846" y="3213"/>
                  </a:lnTo>
                  <a:lnTo>
                    <a:pt x="2888" y="3171"/>
                  </a:lnTo>
                  <a:lnTo>
                    <a:pt x="2924" y="3124"/>
                  </a:lnTo>
                  <a:lnTo>
                    <a:pt x="2940" y="3098"/>
                  </a:lnTo>
                  <a:lnTo>
                    <a:pt x="3638" y="1891"/>
                  </a:lnTo>
                  <a:lnTo>
                    <a:pt x="3652" y="1863"/>
                  </a:lnTo>
                  <a:lnTo>
                    <a:pt x="3674" y="1808"/>
                  </a:lnTo>
                  <a:lnTo>
                    <a:pt x="3690" y="1751"/>
                  </a:lnTo>
                  <a:lnTo>
                    <a:pt x="3698" y="1692"/>
                  </a:lnTo>
                  <a:lnTo>
                    <a:pt x="3698" y="1633"/>
                  </a:lnTo>
                  <a:lnTo>
                    <a:pt x="3690" y="1574"/>
                  </a:lnTo>
                  <a:lnTo>
                    <a:pt x="3674" y="1518"/>
                  </a:lnTo>
                  <a:lnTo>
                    <a:pt x="3652" y="1462"/>
                  </a:lnTo>
                  <a:lnTo>
                    <a:pt x="3638" y="1436"/>
                  </a:lnTo>
                  <a:lnTo>
                    <a:pt x="2940" y="227"/>
                  </a:lnTo>
                  <a:lnTo>
                    <a:pt x="2924" y="203"/>
                  </a:lnTo>
                  <a:lnTo>
                    <a:pt x="2888" y="154"/>
                  </a:lnTo>
                  <a:lnTo>
                    <a:pt x="2846" y="112"/>
                  </a:lnTo>
                  <a:lnTo>
                    <a:pt x="2799" y="77"/>
                  </a:lnTo>
                  <a:lnTo>
                    <a:pt x="2748" y="47"/>
                  </a:lnTo>
                  <a:lnTo>
                    <a:pt x="2693" y="25"/>
                  </a:lnTo>
                  <a:lnTo>
                    <a:pt x="2636" y="9"/>
                  </a:lnTo>
                  <a:lnTo>
                    <a:pt x="2577" y="1"/>
                  </a:lnTo>
                  <a:lnTo>
                    <a:pt x="2547" y="0"/>
                  </a:lnTo>
                  <a:lnTo>
                    <a:pt x="2547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115"/>
            <p:cNvSpPr>
              <a:spLocks/>
            </p:cNvSpPr>
            <p:nvPr/>
          </p:nvSpPr>
          <p:spPr bwMode="auto">
            <a:xfrm>
              <a:off x="3999572" y="4380745"/>
              <a:ext cx="1143903" cy="1026848"/>
            </a:xfrm>
            <a:custGeom>
              <a:avLst/>
              <a:gdLst>
                <a:gd name="T0" fmla="*/ 1106 w 3608"/>
                <a:gd name="T1" fmla="*/ 3237 h 3237"/>
                <a:gd name="T2" fmla="*/ 1079 w 3608"/>
                <a:gd name="T3" fmla="*/ 3236 h 3237"/>
                <a:gd name="T4" fmla="*/ 1025 w 3608"/>
                <a:gd name="T5" fmla="*/ 3229 h 3237"/>
                <a:gd name="T6" fmla="*/ 975 w 3608"/>
                <a:gd name="T7" fmla="*/ 3215 h 3237"/>
                <a:gd name="T8" fmla="*/ 925 w 3608"/>
                <a:gd name="T9" fmla="*/ 3194 h 3237"/>
                <a:gd name="T10" fmla="*/ 879 w 3608"/>
                <a:gd name="T11" fmla="*/ 3168 h 3237"/>
                <a:gd name="T12" fmla="*/ 836 w 3608"/>
                <a:gd name="T13" fmla="*/ 3135 h 3237"/>
                <a:gd name="T14" fmla="*/ 798 w 3608"/>
                <a:gd name="T15" fmla="*/ 3097 h 3237"/>
                <a:gd name="T16" fmla="*/ 765 w 3608"/>
                <a:gd name="T17" fmla="*/ 3054 h 3237"/>
                <a:gd name="T18" fmla="*/ 751 w 3608"/>
                <a:gd name="T19" fmla="*/ 3032 h 3237"/>
                <a:gd name="T20" fmla="*/ 53 w 3608"/>
                <a:gd name="T21" fmla="*/ 1823 h 3237"/>
                <a:gd name="T22" fmla="*/ 40 w 3608"/>
                <a:gd name="T23" fmla="*/ 1800 h 3237"/>
                <a:gd name="T24" fmla="*/ 19 w 3608"/>
                <a:gd name="T25" fmla="*/ 1749 h 3237"/>
                <a:gd name="T26" fmla="*/ 6 w 3608"/>
                <a:gd name="T27" fmla="*/ 1698 h 3237"/>
                <a:gd name="T28" fmla="*/ 0 w 3608"/>
                <a:gd name="T29" fmla="*/ 1644 h 3237"/>
                <a:gd name="T30" fmla="*/ 0 w 3608"/>
                <a:gd name="T31" fmla="*/ 1591 h 3237"/>
                <a:gd name="T32" fmla="*/ 6 w 3608"/>
                <a:gd name="T33" fmla="*/ 1539 h 3237"/>
                <a:gd name="T34" fmla="*/ 19 w 3608"/>
                <a:gd name="T35" fmla="*/ 1486 h 3237"/>
                <a:gd name="T36" fmla="*/ 40 w 3608"/>
                <a:gd name="T37" fmla="*/ 1437 h 3237"/>
                <a:gd name="T38" fmla="*/ 53 w 3608"/>
                <a:gd name="T39" fmla="*/ 1413 h 3237"/>
                <a:gd name="T40" fmla="*/ 751 w 3608"/>
                <a:gd name="T41" fmla="*/ 205 h 3237"/>
                <a:gd name="T42" fmla="*/ 765 w 3608"/>
                <a:gd name="T43" fmla="*/ 181 h 3237"/>
                <a:gd name="T44" fmla="*/ 798 w 3608"/>
                <a:gd name="T45" fmla="*/ 138 h 3237"/>
                <a:gd name="T46" fmla="*/ 836 w 3608"/>
                <a:gd name="T47" fmla="*/ 100 h 3237"/>
                <a:gd name="T48" fmla="*/ 879 w 3608"/>
                <a:gd name="T49" fmla="*/ 69 h 3237"/>
                <a:gd name="T50" fmla="*/ 925 w 3608"/>
                <a:gd name="T51" fmla="*/ 41 h 3237"/>
                <a:gd name="T52" fmla="*/ 975 w 3608"/>
                <a:gd name="T53" fmla="*/ 22 h 3237"/>
                <a:gd name="T54" fmla="*/ 1025 w 3608"/>
                <a:gd name="T55" fmla="*/ 7 h 3237"/>
                <a:gd name="T56" fmla="*/ 1079 w 3608"/>
                <a:gd name="T57" fmla="*/ 0 h 3237"/>
                <a:gd name="T58" fmla="*/ 1106 w 3608"/>
                <a:gd name="T59" fmla="*/ 0 h 3237"/>
                <a:gd name="T60" fmla="*/ 2502 w 3608"/>
                <a:gd name="T61" fmla="*/ 0 h 3237"/>
                <a:gd name="T62" fmla="*/ 2529 w 3608"/>
                <a:gd name="T63" fmla="*/ 0 h 3237"/>
                <a:gd name="T64" fmla="*/ 2583 w 3608"/>
                <a:gd name="T65" fmla="*/ 7 h 3237"/>
                <a:gd name="T66" fmla="*/ 2634 w 3608"/>
                <a:gd name="T67" fmla="*/ 22 h 3237"/>
                <a:gd name="T68" fmla="*/ 2683 w 3608"/>
                <a:gd name="T69" fmla="*/ 41 h 3237"/>
                <a:gd name="T70" fmla="*/ 2729 w 3608"/>
                <a:gd name="T71" fmla="*/ 69 h 3237"/>
                <a:gd name="T72" fmla="*/ 2772 w 3608"/>
                <a:gd name="T73" fmla="*/ 100 h 3237"/>
                <a:gd name="T74" fmla="*/ 2810 w 3608"/>
                <a:gd name="T75" fmla="*/ 138 h 3237"/>
                <a:gd name="T76" fmla="*/ 2843 w 3608"/>
                <a:gd name="T77" fmla="*/ 181 h 3237"/>
                <a:gd name="T78" fmla="*/ 2857 w 3608"/>
                <a:gd name="T79" fmla="*/ 205 h 3237"/>
                <a:gd name="T80" fmla="*/ 3555 w 3608"/>
                <a:gd name="T81" fmla="*/ 1413 h 3237"/>
                <a:gd name="T82" fmla="*/ 3568 w 3608"/>
                <a:gd name="T83" fmla="*/ 1437 h 3237"/>
                <a:gd name="T84" fmla="*/ 3589 w 3608"/>
                <a:gd name="T85" fmla="*/ 1486 h 3237"/>
                <a:gd name="T86" fmla="*/ 3602 w 3608"/>
                <a:gd name="T87" fmla="*/ 1539 h 3237"/>
                <a:gd name="T88" fmla="*/ 3608 w 3608"/>
                <a:gd name="T89" fmla="*/ 1591 h 3237"/>
                <a:gd name="T90" fmla="*/ 3608 w 3608"/>
                <a:gd name="T91" fmla="*/ 1644 h 3237"/>
                <a:gd name="T92" fmla="*/ 3602 w 3608"/>
                <a:gd name="T93" fmla="*/ 1698 h 3237"/>
                <a:gd name="T94" fmla="*/ 3589 w 3608"/>
                <a:gd name="T95" fmla="*/ 1749 h 3237"/>
                <a:gd name="T96" fmla="*/ 3568 w 3608"/>
                <a:gd name="T97" fmla="*/ 1800 h 3237"/>
                <a:gd name="T98" fmla="*/ 3555 w 3608"/>
                <a:gd name="T99" fmla="*/ 1823 h 3237"/>
                <a:gd name="T100" fmla="*/ 2857 w 3608"/>
                <a:gd name="T101" fmla="*/ 3032 h 3237"/>
                <a:gd name="T102" fmla="*/ 2843 w 3608"/>
                <a:gd name="T103" fmla="*/ 3054 h 3237"/>
                <a:gd name="T104" fmla="*/ 2810 w 3608"/>
                <a:gd name="T105" fmla="*/ 3097 h 3237"/>
                <a:gd name="T106" fmla="*/ 2772 w 3608"/>
                <a:gd name="T107" fmla="*/ 3135 h 3237"/>
                <a:gd name="T108" fmla="*/ 2729 w 3608"/>
                <a:gd name="T109" fmla="*/ 3168 h 3237"/>
                <a:gd name="T110" fmla="*/ 2683 w 3608"/>
                <a:gd name="T111" fmla="*/ 3194 h 3237"/>
                <a:gd name="T112" fmla="*/ 2634 w 3608"/>
                <a:gd name="T113" fmla="*/ 3215 h 3237"/>
                <a:gd name="T114" fmla="*/ 2583 w 3608"/>
                <a:gd name="T115" fmla="*/ 3229 h 3237"/>
                <a:gd name="T116" fmla="*/ 2529 w 3608"/>
                <a:gd name="T117" fmla="*/ 3236 h 3237"/>
                <a:gd name="T118" fmla="*/ 2502 w 3608"/>
                <a:gd name="T119" fmla="*/ 3237 h 3237"/>
                <a:gd name="T120" fmla="*/ 1106 w 3608"/>
                <a:gd name="T121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8" h="3237">
                  <a:moveTo>
                    <a:pt x="1106" y="3237"/>
                  </a:moveTo>
                  <a:lnTo>
                    <a:pt x="1079" y="3236"/>
                  </a:lnTo>
                  <a:lnTo>
                    <a:pt x="1025" y="3229"/>
                  </a:lnTo>
                  <a:lnTo>
                    <a:pt x="975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6" y="3135"/>
                  </a:lnTo>
                  <a:lnTo>
                    <a:pt x="798" y="3097"/>
                  </a:lnTo>
                  <a:lnTo>
                    <a:pt x="765" y="3054"/>
                  </a:lnTo>
                  <a:lnTo>
                    <a:pt x="751" y="3032"/>
                  </a:lnTo>
                  <a:lnTo>
                    <a:pt x="53" y="1823"/>
                  </a:lnTo>
                  <a:lnTo>
                    <a:pt x="40" y="1800"/>
                  </a:lnTo>
                  <a:lnTo>
                    <a:pt x="19" y="1749"/>
                  </a:lnTo>
                  <a:lnTo>
                    <a:pt x="6" y="1698"/>
                  </a:lnTo>
                  <a:lnTo>
                    <a:pt x="0" y="1644"/>
                  </a:lnTo>
                  <a:lnTo>
                    <a:pt x="0" y="1591"/>
                  </a:lnTo>
                  <a:lnTo>
                    <a:pt x="6" y="1539"/>
                  </a:lnTo>
                  <a:lnTo>
                    <a:pt x="19" y="1486"/>
                  </a:lnTo>
                  <a:lnTo>
                    <a:pt x="40" y="1437"/>
                  </a:lnTo>
                  <a:lnTo>
                    <a:pt x="53" y="1413"/>
                  </a:lnTo>
                  <a:lnTo>
                    <a:pt x="751" y="205"/>
                  </a:lnTo>
                  <a:lnTo>
                    <a:pt x="765" y="181"/>
                  </a:lnTo>
                  <a:lnTo>
                    <a:pt x="798" y="138"/>
                  </a:lnTo>
                  <a:lnTo>
                    <a:pt x="836" y="100"/>
                  </a:lnTo>
                  <a:lnTo>
                    <a:pt x="879" y="69"/>
                  </a:lnTo>
                  <a:lnTo>
                    <a:pt x="925" y="41"/>
                  </a:lnTo>
                  <a:lnTo>
                    <a:pt x="975" y="22"/>
                  </a:lnTo>
                  <a:lnTo>
                    <a:pt x="1025" y="7"/>
                  </a:lnTo>
                  <a:lnTo>
                    <a:pt x="1079" y="0"/>
                  </a:lnTo>
                  <a:lnTo>
                    <a:pt x="1106" y="0"/>
                  </a:lnTo>
                  <a:lnTo>
                    <a:pt x="2502" y="0"/>
                  </a:lnTo>
                  <a:lnTo>
                    <a:pt x="2529" y="0"/>
                  </a:lnTo>
                  <a:lnTo>
                    <a:pt x="2583" y="7"/>
                  </a:lnTo>
                  <a:lnTo>
                    <a:pt x="2634" y="22"/>
                  </a:lnTo>
                  <a:lnTo>
                    <a:pt x="2683" y="41"/>
                  </a:lnTo>
                  <a:lnTo>
                    <a:pt x="2729" y="69"/>
                  </a:lnTo>
                  <a:lnTo>
                    <a:pt x="2772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3"/>
                  </a:lnTo>
                  <a:lnTo>
                    <a:pt x="3568" y="1437"/>
                  </a:lnTo>
                  <a:lnTo>
                    <a:pt x="3589" y="1486"/>
                  </a:lnTo>
                  <a:lnTo>
                    <a:pt x="3602" y="1539"/>
                  </a:lnTo>
                  <a:lnTo>
                    <a:pt x="3608" y="1591"/>
                  </a:lnTo>
                  <a:lnTo>
                    <a:pt x="3608" y="1644"/>
                  </a:lnTo>
                  <a:lnTo>
                    <a:pt x="3602" y="1698"/>
                  </a:lnTo>
                  <a:lnTo>
                    <a:pt x="3589" y="1749"/>
                  </a:lnTo>
                  <a:lnTo>
                    <a:pt x="3568" y="1800"/>
                  </a:lnTo>
                  <a:lnTo>
                    <a:pt x="3555" y="1823"/>
                  </a:lnTo>
                  <a:lnTo>
                    <a:pt x="2857" y="3032"/>
                  </a:lnTo>
                  <a:lnTo>
                    <a:pt x="2843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29" y="3168"/>
                  </a:lnTo>
                  <a:lnTo>
                    <a:pt x="2683" y="3194"/>
                  </a:lnTo>
                  <a:lnTo>
                    <a:pt x="2634" y="3215"/>
                  </a:lnTo>
                  <a:lnTo>
                    <a:pt x="2583" y="3229"/>
                  </a:lnTo>
                  <a:lnTo>
                    <a:pt x="2529" y="3236"/>
                  </a:lnTo>
                  <a:lnTo>
                    <a:pt x="2502" y="3237"/>
                  </a:lnTo>
                  <a:lnTo>
                    <a:pt x="1106" y="3237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124"/>
            <p:cNvSpPr>
              <a:spLocks/>
            </p:cNvSpPr>
            <p:nvPr/>
          </p:nvSpPr>
          <p:spPr bwMode="auto">
            <a:xfrm>
              <a:off x="2837589" y="3703158"/>
              <a:ext cx="1172453" cy="1055399"/>
            </a:xfrm>
            <a:custGeom>
              <a:avLst/>
              <a:gdLst>
                <a:gd name="T0" fmla="*/ 2546 w 3697"/>
                <a:gd name="T1" fmla="*/ 0 h 3325"/>
                <a:gd name="T2" fmla="*/ 2545 w 3697"/>
                <a:gd name="T3" fmla="*/ 0 h 3325"/>
                <a:gd name="T4" fmla="*/ 1151 w 3697"/>
                <a:gd name="T5" fmla="*/ 1 h 3325"/>
                <a:gd name="T6" fmla="*/ 1121 w 3697"/>
                <a:gd name="T7" fmla="*/ 1 h 3325"/>
                <a:gd name="T8" fmla="*/ 1060 w 3697"/>
                <a:gd name="T9" fmla="*/ 9 h 3325"/>
                <a:gd name="T10" fmla="*/ 1004 w 3697"/>
                <a:gd name="T11" fmla="*/ 25 h 3325"/>
                <a:gd name="T12" fmla="*/ 949 w 3697"/>
                <a:gd name="T13" fmla="*/ 48 h 3325"/>
                <a:gd name="T14" fmla="*/ 898 w 3697"/>
                <a:gd name="T15" fmla="*/ 77 h 3325"/>
                <a:gd name="T16" fmla="*/ 851 w 3697"/>
                <a:gd name="T17" fmla="*/ 114 h 3325"/>
                <a:gd name="T18" fmla="*/ 810 w 3697"/>
                <a:gd name="T19" fmla="*/ 156 h 3325"/>
                <a:gd name="T20" fmla="*/ 773 w 3697"/>
                <a:gd name="T21" fmla="*/ 203 h 3325"/>
                <a:gd name="T22" fmla="*/ 757 w 3697"/>
                <a:gd name="T23" fmla="*/ 229 h 3325"/>
                <a:gd name="T24" fmla="*/ 60 w 3697"/>
                <a:gd name="T25" fmla="*/ 1436 h 3325"/>
                <a:gd name="T26" fmla="*/ 45 w 3697"/>
                <a:gd name="T27" fmla="*/ 1463 h 3325"/>
                <a:gd name="T28" fmla="*/ 23 w 3697"/>
                <a:gd name="T29" fmla="*/ 1518 h 3325"/>
                <a:gd name="T30" fmla="*/ 7 w 3697"/>
                <a:gd name="T31" fmla="*/ 1576 h 3325"/>
                <a:gd name="T32" fmla="*/ 0 w 3697"/>
                <a:gd name="T33" fmla="*/ 1634 h 3325"/>
                <a:gd name="T34" fmla="*/ 0 w 3697"/>
                <a:gd name="T35" fmla="*/ 1693 h 3325"/>
                <a:gd name="T36" fmla="*/ 7 w 3697"/>
                <a:gd name="T37" fmla="*/ 1751 h 3325"/>
                <a:gd name="T38" fmla="*/ 23 w 3697"/>
                <a:gd name="T39" fmla="*/ 1808 h 3325"/>
                <a:gd name="T40" fmla="*/ 45 w 3697"/>
                <a:gd name="T41" fmla="*/ 1864 h 3325"/>
                <a:gd name="T42" fmla="*/ 60 w 3697"/>
                <a:gd name="T43" fmla="*/ 1891 h 3325"/>
                <a:gd name="T44" fmla="*/ 757 w 3697"/>
                <a:gd name="T45" fmla="*/ 3098 h 3325"/>
                <a:gd name="T46" fmla="*/ 773 w 3697"/>
                <a:gd name="T47" fmla="*/ 3124 h 3325"/>
                <a:gd name="T48" fmla="*/ 810 w 3697"/>
                <a:gd name="T49" fmla="*/ 3171 h 3325"/>
                <a:gd name="T50" fmla="*/ 851 w 3697"/>
                <a:gd name="T51" fmla="*/ 3213 h 3325"/>
                <a:gd name="T52" fmla="*/ 898 w 3697"/>
                <a:gd name="T53" fmla="*/ 3249 h 3325"/>
                <a:gd name="T54" fmla="*/ 949 w 3697"/>
                <a:gd name="T55" fmla="*/ 3278 h 3325"/>
                <a:gd name="T56" fmla="*/ 1004 w 3697"/>
                <a:gd name="T57" fmla="*/ 3302 h 3325"/>
                <a:gd name="T58" fmla="*/ 1062 w 3697"/>
                <a:gd name="T59" fmla="*/ 3317 h 3325"/>
                <a:gd name="T60" fmla="*/ 1121 w 3697"/>
                <a:gd name="T61" fmla="*/ 3325 h 3325"/>
                <a:gd name="T62" fmla="*/ 1151 w 3697"/>
                <a:gd name="T63" fmla="*/ 3325 h 3325"/>
                <a:gd name="T64" fmla="*/ 2546 w 3697"/>
                <a:gd name="T65" fmla="*/ 3325 h 3325"/>
                <a:gd name="T66" fmla="*/ 2576 w 3697"/>
                <a:gd name="T67" fmla="*/ 3324 h 3325"/>
                <a:gd name="T68" fmla="*/ 2636 w 3697"/>
                <a:gd name="T69" fmla="*/ 3316 h 3325"/>
                <a:gd name="T70" fmla="*/ 2692 w 3697"/>
                <a:gd name="T71" fmla="*/ 3300 h 3325"/>
                <a:gd name="T72" fmla="*/ 2747 w 3697"/>
                <a:gd name="T73" fmla="*/ 3278 h 3325"/>
                <a:gd name="T74" fmla="*/ 2798 w 3697"/>
                <a:gd name="T75" fmla="*/ 3249 h 3325"/>
                <a:gd name="T76" fmla="*/ 2845 w 3697"/>
                <a:gd name="T77" fmla="*/ 3213 h 3325"/>
                <a:gd name="T78" fmla="*/ 2887 w 3697"/>
                <a:gd name="T79" fmla="*/ 3171 h 3325"/>
                <a:gd name="T80" fmla="*/ 2923 w 3697"/>
                <a:gd name="T81" fmla="*/ 3124 h 3325"/>
                <a:gd name="T82" fmla="*/ 2939 w 3697"/>
                <a:gd name="T83" fmla="*/ 3098 h 3325"/>
                <a:gd name="T84" fmla="*/ 3637 w 3697"/>
                <a:gd name="T85" fmla="*/ 1889 h 3325"/>
                <a:gd name="T86" fmla="*/ 3651 w 3697"/>
                <a:gd name="T87" fmla="*/ 1863 h 3325"/>
                <a:gd name="T88" fmla="*/ 3673 w 3697"/>
                <a:gd name="T89" fmla="*/ 1808 h 3325"/>
                <a:gd name="T90" fmla="*/ 3689 w 3697"/>
                <a:gd name="T91" fmla="*/ 1751 h 3325"/>
                <a:gd name="T92" fmla="*/ 3697 w 3697"/>
                <a:gd name="T93" fmla="*/ 1692 h 3325"/>
                <a:gd name="T94" fmla="*/ 3697 w 3697"/>
                <a:gd name="T95" fmla="*/ 1633 h 3325"/>
                <a:gd name="T96" fmla="*/ 3689 w 3697"/>
                <a:gd name="T97" fmla="*/ 1574 h 3325"/>
                <a:gd name="T98" fmla="*/ 3673 w 3697"/>
                <a:gd name="T99" fmla="*/ 1517 h 3325"/>
                <a:gd name="T100" fmla="*/ 3651 w 3697"/>
                <a:gd name="T101" fmla="*/ 1462 h 3325"/>
                <a:gd name="T102" fmla="*/ 3637 w 3697"/>
                <a:gd name="T103" fmla="*/ 1436 h 3325"/>
                <a:gd name="T104" fmla="*/ 2939 w 3697"/>
                <a:gd name="T105" fmla="*/ 227 h 3325"/>
                <a:gd name="T106" fmla="*/ 2923 w 3697"/>
                <a:gd name="T107" fmla="*/ 201 h 3325"/>
                <a:gd name="T108" fmla="*/ 2887 w 3697"/>
                <a:gd name="T109" fmla="*/ 154 h 3325"/>
                <a:gd name="T110" fmla="*/ 2844 w 3697"/>
                <a:gd name="T111" fmla="*/ 112 h 3325"/>
                <a:gd name="T112" fmla="*/ 2798 w 3697"/>
                <a:gd name="T113" fmla="*/ 77 h 3325"/>
                <a:gd name="T114" fmla="*/ 2747 w 3697"/>
                <a:gd name="T115" fmla="*/ 47 h 3325"/>
                <a:gd name="T116" fmla="*/ 2692 w 3697"/>
                <a:gd name="T117" fmla="*/ 25 h 3325"/>
                <a:gd name="T118" fmla="*/ 2635 w 3697"/>
                <a:gd name="T119" fmla="*/ 9 h 3325"/>
                <a:gd name="T120" fmla="*/ 2576 w 3697"/>
                <a:gd name="T121" fmla="*/ 1 h 3325"/>
                <a:gd name="T122" fmla="*/ 2546 w 3697"/>
                <a:gd name="T123" fmla="*/ 0 h 3325"/>
                <a:gd name="T124" fmla="*/ 2546 w 3697"/>
                <a:gd name="T125" fmla="*/ 0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697" h="3325">
                  <a:moveTo>
                    <a:pt x="2546" y="0"/>
                  </a:moveTo>
                  <a:lnTo>
                    <a:pt x="2545" y="0"/>
                  </a:lnTo>
                  <a:lnTo>
                    <a:pt x="1151" y="1"/>
                  </a:lnTo>
                  <a:lnTo>
                    <a:pt x="1121" y="1"/>
                  </a:lnTo>
                  <a:lnTo>
                    <a:pt x="1060" y="9"/>
                  </a:lnTo>
                  <a:lnTo>
                    <a:pt x="1004" y="25"/>
                  </a:lnTo>
                  <a:lnTo>
                    <a:pt x="949" y="48"/>
                  </a:lnTo>
                  <a:lnTo>
                    <a:pt x="898" y="77"/>
                  </a:lnTo>
                  <a:lnTo>
                    <a:pt x="851" y="114"/>
                  </a:lnTo>
                  <a:lnTo>
                    <a:pt x="810" y="156"/>
                  </a:lnTo>
                  <a:lnTo>
                    <a:pt x="773" y="203"/>
                  </a:lnTo>
                  <a:lnTo>
                    <a:pt x="757" y="229"/>
                  </a:lnTo>
                  <a:lnTo>
                    <a:pt x="60" y="1436"/>
                  </a:lnTo>
                  <a:lnTo>
                    <a:pt x="45" y="1463"/>
                  </a:lnTo>
                  <a:lnTo>
                    <a:pt x="23" y="1518"/>
                  </a:lnTo>
                  <a:lnTo>
                    <a:pt x="7" y="1576"/>
                  </a:lnTo>
                  <a:lnTo>
                    <a:pt x="0" y="1634"/>
                  </a:lnTo>
                  <a:lnTo>
                    <a:pt x="0" y="1693"/>
                  </a:lnTo>
                  <a:lnTo>
                    <a:pt x="7" y="1751"/>
                  </a:lnTo>
                  <a:lnTo>
                    <a:pt x="23" y="1808"/>
                  </a:lnTo>
                  <a:lnTo>
                    <a:pt x="45" y="1864"/>
                  </a:lnTo>
                  <a:lnTo>
                    <a:pt x="60" y="1891"/>
                  </a:lnTo>
                  <a:lnTo>
                    <a:pt x="757" y="3098"/>
                  </a:lnTo>
                  <a:lnTo>
                    <a:pt x="773" y="3124"/>
                  </a:lnTo>
                  <a:lnTo>
                    <a:pt x="810" y="3171"/>
                  </a:lnTo>
                  <a:lnTo>
                    <a:pt x="851" y="3213"/>
                  </a:lnTo>
                  <a:lnTo>
                    <a:pt x="898" y="3249"/>
                  </a:lnTo>
                  <a:lnTo>
                    <a:pt x="949" y="3278"/>
                  </a:lnTo>
                  <a:lnTo>
                    <a:pt x="1004" y="3302"/>
                  </a:lnTo>
                  <a:lnTo>
                    <a:pt x="1062" y="3317"/>
                  </a:lnTo>
                  <a:lnTo>
                    <a:pt x="1121" y="3325"/>
                  </a:lnTo>
                  <a:lnTo>
                    <a:pt x="1151" y="3325"/>
                  </a:lnTo>
                  <a:lnTo>
                    <a:pt x="2546" y="3325"/>
                  </a:lnTo>
                  <a:lnTo>
                    <a:pt x="2576" y="3324"/>
                  </a:lnTo>
                  <a:lnTo>
                    <a:pt x="2636" y="3316"/>
                  </a:lnTo>
                  <a:lnTo>
                    <a:pt x="2692" y="3300"/>
                  </a:lnTo>
                  <a:lnTo>
                    <a:pt x="2747" y="3278"/>
                  </a:lnTo>
                  <a:lnTo>
                    <a:pt x="2798" y="3249"/>
                  </a:lnTo>
                  <a:lnTo>
                    <a:pt x="2845" y="3213"/>
                  </a:lnTo>
                  <a:lnTo>
                    <a:pt x="2887" y="3171"/>
                  </a:lnTo>
                  <a:lnTo>
                    <a:pt x="2923" y="3124"/>
                  </a:lnTo>
                  <a:lnTo>
                    <a:pt x="2939" y="3098"/>
                  </a:lnTo>
                  <a:lnTo>
                    <a:pt x="3637" y="1889"/>
                  </a:lnTo>
                  <a:lnTo>
                    <a:pt x="3651" y="1863"/>
                  </a:lnTo>
                  <a:lnTo>
                    <a:pt x="3673" y="1808"/>
                  </a:lnTo>
                  <a:lnTo>
                    <a:pt x="3689" y="1751"/>
                  </a:lnTo>
                  <a:lnTo>
                    <a:pt x="3697" y="1692"/>
                  </a:lnTo>
                  <a:lnTo>
                    <a:pt x="3697" y="1633"/>
                  </a:lnTo>
                  <a:lnTo>
                    <a:pt x="3689" y="1574"/>
                  </a:lnTo>
                  <a:lnTo>
                    <a:pt x="3673" y="1517"/>
                  </a:lnTo>
                  <a:lnTo>
                    <a:pt x="3651" y="1462"/>
                  </a:lnTo>
                  <a:lnTo>
                    <a:pt x="3637" y="1436"/>
                  </a:lnTo>
                  <a:lnTo>
                    <a:pt x="2939" y="227"/>
                  </a:lnTo>
                  <a:lnTo>
                    <a:pt x="2923" y="201"/>
                  </a:lnTo>
                  <a:lnTo>
                    <a:pt x="2887" y="154"/>
                  </a:lnTo>
                  <a:lnTo>
                    <a:pt x="2844" y="112"/>
                  </a:lnTo>
                  <a:lnTo>
                    <a:pt x="2798" y="77"/>
                  </a:lnTo>
                  <a:lnTo>
                    <a:pt x="2747" y="47"/>
                  </a:lnTo>
                  <a:lnTo>
                    <a:pt x="2692" y="25"/>
                  </a:lnTo>
                  <a:lnTo>
                    <a:pt x="2635" y="9"/>
                  </a:lnTo>
                  <a:lnTo>
                    <a:pt x="2576" y="1"/>
                  </a:lnTo>
                  <a:lnTo>
                    <a:pt x="2546" y="0"/>
                  </a:lnTo>
                  <a:lnTo>
                    <a:pt x="2546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123"/>
            <p:cNvSpPr>
              <a:spLocks/>
            </p:cNvSpPr>
            <p:nvPr/>
          </p:nvSpPr>
          <p:spPr bwMode="auto">
            <a:xfrm>
              <a:off x="2850912" y="3717433"/>
              <a:ext cx="1144855" cy="1026848"/>
            </a:xfrm>
            <a:custGeom>
              <a:avLst/>
              <a:gdLst>
                <a:gd name="T0" fmla="*/ 1107 w 3608"/>
                <a:gd name="T1" fmla="*/ 3237 h 3237"/>
                <a:gd name="T2" fmla="*/ 1079 w 3608"/>
                <a:gd name="T3" fmla="*/ 3236 h 3237"/>
                <a:gd name="T4" fmla="*/ 1026 w 3608"/>
                <a:gd name="T5" fmla="*/ 3229 h 3237"/>
                <a:gd name="T6" fmla="*/ 975 w 3608"/>
                <a:gd name="T7" fmla="*/ 3215 h 3237"/>
                <a:gd name="T8" fmla="*/ 925 w 3608"/>
                <a:gd name="T9" fmla="*/ 3194 h 3237"/>
                <a:gd name="T10" fmla="*/ 879 w 3608"/>
                <a:gd name="T11" fmla="*/ 3168 h 3237"/>
                <a:gd name="T12" fmla="*/ 836 w 3608"/>
                <a:gd name="T13" fmla="*/ 3135 h 3237"/>
                <a:gd name="T14" fmla="*/ 798 w 3608"/>
                <a:gd name="T15" fmla="*/ 3097 h 3237"/>
                <a:gd name="T16" fmla="*/ 766 w 3608"/>
                <a:gd name="T17" fmla="*/ 3055 h 3237"/>
                <a:gd name="T18" fmla="*/ 751 w 3608"/>
                <a:gd name="T19" fmla="*/ 3032 h 3237"/>
                <a:gd name="T20" fmla="*/ 54 w 3608"/>
                <a:gd name="T21" fmla="*/ 1823 h 3237"/>
                <a:gd name="T22" fmla="*/ 41 w 3608"/>
                <a:gd name="T23" fmla="*/ 1800 h 3237"/>
                <a:gd name="T24" fmla="*/ 20 w 3608"/>
                <a:gd name="T25" fmla="*/ 1750 h 3237"/>
                <a:gd name="T26" fmla="*/ 7 w 3608"/>
                <a:gd name="T27" fmla="*/ 1698 h 3237"/>
                <a:gd name="T28" fmla="*/ 0 w 3608"/>
                <a:gd name="T29" fmla="*/ 1644 h 3237"/>
                <a:gd name="T30" fmla="*/ 0 w 3608"/>
                <a:gd name="T31" fmla="*/ 1592 h 3237"/>
                <a:gd name="T32" fmla="*/ 7 w 3608"/>
                <a:gd name="T33" fmla="*/ 1539 h 3237"/>
                <a:gd name="T34" fmla="*/ 20 w 3608"/>
                <a:gd name="T35" fmla="*/ 1488 h 3237"/>
                <a:gd name="T36" fmla="*/ 41 w 3608"/>
                <a:gd name="T37" fmla="*/ 1437 h 3237"/>
                <a:gd name="T38" fmla="*/ 54 w 3608"/>
                <a:gd name="T39" fmla="*/ 1413 h 3237"/>
                <a:gd name="T40" fmla="*/ 751 w 3608"/>
                <a:gd name="T41" fmla="*/ 205 h 3237"/>
                <a:gd name="T42" fmla="*/ 764 w 3608"/>
                <a:gd name="T43" fmla="*/ 181 h 3237"/>
                <a:gd name="T44" fmla="*/ 798 w 3608"/>
                <a:gd name="T45" fmla="*/ 139 h 3237"/>
                <a:gd name="T46" fmla="*/ 836 w 3608"/>
                <a:gd name="T47" fmla="*/ 101 h 3237"/>
                <a:gd name="T48" fmla="*/ 878 w 3608"/>
                <a:gd name="T49" fmla="*/ 69 h 3237"/>
                <a:gd name="T50" fmla="*/ 925 w 3608"/>
                <a:gd name="T51" fmla="*/ 41 h 3237"/>
                <a:gd name="T52" fmla="*/ 973 w 3608"/>
                <a:gd name="T53" fmla="*/ 22 h 3237"/>
                <a:gd name="T54" fmla="*/ 1026 w 3608"/>
                <a:gd name="T55" fmla="*/ 7 h 3237"/>
                <a:gd name="T56" fmla="*/ 1079 w 3608"/>
                <a:gd name="T57" fmla="*/ 0 h 3237"/>
                <a:gd name="T58" fmla="*/ 1107 w 3608"/>
                <a:gd name="T59" fmla="*/ 0 h 3237"/>
                <a:gd name="T60" fmla="*/ 2501 w 3608"/>
                <a:gd name="T61" fmla="*/ 0 h 3237"/>
                <a:gd name="T62" fmla="*/ 2528 w 3608"/>
                <a:gd name="T63" fmla="*/ 0 h 3237"/>
                <a:gd name="T64" fmla="*/ 2582 w 3608"/>
                <a:gd name="T65" fmla="*/ 7 h 3237"/>
                <a:gd name="T66" fmla="*/ 2634 w 3608"/>
                <a:gd name="T67" fmla="*/ 20 h 3237"/>
                <a:gd name="T68" fmla="*/ 2683 w 3608"/>
                <a:gd name="T69" fmla="*/ 41 h 3237"/>
                <a:gd name="T70" fmla="*/ 2729 w 3608"/>
                <a:gd name="T71" fmla="*/ 69 h 3237"/>
                <a:gd name="T72" fmla="*/ 2771 w 3608"/>
                <a:gd name="T73" fmla="*/ 100 h 3237"/>
                <a:gd name="T74" fmla="*/ 2810 w 3608"/>
                <a:gd name="T75" fmla="*/ 138 h 3237"/>
                <a:gd name="T76" fmla="*/ 2843 w 3608"/>
                <a:gd name="T77" fmla="*/ 181 h 3237"/>
                <a:gd name="T78" fmla="*/ 2857 w 3608"/>
                <a:gd name="T79" fmla="*/ 205 h 3237"/>
                <a:gd name="T80" fmla="*/ 3555 w 3608"/>
                <a:gd name="T81" fmla="*/ 1412 h 3237"/>
                <a:gd name="T82" fmla="*/ 3568 w 3608"/>
                <a:gd name="T83" fmla="*/ 1437 h 3237"/>
                <a:gd name="T84" fmla="*/ 3589 w 3608"/>
                <a:gd name="T85" fmla="*/ 1486 h 3237"/>
                <a:gd name="T86" fmla="*/ 3602 w 3608"/>
                <a:gd name="T87" fmla="*/ 1539 h 3237"/>
                <a:gd name="T88" fmla="*/ 3608 w 3608"/>
                <a:gd name="T89" fmla="*/ 1591 h 3237"/>
                <a:gd name="T90" fmla="*/ 3608 w 3608"/>
                <a:gd name="T91" fmla="*/ 1644 h 3237"/>
                <a:gd name="T92" fmla="*/ 3602 w 3608"/>
                <a:gd name="T93" fmla="*/ 1697 h 3237"/>
                <a:gd name="T94" fmla="*/ 3589 w 3608"/>
                <a:gd name="T95" fmla="*/ 1749 h 3237"/>
                <a:gd name="T96" fmla="*/ 3568 w 3608"/>
                <a:gd name="T97" fmla="*/ 1799 h 3237"/>
                <a:gd name="T98" fmla="*/ 3555 w 3608"/>
                <a:gd name="T99" fmla="*/ 1823 h 3237"/>
                <a:gd name="T100" fmla="*/ 2857 w 3608"/>
                <a:gd name="T101" fmla="*/ 3031 h 3237"/>
                <a:gd name="T102" fmla="*/ 2843 w 3608"/>
                <a:gd name="T103" fmla="*/ 3054 h 3237"/>
                <a:gd name="T104" fmla="*/ 2810 w 3608"/>
                <a:gd name="T105" fmla="*/ 3097 h 3237"/>
                <a:gd name="T106" fmla="*/ 2772 w 3608"/>
                <a:gd name="T107" fmla="*/ 3135 h 3237"/>
                <a:gd name="T108" fmla="*/ 2731 w 3608"/>
                <a:gd name="T109" fmla="*/ 3168 h 3237"/>
                <a:gd name="T110" fmla="*/ 2683 w 3608"/>
                <a:gd name="T111" fmla="*/ 3194 h 3237"/>
                <a:gd name="T112" fmla="*/ 2635 w 3608"/>
                <a:gd name="T113" fmla="*/ 3215 h 3237"/>
                <a:gd name="T114" fmla="*/ 2583 w 3608"/>
                <a:gd name="T115" fmla="*/ 3229 h 3237"/>
                <a:gd name="T116" fmla="*/ 2529 w 3608"/>
                <a:gd name="T117" fmla="*/ 3236 h 3237"/>
                <a:gd name="T118" fmla="*/ 2502 w 3608"/>
                <a:gd name="T119" fmla="*/ 3237 h 3237"/>
                <a:gd name="T120" fmla="*/ 1107 w 3608"/>
                <a:gd name="T121" fmla="*/ 3237 h 3237"/>
                <a:gd name="T122" fmla="*/ 1107 w 3608"/>
                <a:gd name="T123" fmla="*/ 3237 h 3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608" h="3237">
                  <a:moveTo>
                    <a:pt x="1107" y="3237"/>
                  </a:moveTo>
                  <a:lnTo>
                    <a:pt x="1079" y="3236"/>
                  </a:lnTo>
                  <a:lnTo>
                    <a:pt x="1026" y="3229"/>
                  </a:lnTo>
                  <a:lnTo>
                    <a:pt x="975" y="3215"/>
                  </a:lnTo>
                  <a:lnTo>
                    <a:pt x="925" y="3194"/>
                  </a:lnTo>
                  <a:lnTo>
                    <a:pt x="879" y="3168"/>
                  </a:lnTo>
                  <a:lnTo>
                    <a:pt x="836" y="3135"/>
                  </a:lnTo>
                  <a:lnTo>
                    <a:pt x="798" y="3097"/>
                  </a:lnTo>
                  <a:lnTo>
                    <a:pt x="766" y="3055"/>
                  </a:lnTo>
                  <a:lnTo>
                    <a:pt x="751" y="3032"/>
                  </a:lnTo>
                  <a:lnTo>
                    <a:pt x="54" y="1823"/>
                  </a:lnTo>
                  <a:lnTo>
                    <a:pt x="41" y="1800"/>
                  </a:lnTo>
                  <a:lnTo>
                    <a:pt x="20" y="1750"/>
                  </a:lnTo>
                  <a:lnTo>
                    <a:pt x="7" y="1698"/>
                  </a:lnTo>
                  <a:lnTo>
                    <a:pt x="0" y="1644"/>
                  </a:lnTo>
                  <a:lnTo>
                    <a:pt x="0" y="1592"/>
                  </a:lnTo>
                  <a:lnTo>
                    <a:pt x="7" y="1539"/>
                  </a:lnTo>
                  <a:lnTo>
                    <a:pt x="20" y="1488"/>
                  </a:lnTo>
                  <a:lnTo>
                    <a:pt x="41" y="1437"/>
                  </a:lnTo>
                  <a:lnTo>
                    <a:pt x="54" y="1413"/>
                  </a:lnTo>
                  <a:lnTo>
                    <a:pt x="751" y="205"/>
                  </a:lnTo>
                  <a:lnTo>
                    <a:pt x="764" y="181"/>
                  </a:lnTo>
                  <a:lnTo>
                    <a:pt x="798" y="139"/>
                  </a:lnTo>
                  <a:lnTo>
                    <a:pt x="836" y="101"/>
                  </a:lnTo>
                  <a:lnTo>
                    <a:pt x="878" y="69"/>
                  </a:lnTo>
                  <a:lnTo>
                    <a:pt x="925" y="41"/>
                  </a:lnTo>
                  <a:lnTo>
                    <a:pt x="973" y="22"/>
                  </a:lnTo>
                  <a:lnTo>
                    <a:pt x="1026" y="7"/>
                  </a:lnTo>
                  <a:lnTo>
                    <a:pt x="1079" y="0"/>
                  </a:lnTo>
                  <a:lnTo>
                    <a:pt x="1107" y="0"/>
                  </a:lnTo>
                  <a:lnTo>
                    <a:pt x="2501" y="0"/>
                  </a:lnTo>
                  <a:lnTo>
                    <a:pt x="2528" y="0"/>
                  </a:lnTo>
                  <a:lnTo>
                    <a:pt x="2582" y="7"/>
                  </a:lnTo>
                  <a:lnTo>
                    <a:pt x="2634" y="20"/>
                  </a:lnTo>
                  <a:lnTo>
                    <a:pt x="2683" y="41"/>
                  </a:lnTo>
                  <a:lnTo>
                    <a:pt x="2729" y="69"/>
                  </a:lnTo>
                  <a:lnTo>
                    <a:pt x="2771" y="100"/>
                  </a:lnTo>
                  <a:lnTo>
                    <a:pt x="2810" y="138"/>
                  </a:lnTo>
                  <a:lnTo>
                    <a:pt x="2843" y="181"/>
                  </a:lnTo>
                  <a:lnTo>
                    <a:pt x="2857" y="205"/>
                  </a:lnTo>
                  <a:lnTo>
                    <a:pt x="3555" y="1412"/>
                  </a:lnTo>
                  <a:lnTo>
                    <a:pt x="3568" y="1437"/>
                  </a:lnTo>
                  <a:lnTo>
                    <a:pt x="3589" y="1486"/>
                  </a:lnTo>
                  <a:lnTo>
                    <a:pt x="3602" y="1539"/>
                  </a:lnTo>
                  <a:lnTo>
                    <a:pt x="3608" y="1591"/>
                  </a:lnTo>
                  <a:lnTo>
                    <a:pt x="3608" y="1644"/>
                  </a:lnTo>
                  <a:lnTo>
                    <a:pt x="3602" y="1697"/>
                  </a:lnTo>
                  <a:lnTo>
                    <a:pt x="3589" y="1749"/>
                  </a:lnTo>
                  <a:lnTo>
                    <a:pt x="3568" y="1799"/>
                  </a:lnTo>
                  <a:lnTo>
                    <a:pt x="3555" y="1823"/>
                  </a:lnTo>
                  <a:lnTo>
                    <a:pt x="2857" y="3031"/>
                  </a:lnTo>
                  <a:lnTo>
                    <a:pt x="2843" y="3054"/>
                  </a:lnTo>
                  <a:lnTo>
                    <a:pt x="2810" y="3097"/>
                  </a:lnTo>
                  <a:lnTo>
                    <a:pt x="2772" y="3135"/>
                  </a:lnTo>
                  <a:lnTo>
                    <a:pt x="2731" y="3168"/>
                  </a:lnTo>
                  <a:lnTo>
                    <a:pt x="2683" y="3194"/>
                  </a:lnTo>
                  <a:lnTo>
                    <a:pt x="2635" y="3215"/>
                  </a:lnTo>
                  <a:lnTo>
                    <a:pt x="2583" y="3229"/>
                  </a:lnTo>
                  <a:lnTo>
                    <a:pt x="2529" y="3236"/>
                  </a:lnTo>
                  <a:lnTo>
                    <a:pt x="2502" y="3237"/>
                  </a:lnTo>
                  <a:lnTo>
                    <a:pt x="1107" y="3237"/>
                  </a:lnTo>
                  <a:lnTo>
                    <a:pt x="1107" y="323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131"/>
            <p:cNvSpPr>
              <a:spLocks/>
            </p:cNvSpPr>
            <p:nvPr/>
          </p:nvSpPr>
          <p:spPr bwMode="auto">
            <a:xfrm>
              <a:off x="2839492" y="2372728"/>
              <a:ext cx="1172453" cy="1056350"/>
            </a:xfrm>
            <a:custGeom>
              <a:avLst/>
              <a:gdLst>
                <a:gd name="T0" fmla="*/ 1156 w 3697"/>
                <a:gd name="T1" fmla="*/ 0 h 3330"/>
                <a:gd name="T2" fmla="*/ 1066 w 3697"/>
                <a:gd name="T3" fmla="*/ 9 h 3330"/>
                <a:gd name="T4" fmla="*/ 955 w 3697"/>
                <a:gd name="T5" fmla="*/ 47 h 3330"/>
                <a:gd name="T6" fmla="*/ 857 w 3697"/>
                <a:gd name="T7" fmla="*/ 112 h 3330"/>
                <a:gd name="T8" fmla="*/ 779 w 3697"/>
                <a:gd name="T9" fmla="*/ 201 h 3330"/>
                <a:gd name="T10" fmla="*/ 62 w 3697"/>
                <a:gd name="T11" fmla="*/ 1432 h 3330"/>
                <a:gd name="T12" fmla="*/ 24 w 3697"/>
                <a:gd name="T13" fmla="*/ 1513 h 3330"/>
                <a:gd name="T14" fmla="*/ 1 w 3697"/>
                <a:gd name="T15" fmla="*/ 1629 h 3330"/>
                <a:gd name="T16" fmla="*/ 8 w 3697"/>
                <a:gd name="T17" fmla="*/ 1747 h 3330"/>
                <a:gd name="T18" fmla="*/ 46 w 3697"/>
                <a:gd name="T19" fmla="*/ 1859 h 3330"/>
                <a:gd name="T20" fmla="*/ 753 w 3697"/>
                <a:gd name="T21" fmla="*/ 3096 h 3330"/>
                <a:gd name="T22" fmla="*/ 805 w 3697"/>
                <a:gd name="T23" fmla="*/ 3170 h 3330"/>
                <a:gd name="T24" fmla="*/ 894 w 3697"/>
                <a:gd name="T25" fmla="*/ 3248 h 3330"/>
                <a:gd name="T26" fmla="*/ 1000 w 3697"/>
                <a:gd name="T27" fmla="*/ 3300 h 3330"/>
                <a:gd name="T28" fmla="*/ 1116 w 3697"/>
                <a:gd name="T29" fmla="*/ 3324 h 3330"/>
                <a:gd name="T30" fmla="*/ 2541 w 3697"/>
                <a:gd name="T31" fmla="*/ 3330 h 3330"/>
                <a:gd name="T32" fmla="*/ 2573 w 3697"/>
                <a:gd name="T33" fmla="*/ 3329 h 3330"/>
                <a:gd name="T34" fmla="*/ 2689 w 3697"/>
                <a:gd name="T35" fmla="*/ 3305 h 3330"/>
                <a:gd name="T36" fmla="*/ 2793 w 3697"/>
                <a:gd name="T37" fmla="*/ 3254 h 3330"/>
                <a:gd name="T38" fmla="*/ 2882 w 3697"/>
                <a:gd name="T39" fmla="*/ 3177 h 3330"/>
                <a:gd name="T40" fmla="*/ 2934 w 3697"/>
                <a:gd name="T41" fmla="*/ 3104 h 3330"/>
                <a:gd name="T42" fmla="*/ 3650 w 3697"/>
                <a:gd name="T43" fmla="*/ 1872 h 3330"/>
                <a:gd name="T44" fmla="*/ 3690 w 3697"/>
                <a:gd name="T45" fmla="*/ 1760 h 3330"/>
                <a:gd name="T46" fmla="*/ 3697 w 3697"/>
                <a:gd name="T47" fmla="*/ 1642 h 3330"/>
                <a:gd name="T48" fmla="*/ 3675 w 3697"/>
                <a:gd name="T49" fmla="*/ 1526 h 3330"/>
                <a:gd name="T50" fmla="*/ 3639 w 3697"/>
                <a:gd name="T51" fmla="*/ 1444 h 3330"/>
                <a:gd name="T52" fmla="*/ 2929 w 3697"/>
                <a:gd name="T53" fmla="*/ 208 h 3330"/>
                <a:gd name="T54" fmla="*/ 2851 w 3697"/>
                <a:gd name="T55" fmla="*/ 119 h 3330"/>
                <a:gd name="T56" fmla="*/ 2753 w 3697"/>
                <a:gd name="T57" fmla="*/ 54 h 3330"/>
                <a:gd name="T58" fmla="*/ 2642 w 3697"/>
                <a:gd name="T59" fmla="*/ 14 h 3330"/>
                <a:gd name="T60" fmla="*/ 2552 w 3697"/>
                <a:gd name="T61" fmla="*/ 5 h 3330"/>
                <a:gd name="T62" fmla="*/ 1158 w 3697"/>
                <a:gd name="T63" fmla="*/ 0 h 3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697" h="3330">
                  <a:moveTo>
                    <a:pt x="1158" y="0"/>
                  </a:moveTo>
                  <a:lnTo>
                    <a:pt x="1156" y="0"/>
                  </a:lnTo>
                  <a:lnTo>
                    <a:pt x="1126" y="1"/>
                  </a:lnTo>
                  <a:lnTo>
                    <a:pt x="1066" y="9"/>
                  </a:lnTo>
                  <a:lnTo>
                    <a:pt x="1010" y="25"/>
                  </a:lnTo>
                  <a:lnTo>
                    <a:pt x="955" y="47"/>
                  </a:lnTo>
                  <a:lnTo>
                    <a:pt x="904" y="76"/>
                  </a:lnTo>
                  <a:lnTo>
                    <a:pt x="857" y="112"/>
                  </a:lnTo>
                  <a:lnTo>
                    <a:pt x="815" y="153"/>
                  </a:lnTo>
                  <a:lnTo>
                    <a:pt x="779" y="201"/>
                  </a:lnTo>
                  <a:lnTo>
                    <a:pt x="763" y="226"/>
                  </a:lnTo>
                  <a:lnTo>
                    <a:pt x="62" y="1432"/>
                  </a:lnTo>
                  <a:lnTo>
                    <a:pt x="47" y="1458"/>
                  </a:lnTo>
                  <a:lnTo>
                    <a:pt x="24" y="1513"/>
                  </a:lnTo>
                  <a:lnTo>
                    <a:pt x="9" y="1570"/>
                  </a:lnTo>
                  <a:lnTo>
                    <a:pt x="1" y="1629"/>
                  </a:lnTo>
                  <a:lnTo>
                    <a:pt x="0" y="1688"/>
                  </a:lnTo>
                  <a:lnTo>
                    <a:pt x="8" y="1747"/>
                  </a:lnTo>
                  <a:lnTo>
                    <a:pt x="24" y="1804"/>
                  </a:lnTo>
                  <a:lnTo>
                    <a:pt x="46" y="1859"/>
                  </a:lnTo>
                  <a:lnTo>
                    <a:pt x="60" y="1887"/>
                  </a:lnTo>
                  <a:lnTo>
                    <a:pt x="753" y="3096"/>
                  </a:lnTo>
                  <a:lnTo>
                    <a:pt x="768" y="3123"/>
                  </a:lnTo>
                  <a:lnTo>
                    <a:pt x="805" y="3170"/>
                  </a:lnTo>
                  <a:lnTo>
                    <a:pt x="847" y="3211"/>
                  </a:lnTo>
                  <a:lnTo>
                    <a:pt x="894" y="3248"/>
                  </a:lnTo>
                  <a:lnTo>
                    <a:pt x="945" y="3278"/>
                  </a:lnTo>
                  <a:lnTo>
                    <a:pt x="1000" y="3300"/>
                  </a:lnTo>
                  <a:lnTo>
                    <a:pt x="1056" y="3316"/>
                  </a:lnTo>
                  <a:lnTo>
                    <a:pt x="1116" y="3324"/>
                  </a:lnTo>
                  <a:lnTo>
                    <a:pt x="1146" y="3325"/>
                  </a:lnTo>
                  <a:lnTo>
                    <a:pt x="2541" y="3330"/>
                  </a:lnTo>
                  <a:lnTo>
                    <a:pt x="2542" y="3330"/>
                  </a:lnTo>
                  <a:lnTo>
                    <a:pt x="2573" y="3329"/>
                  </a:lnTo>
                  <a:lnTo>
                    <a:pt x="2631" y="3321"/>
                  </a:lnTo>
                  <a:lnTo>
                    <a:pt x="2689" y="3305"/>
                  </a:lnTo>
                  <a:lnTo>
                    <a:pt x="2742" y="3283"/>
                  </a:lnTo>
                  <a:lnTo>
                    <a:pt x="2793" y="3254"/>
                  </a:lnTo>
                  <a:lnTo>
                    <a:pt x="2840" y="3218"/>
                  </a:lnTo>
                  <a:lnTo>
                    <a:pt x="2882" y="3177"/>
                  </a:lnTo>
                  <a:lnTo>
                    <a:pt x="2919" y="3130"/>
                  </a:lnTo>
                  <a:lnTo>
                    <a:pt x="2934" y="3104"/>
                  </a:lnTo>
                  <a:lnTo>
                    <a:pt x="3636" y="1898"/>
                  </a:lnTo>
                  <a:lnTo>
                    <a:pt x="3650" y="1872"/>
                  </a:lnTo>
                  <a:lnTo>
                    <a:pt x="3674" y="1817"/>
                  </a:lnTo>
                  <a:lnTo>
                    <a:pt x="3690" y="1760"/>
                  </a:lnTo>
                  <a:lnTo>
                    <a:pt x="3697" y="1701"/>
                  </a:lnTo>
                  <a:lnTo>
                    <a:pt x="3697" y="1642"/>
                  </a:lnTo>
                  <a:lnTo>
                    <a:pt x="3690" y="1584"/>
                  </a:lnTo>
                  <a:lnTo>
                    <a:pt x="3675" y="1526"/>
                  </a:lnTo>
                  <a:lnTo>
                    <a:pt x="3653" y="1471"/>
                  </a:lnTo>
                  <a:lnTo>
                    <a:pt x="3639" y="1444"/>
                  </a:lnTo>
                  <a:lnTo>
                    <a:pt x="2945" y="234"/>
                  </a:lnTo>
                  <a:lnTo>
                    <a:pt x="2929" y="208"/>
                  </a:lnTo>
                  <a:lnTo>
                    <a:pt x="2893" y="161"/>
                  </a:lnTo>
                  <a:lnTo>
                    <a:pt x="2851" y="119"/>
                  </a:lnTo>
                  <a:lnTo>
                    <a:pt x="2804" y="82"/>
                  </a:lnTo>
                  <a:lnTo>
                    <a:pt x="2753" y="54"/>
                  </a:lnTo>
                  <a:lnTo>
                    <a:pt x="2699" y="30"/>
                  </a:lnTo>
                  <a:lnTo>
                    <a:pt x="2642" y="14"/>
                  </a:lnTo>
                  <a:lnTo>
                    <a:pt x="2583" y="7"/>
                  </a:lnTo>
                  <a:lnTo>
                    <a:pt x="2552" y="5"/>
                  </a:lnTo>
                  <a:lnTo>
                    <a:pt x="1158" y="0"/>
                  </a:lnTo>
                  <a:lnTo>
                    <a:pt x="1158" y="0"/>
                  </a:lnTo>
                  <a:lnTo>
                    <a:pt x="1158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1" name="Freeform 130"/>
            <p:cNvSpPr>
              <a:spLocks/>
            </p:cNvSpPr>
            <p:nvPr/>
          </p:nvSpPr>
          <p:spPr bwMode="auto">
            <a:xfrm>
              <a:off x="2853767" y="2387004"/>
              <a:ext cx="1144855" cy="1027799"/>
            </a:xfrm>
            <a:custGeom>
              <a:avLst/>
              <a:gdLst>
                <a:gd name="T0" fmla="*/ 1101 w 3609"/>
                <a:gd name="T1" fmla="*/ 3237 h 3241"/>
                <a:gd name="T2" fmla="*/ 1073 w 3609"/>
                <a:gd name="T3" fmla="*/ 3236 h 3241"/>
                <a:gd name="T4" fmla="*/ 1020 w 3609"/>
                <a:gd name="T5" fmla="*/ 3228 h 3241"/>
                <a:gd name="T6" fmla="*/ 969 w 3609"/>
                <a:gd name="T7" fmla="*/ 3215 h 3241"/>
                <a:gd name="T8" fmla="*/ 919 w 3609"/>
                <a:gd name="T9" fmla="*/ 3194 h 3241"/>
                <a:gd name="T10" fmla="*/ 874 w 3609"/>
                <a:gd name="T11" fmla="*/ 3166 h 3241"/>
                <a:gd name="T12" fmla="*/ 830 w 3609"/>
                <a:gd name="T13" fmla="*/ 3134 h 3241"/>
                <a:gd name="T14" fmla="*/ 793 w 3609"/>
                <a:gd name="T15" fmla="*/ 3096 h 3241"/>
                <a:gd name="T16" fmla="*/ 760 w 3609"/>
                <a:gd name="T17" fmla="*/ 3053 h 3241"/>
                <a:gd name="T18" fmla="*/ 746 w 3609"/>
                <a:gd name="T19" fmla="*/ 3029 h 3241"/>
                <a:gd name="T20" fmla="*/ 53 w 3609"/>
                <a:gd name="T21" fmla="*/ 1819 h 3241"/>
                <a:gd name="T22" fmla="*/ 40 w 3609"/>
                <a:gd name="T23" fmla="*/ 1796 h 3241"/>
                <a:gd name="T24" fmla="*/ 19 w 3609"/>
                <a:gd name="T25" fmla="*/ 1745 h 3241"/>
                <a:gd name="T26" fmla="*/ 6 w 3609"/>
                <a:gd name="T27" fmla="*/ 1694 h 3241"/>
                <a:gd name="T28" fmla="*/ 0 w 3609"/>
                <a:gd name="T29" fmla="*/ 1640 h 3241"/>
                <a:gd name="T30" fmla="*/ 0 w 3609"/>
                <a:gd name="T31" fmla="*/ 1587 h 3241"/>
                <a:gd name="T32" fmla="*/ 6 w 3609"/>
                <a:gd name="T33" fmla="*/ 1535 h 3241"/>
                <a:gd name="T34" fmla="*/ 20 w 3609"/>
                <a:gd name="T35" fmla="*/ 1482 h 3241"/>
                <a:gd name="T36" fmla="*/ 41 w 3609"/>
                <a:gd name="T37" fmla="*/ 1433 h 3241"/>
                <a:gd name="T38" fmla="*/ 54 w 3609"/>
                <a:gd name="T39" fmla="*/ 1409 h 3241"/>
                <a:gd name="T40" fmla="*/ 756 w 3609"/>
                <a:gd name="T41" fmla="*/ 203 h 3241"/>
                <a:gd name="T42" fmla="*/ 770 w 3609"/>
                <a:gd name="T43" fmla="*/ 180 h 3241"/>
                <a:gd name="T44" fmla="*/ 803 w 3609"/>
                <a:gd name="T45" fmla="*/ 138 h 3241"/>
                <a:gd name="T46" fmla="*/ 841 w 3609"/>
                <a:gd name="T47" fmla="*/ 100 h 3241"/>
                <a:gd name="T48" fmla="*/ 884 w 3609"/>
                <a:gd name="T49" fmla="*/ 67 h 3241"/>
                <a:gd name="T50" fmla="*/ 930 w 3609"/>
                <a:gd name="T51" fmla="*/ 41 h 3241"/>
                <a:gd name="T52" fmla="*/ 978 w 3609"/>
                <a:gd name="T53" fmla="*/ 20 h 3241"/>
                <a:gd name="T54" fmla="*/ 1030 w 3609"/>
                <a:gd name="T55" fmla="*/ 7 h 3241"/>
                <a:gd name="T56" fmla="*/ 1084 w 3609"/>
                <a:gd name="T57" fmla="*/ 0 h 3241"/>
                <a:gd name="T58" fmla="*/ 1111 w 3609"/>
                <a:gd name="T59" fmla="*/ 0 h 3241"/>
                <a:gd name="T60" fmla="*/ 2507 w 3609"/>
                <a:gd name="T61" fmla="*/ 3 h 3241"/>
                <a:gd name="T62" fmla="*/ 2534 w 3609"/>
                <a:gd name="T63" fmla="*/ 5 h 3241"/>
                <a:gd name="T64" fmla="*/ 2588 w 3609"/>
                <a:gd name="T65" fmla="*/ 13 h 3241"/>
                <a:gd name="T66" fmla="*/ 2640 w 3609"/>
                <a:gd name="T67" fmla="*/ 27 h 3241"/>
                <a:gd name="T68" fmla="*/ 2688 w 3609"/>
                <a:gd name="T69" fmla="*/ 47 h 3241"/>
                <a:gd name="T70" fmla="*/ 2735 w 3609"/>
                <a:gd name="T71" fmla="*/ 74 h 3241"/>
                <a:gd name="T72" fmla="*/ 2777 w 3609"/>
                <a:gd name="T73" fmla="*/ 107 h 3241"/>
                <a:gd name="T74" fmla="*/ 2815 w 3609"/>
                <a:gd name="T75" fmla="*/ 145 h 3241"/>
                <a:gd name="T76" fmla="*/ 2848 w 3609"/>
                <a:gd name="T77" fmla="*/ 188 h 3241"/>
                <a:gd name="T78" fmla="*/ 2862 w 3609"/>
                <a:gd name="T79" fmla="*/ 211 h 3241"/>
                <a:gd name="T80" fmla="*/ 3556 w 3609"/>
                <a:gd name="T81" fmla="*/ 1421 h 3241"/>
                <a:gd name="T82" fmla="*/ 3569 w 3609"/>
                <a:gd name="T83" fmla="*/ 1444 h 3241"/>
                <a:gd name="T84" fmla="*/ 3588 w 3609"/>
                <a:gd name="T85" fmla="*/ 1495 h 3241"/>
                <a:gd name="T86" fmla="*/ 3603 w 3609"/>
                <a:gd name="T87" fmla="*/ 1546 h 3241"/>
                <a:gd name="T88" fmla="*/ 3609 w 3609"/>
                <a:gd name="T89" fmla="*/ 1600 h 3241"/>
                <a:gd name="T90" fmla="*/ 3609 w 3609"/>
                <a:gd name="T91" fmla="*/ 1653 h 3241"/>
                <a:gd name="T92" fmla="*/ 3601 w 3609"/>
                <a:gd name="T93" fmla="*/ 1706 h 3241"/>
                <a:gd name="T94" fmla="*/ 3587 w 3609"/>
                <a:gd name="T95" fmla="*/ 1758 h 3241"/>
                <a:gd name="T96" fmla="*/ 3567 w 3609"/>
                <a:gd name="T97" fmla="*/ 1808 h 3241"/>
                <a:gd name="T98" fmla="*/ 3553 w 3609"/>
                <a:gd name="T99" fmla="*/ 1831 h 3241"/>
                <a:gd name="T100" fmla="*/ 2852 w 3609"/>
                <a:gd name="T101" fmla="*/ 3037 h 3241"/>
                <a:gd name="T102" fmla="*/ 2838 w 3609"/>
                <a:gd name="T103" fmla="*/ 3061 h 3241"/>
                <a:gd name="T104" fmla="*/ 2805 w 3609"/>
                <a:gd name="T105" fmla="*/ 3102 h 3241"/>
                <a:gd name="T106" fmla="*/ 2767 w 3609"/>
                <a:gd name="T107" fmla="*/ 3140 h 3241"/>
                <a:gd name="T108" fmla="*/ 2725 w 3609"/>
                <a:gd name="T109" fmla="*/ 3173 h 3241"/>
                <a:gd name="T110" fmla="*/ 2679 w 3609"/>
                <a:gd name="T111" fmla="*/ 3199 h 3241"/>
                <a:gd name="T112" fmla="*/ 2629 w 3609"/>
                <a:gd name="T113" fmla="*/ 3220 h 3241"/>
                <a:gd name="T114" fmla="*/ 2577 w 3609"/>
                <a:gd name="T115" fmla="*/ 3233 h 3241"/>
                <a:gd name="T116" fmla="*/ 2525 w 3609"/>
                <a:gd name="T117" fmla="*/ 3241 h 3241"/>
                <a:gd name="T118" fmla="*/ 2497 w 3609"/>
                <a:gd name="T119" fmla="*/ 3241 h 3241"/>
                <a:gd name="T120" fmla="*/ 1101 w 3609"/>
                <a:gd name="T121" fmla="*/ 3237 h 3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09" h="3241">
                  <a:moveTo>
                    <a:pt x="1101" y="3237"/>
                  </a:moveTo>
                  <a:lnTo>
                    <a:pt x="1073" y="3236"/>
                  </a:lnTo>
                  <a:lnTo>
                    <a:pt x="1020" y="3228"/>
                  </a:lnTo>
                  <a:lnTo>
                    <a:pt x="969" y="3215"/>
                  </a:lnTo>
                  <a:lnTo>
                    <a:pt x="919" y="3194"/>
                  </a:lnTo>
                  <a:lnTo>
                    <a:pt x="874" y="3166"/>
                  </a:lnTo>
                  <a:lnTo>
                    <a:pt x="830" y="3134"/>
                  </a:lnTo>
                  <a:lnTo>
                    <a:pt x="793" y="3096"/>
                  </a:lnTo>
                  <a:lnTo>
                    <a:pt x="760" y="3053"/>
                  </a:lnTo>
                  <a:lnTo>
                    <a:pt x="746" y="3029"/>
                  </a:lnTo>
                  <a:lnTo>
                    <a:pt x="53" y="1819"/>
                  </a:lnTo>
                  <a:lnTo>
                    <a:pt x="40" y="1796"/>
                  </a:lnTo>
                  <a:lnTo>
                    <a:pt x="19" y="1745"/>
                  </a:lnTo>
                  <a:lnTo>
                    <a:pt x="6" y="1694"/>
                  </a:lnTo>
                  <a:lnTo>
                    <a:pt x="0" y="1640"/>
                  </a:lnTo>
                  <a:lnTo>
                    <a:pt x="0" y="1587"/>
                  </a:lnTo>
                  <a:lnTo>
                    <a:pt x="6" y="1535"/>
                  </a:lnTo>
                  <a:lnTo>
                    <a:pt x="20" y="1482"/>
                  </a:lnTo>
                  <a:lnTo>
                    <a:pt x="41" y="1433"/>
                  </a:lnTo>
                  <a:lnTo>
                    <a:pt x="54" y="1409"/>
                  </a:lnTo>
                  <a:lnTo>
                    <a:pt x="756" y="203"/>
                  </a:lnTo>
                  <a:lnTo>
                    <a:pt x="770" y="180"/>
                  </a:lnTo>
                  <a:lnTo>
                    <a:pt x="803" y="138"/>
                  </a:lnTo>
                  <a:lnTo>
                    <a:pt x="841" y="100"/>
                  </a:lnTo>
                  <a:lnTo>
                    <a:pt x="884" y="67"/>
                  </a:lnTo>
                  <a:lnTo>
                    <a:pt x="930" y="41"/>
                  </a:lnTo>
                  <a:lnTo>
                    <a:pt x="978" y="20"/>
                  </a:lnTo>
                  <a:lnTo>
                    <a:pt x="1030" y="7"/>
                  </a:lnTo>
                  <a:lnTo>
                    <a:pt x="1084" y="0"/>
                  </a:lnTo>
                  <a:lnTo>
                    <a:pt x="1111" y="0"/>
                  </a:lnTo>
                  <a:lnTo>
                    <a:pt x="2507" y="3"/>
                  </a:lnTo>
                  <a:lnTo>
                    <a:pt x="2534" y="5"/>
                  </a:lnTo>
                  <a:lnTo>
                    <a:pt x="2588" y="13"/>
                  </a:lnTo>
                  <a:lnTo>
                    <a:pt x="2640" y="27"/>
                  </a:lnTo>
                  <a:lnTo>
                    <a:pt x="2688" y="47"/>
                  </a:lnTo>
                  <a:lnTo>
                    <a:pt x="2735" y="74"/>
                  </a:lnTo>
                  <a:lnTo>
                    <a:pt x="2777" y="107"/>
                  </a:lnTo>
                  <a:lnTo>
                    <a:pt x="2815" y="145"/>
                  </a:lnTo>
                  <a:lnTo>
                    <a:pt x="2848" y="188"/>
                  </a:lnTo>
                  <a:lnTo>
                    <a:pt x="2862" y="211"/>
                  </a:lnTo>
                  <a:lnTo>
                    <a:pt x="3556" y="1421"/>
                  </a:lnTo>
                  <a:lnTo>
                    <a:pt x="3569" y="1444"/>
                  </a:lnTo>
                  <a:lnTo>
                    <a:pt x="3588" y="1495"/>
                  </a:lnTo>
                  <a:lnTo>
                    <a:pt x="3603" y="1546"/>
                  </a:lnTo>
                  <a:lnTo>
                    <a:pt x="3609" y="1600"/>
                  </a:lnTo>
                  <a:lnTo>
                    <a:pt x="3609" y="1653"/>
                  </a:lnTo>
                  <a:lnTo>
                    <a:pt x="3601" y="1706"/>
                  </a:lnTo>
                  <a:lnTo>
                    <a:pt x="3587" y="1758"/>
                  </a:lnTo>
                  <a:lnTo>
                    <a:pt x="3567" y="1808"/>
                  </a:lnTo>
                  <a:lnTo>
                    <a:pt x="3553" y="1831"/>
                  </a:lnTo>
                  <a:lnTo>
                    <a:pt x="2852" y="3037"/>
                  </a:lnTo>
                  <a:lnTo>
                    <a:pt x="2838" y="3061"/>
                  </a:lnTo>
                  <a:lnTo>
                    <a:pt x="2805" y="3102"/>
                  </a:lnTo>
                  <a:lnTo>
                    <a:pt x="2767" y="3140"/>
                  </a:lnTo>
                  <a:lnTo>
                    <a:pt x="2725" y="3173"/>
                  </a:lnTo>
                  <a:lnTo>
                    <a:pt x="2679" y="3199"/>
                  </a:lnTo>
                  <a:lnTo>
                    <a:pt x="2629" y="3220"/>
                  </a:lnTo>
                  <a:lnTo>
                    <a:pt x="2577" y="3233"/>
                  </a:lnTo>
                  <a:lnTo>
                    <a:pt x="2525" y="3241"/>
                  </a:lnTo>
                  <a:lnTo>
                    <a:pt x="2497" y="3241"/>
                  </a:lnTo>
                  <a:lnTo>
                    <a:pt x="1101" y="323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62" name="Graphic 61" descr="Unlock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69495" y="2555007"/>
              <a:ext cx="685800" cy="685800"/>
            </a:xfrm>
            <a:prstGeom prst="rect">
              <a:avLst/>
            </a:prstGeom>
          </p:spPr>
        </p:pic>
        <p:pic>
          <p:nvPicPr>
            <p:cNvPr id="63" name="Graphic 62" descr="Tool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80915" y="3895948"/>
              <a:ext cx="685800" cy="685800"/>
            </a:xfrm>
            <a:prstGeom prst="rect">
              <a:avLst/>
            </a:prstGeom>
          </p:spPr>
        </p:pic>
        <p:pic>
          <p:nvPicPr>
            <p:cNvPr id="64" name="Graphic 63" descr="Family with boy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99607" y="3889226"/>
              <a:ext cx="685800" cy="685800"/>
            </a:xfrm>
            <a:prstGeom prst="rect">
              <a:avLst/>
            </a:prstGeom>
          </p:spPr>
        </p:pic>
        <p:pic>
          <p:nvPicPr>
            <p:cNvPr id="65" name="Graphic 64" descr="Chat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380542" y="2582813"/>
              <a:ext cx="685800" cy="685800"/>
            </a:xfrm>
            <a:prstGeom prst="rect">
              <a:avLst/>
            </a:prstGeom>
          </p:spPr>
        </p:pic>
        <p:pic>
          <p:nvPicPr>
            <p:cNvPr id="66" name="Graphic 65" descr="Bullseye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26171" y="4550792"/>
              <a:ext cx="685800" cy="685800"/>
            </a:xfrm>
            <a:prstGeom prst="rect">
              <a:avLst/>
            </a:prstGeom>
          </p:spPr>
        </p:pic>
        <p:sp>
          <p:nvSpPr>
            <p:cNvPr id="67" name="Freeform 138"/>
            <p:cNvSpPr>
              <a:spLocks/>
            </p:cNvSpPr>
            <p:nvPr/>
          </p:nvSpPr>
          <p:spPr bwMode="auto">
            <a:xfrm>
              <a:off x="5719234" y="2401278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9 h 3150"/>
                <a:gd name="T4" fmla="*/ 1735 w 1760"/>
                <a:gd name="T5" fmla="*/ 1716 h 3150"/>
                <a:gd name="T6" fmla="*/ 1760 w 1760"/>
                <a:gd name="T7" fmla="*/ 1623 h 3150"/>
                <a:gd name="T8" fmla="*/ 1760 w 1760"/>
                <a:gd name="T9" fmla="*/ 1527 h 3150"/>
                <a:gd name="T10" fmla="*/ 1735 w 1760"/>
                <a:gd name="T11" fmla="*/ 1435 h 3150"/>
                <a:gd name="T12" fmla="*/ 1713 w 1760"/>
                <a:gd name="T13" fmla="*/ 1392 h 3150"/>
                <a:gd name="T14" fmla="*/ 1015 w 1760"/>
                <a:gd name="T15" fmla="*/ 183 h 3150"/>
                <a:gd name="T16" fmla="*/ 989 w 1760"/>
                <a:gd name="T17" fmla="*/ 143 h 3150"/>
                <a:gd name="T18" fmla="*/ 921 w 1760"/>
                <a:gd name="T19" fmla="*/ 75 h 3150"/>
                <a:gd name="T20" fmla="*/ 839 w 1760"/>
                <a:gd name="T21" fmla="*/ 28 h 3150"/>
                <a:gd name="T22" fmla="*/ 746 w 1760"/>
                <a:gd name="T23" fmla="*/ 3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7 h 3150"/>
                <a:gd name="T34" fmla="*/ 839 w 1760"/>
                <a:gd name="T35" fmla="*/ 3123 h 3150"/>
                <a:gd name="T36" fmla="*/ 921 w 1760"/>
                <a:gd name="T37" fmla="*/ 3076 h 3150"/>
                <a:gd name="T38" fmla="*/ 989 w 1760"/>
                <a:gd name="T39" fmla="*/ 3008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9"/>
                  </a:lnTo>
                  <a:lnTo>
                    <a:pt x="1735" y="1716"/>
                  </a:lnTo>
                  <a:lnTo>
                    <a:pt x="1760" y="1623"/>
                  </a:lnTo>
                  <a:lnTo>
                    <a:pt x="1760" y="1527"/>
                  </a:lnTo>
                  <a:lnTo>
                    <a:pt x="1735" y="1435"/>
                  </a:lnTo>
                  <a:lnTo>
                    <a:pt x="1713" y="1392"/>
                  </a:lnTo>
                  <a:lnTo>
                    <a:pt x="1015" y="183"/>
                  </a:lnTo>
                  <a:lnTo>
                    <a:pt x="989" y="143"/>
                  </a:lnTo>
                  <a:lnTo>
                    <a:pt x="921" y="75"/>
                  </a:lnTo>
                  <a:lnTo>
                    <a:pt x="839" y="28"/>
                  </a:lnTo>
                  <a:lnTo>
                    <a:pt x="746" y="3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7"/>
                  </a:lnTo>
                  <a:lnTo>
                    <a:pt x="839" y="3123"/>
                  </a:lnTo>
                  <a:lnTo>
                    <a:pt x="921" y="3076"/>
                  </a:lnTo>
                  <a:lnTo>
                    <a:pt x="989" y="3008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8" name="Freeform 137"/>
            <p:cNvSpPr>
              <a:spLocks/>
            </p:cNvSpPr>
            <p:nvPr/>
          </p:nvSpPr>
          <p:spPr bwMode="auto">
            <a:xfrm>
              <a:off x="5719234" y="3731708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8 h 3150"/>
                <a:gd name="T4" fmla="*/ 1735 w 1760"/>
                <a:gd name="T5" fmla="*/ 1715 h 3150"/>
                <a:gd name="T6" fmla="*/ 1760 w 1760"/>
                <a:gd name="T7" fmla="*/ 1622 h 3150"/>
                <a:gd name="T8" fmla="*/ 1760 w 1760"/>
                <a:gd name="T9" fmla="*/ 1527 h 3150"/>
                <a:gd name="T10" fmla="*/ 1735 w 1760"/>
                <a:gd name="T11" fmla="*/ 1435 h 3150"/>
                <a:gd name="T12" fmla="*/ 1713 w 1760"/>
                <a:gd name="T13" fmla="*/ 1391 h 3150"/>
                <a:gd name="T14" fmla="*/ 1015 w 1760"/>
                <a:gd name="T15" fmla="*/ 184 h 3150"/>
                <a:gd name="T16" fmla="*/ 989 w 1760"/>
                <a:gd name="T17" fmla="*/ 142 h 3150"/>
                <a:gd name="T18" fmla="*/ 921 w 1760"/>
                <a:gd name="T19" fmla="*/ 74 h 3150"/>
                <a:gd name="T20" fmla="*/ 839 w 1760"/>
                <a:gd name="T21" fmla="*/ 27 h 3150"/>
                <a:gd name="T22" fmla="*/ 746 w 1760"/>
                <a:gd name="T23" fmla="*/ 2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8 h 3150"/>
                <a:gd name="T34" fmla="*/ 839 w 1760"/>
                <a:gd name="T35" fmla="*/ 3123 h 3150"/>
                <a:gd name="T36" fmla="*/ 921 w 1760"/>
                <a:gd name="T37" fmla="*/ 3075 h 3150"/>
                <a:gd name="T38" fmla="*/ 989 w 1760"/>
                <a:gd name="T39" fmla="*/ 3007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7"/>
                  </a:lnTo>
                  <a:lnTo>
                    <a:pt x="1735" y="1435"/>
                  </a:lnTo>
                  <a:lnTo>
                    <a:pt x="1713" y="1391"/>
                  </a:lnTo>
                  <a:lnTo>
                    <a:pt x="1015" y="184"/>
                  </a:ln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8"/>
                  </a:lnTo>
                  <a:lnTo>
                    <a:pt x="839" y="3123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136"/>
            <p:cNvSpPr>
              <a:spLocks/>
            </p:cNvSpPr>
            <p:nvPr/>
          </p:nvSpPr>
          <p:spPr bwMode="auto">
            <a:xfrm>
              <a:off x="4571524" y="4394068"/>
              <a:ext cx="558629" cy="999250"/>
            </a:xfrm>
            <a:custGeom>
              <a:avLst/>
              <a:gdLst>
                <a:gd name="T0" fmla="*/ 1015 w 1760"/>
                <a:gd name="T1" fmla="*/ 2967 h 3150"/>
                <a:gd name="T2" fmla="*/ 1713 w 1760"/>
                <a:gd name="T3" fmla="*/ 1758 h 3150"/>
                <a:gd name="T4" fmla="*/ 1735 w 1760"/>
                <a:gd name="T5" fmla="*/ 1715 h 3150"/>
                <a:gd name="T6" fmla="*/ 1760 w 1760"/>
                <a:gd name="T7" fmla="*/ 1622 h 3150"/>
                <a:gd name="T8" fmla="*/ 1760 w 1760"/>
                <a:gd name="T9" fmla="*/ 1527 h 3150"/>
                <a:gd name="T10" fmla="*/ 1735 w 1760"/>
                <a:gd name="T11" fmla="*/ 1434 h 3150"/>
                <a:gd name="T12" fmla="*/ 1713 w 1760"/>
                <a:gd name="T13" fmla="*/ 1391 h 3150"/>
                <a:gd name="T14" fmla="*/ 1015 w 1760"/>
                <a:gd name="T15" fmla="*/ 184 h 3150"/>
                <a:gd name="T16" fmla="*/ 989 w 1760"/>
                <a:gd name="T17" fmla="*/ 142 h 3150"/>
                <a:gd name="T18" fmla="*/ 921 w 1760"/>
                <a:gd name="T19" fmla="*/ 74 h 3150"/>
                <a:gd name="T20" fmla="*/ 839 w 1760"/>
                <a:gd name="T21" fmla="*/ 27 h 3150"/>
                <a:gd name="T22" fmla="*/ 746 w 1760"/>
                <a:gd name="T23" fmla="*/ 2 h 3150"/>
                <a:gd name="T24" fmla="*/ 698 w 1760"/>
                <a:gd name="T25" fmla="*/ 0 h 3150"/>
                <a:gd name="T26" fmla="*/ 0 w 1760"/>
                <a:gd name="T27" fmla="*/ 0 h 3150"/>
                <a:gd name="T28" fmla="*/ 0 w 1760"/>
                <a:gd name="T29" fmla="*/ 3150 h 3150"/>
                <a:gd name="T30" fmla="*/ 698 w 1760"/>
                <a:gd name="T31" fmla="*/ 3150 h 3150"/>
                <a:gd name="T32" fmla="*/ 746 w 1760"/>
                <a:gd name="T33" fmla="*/ 3148 h 3150"/>
                <a:gd name="T34" fmla="*/ 839 w 1760"/>
                <a:gd name="T35" fmla="*/ 3123 h 3150"/>
                <a:gd name="T36" fmla="*/ 921 w 1760"/>
                <a:gd name="T37" fmla="*/ 3075 h 3150"/>
                <a:gd name="T38" fmla="*/ 989 w 1760"/>
                <a:gd name="T39" fmla="*/ 3007 h 3150"/>
                <a:gd name="T40" fmla="*/ 1015 w 1760"/>
                <a:gd name="T41" fmla="*/ 2967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2967"/>
                  </a:move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7"/>
                  </a:lnTo>
                  <a:lnTo>
                    <a:pt x="1735" y="1434"/>
                  </a:lnTo>
                  <a:lnTo>
                    <a:pt x="1713" y="1391"/>
                  </a:lnTo>
                  <a:lnTo>
                    <a:pt x="1015" y="184"/>
                  </a:ln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8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8" y="3150"/>
                  </a:lnTo>
                  <a:lnTo>
                    <a:pt x="746" y="3148"/>
                  </a:lnTo>
                  <a:lnTo>
                    <a:pt x="839" y="3123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141"/>
            <p:cNvSpPr>
              <a:spLocks/>
            </p:cNvSpPr>
            <p:nvPr/>
          </p:nvSpPr>
          <p:spPr bwMode="auto">
            <a:xfrm>
              <a:off x="3425718" y="3731708"/>
              <a:ext cx="558629" cy="999250"/>
            </a:xfrm>
            <a:custGeom>
              <a:avLst/>
              <a:gdLst>
                <a:gd name="T0" fmla="*/ 1015 w 1760"/>
                <a:gd name="T1" fmla="*/ 184 h 3150"/>
                <a:gd name="T2" fmla="*/ 989 w 1760"/>
                <a:gd name="T3" fmla="*/ 142 h 3150"/>
                <a:gd name="T4" fmla="*/ 921 w 1760"/>
                <a:gd name="T5" fmla="*/ 74 h 3150"/>
                <a:gd name="T6" fmla="*/ 839 w 1760"/>
                <a:gd name="T7" fmla="*/ 27 h 3150"/>
                <a:gd name="T8" fmla="*/ 746 w 1760"/>
                <a:gd name="T9" fmla="*/ 2 h 3150"/>
                <a:gd name="T10" fmla="*/ 697 w 1760"/>
                <a:gd name="T11" fmla="*/ 0 h 3150"/>
                <a:gd name="T12" fmla="*/ 0 w 1760"/>
                <a:gd name="T13" fmla="*/ 0 h 3150"/>
                <a:gd name="T14" fmla="*/ 0 w 1760"/>
                <a:gd name="T15" fmla="*/ 3150 h 3150"/>
                <a:gd name="T16" fmla="*/ 697 w 1760"/>
                <a:gd name="T17" fmla="*/ 3150 h 3150"/>
                <a:gd name="T18" fmla="*/ 746 w 1760"/>
                <a:gd name="T19" fmla="*/ 3148 h 3150"/>
                <a:gd name="T20" fmla="*/ 839 w 1760"/>
                <a:gd name="T21" fmla="*/ 3123 h 3150"/>
                <a:gd name="T22" fmla="*/ 921 w 1760"/>
                <a:gd name="T23" fmla="*/ 3075 h 3150"/>
                <a:gd name="T24" fmla="*/ 989 w 1760"/>
                <a:gd name="T25" fmla="*/ 3007 h 3150"/>
                <a:gd name="T26" fmla="*/ 1015 w 1760"/>
                <a:gd name="T27" fmla="*/ 2967 h 3150"/>
                <a:gd name="T28" fmla="*/ 1713 w 1760"/>
                <a:gd name="T29" fmla="*/ 1758 h 3150"/>
                <a:gd name="T30" fmla="*/ 1735 w 1760"/>
                <a:gd name="T31" fmla="*/ 1715 h 3150"/>
                <a:gd name="T32" fmla="*/ 1760 w 1760"/>
                <a:gd name="T33" fmla="*/ 1622 h 3150"/>
                <a:gd name="T34" fmla="*/ 1760 w 1760"/>
                <a:gd name="T35" fmla="*/ 1527 h 3150"/>
                <a:gd name="T36" fmla="*/ 1735 w 1760"/>
                <a:gd name="T37" fmla="*/ 1435 h 3150"/>
                <a:gd name="T38" fmla="*/ 1713 w 1760"/>
                <a:gd name="T39" fmla="*/ 1391 h 3150"/>
                <a:gd name="T40" fmla="*/ 1015 w 1760"/>
                <a:gd name="T41" fmla="*/ 184 h 3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0">
                  <a:moveTo>
                    <a:pt x="1015" y="184"/>
                  </a:moveTo>
                  <a:lnTo>
                    <a:pt x="989" y="142"/>
                  </a:lnTo>
                  <a:lnTo>
                    <a:pt x="921" y="74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7" y="0"/>
                  </a:lnTo>
                  <a:lnTo>
                    <a:pt x="0" y="0"/>
                  </a:lnTo>
                  <a:lnTo>
                    <a:pt x="0" y="3150"/>
                  </a:lnTo>
                  <a:lnTo>
                    <a:pt x="697" y="3150"/>
                  </a:lnTo>
                  <a:lnTo>
                    <a:pt x="746" y="3148"/>
                  </a:lnTo>
                  <a:lnTo>
                    <a:pt x="839" y="3123"/>
                  </a:lnTo>
                  <a:lnTo>
                    <a:pt x="921" y="3075"/>
                  </a:lnTo>
                  <a:lnTo>
                    <a:pt x="989" y="3007"/>
                  </a:lnTo>
                  <a:lnTo>
                    <a:pt x="1015" y="2967"/>
                  </a:ln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7"/>
                  </a:lnTo>
                  <a:lnTo>
                    <a:pt x="1735" y="1435"/>
                  </a:lnTo>
                  <a:lnTo>
                    <a:pt x="1713" y="1391"/>
                  </a:lnTo>
                  <a:lnTo>
                    <a:pt x="1015" y="18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140"/>
            <p:cNvSpPr>
              <a:spLocks/>
            </p:cNvSpPr>
            <p:nvPr/>
          </p:nvSpPr>
          <p:spPr bwMode="auto">
            <a:xfrm>
              <a:off x="3425718" y="2398423"/>
              <a:ext cx="558629" cy="999250"/>
            </a:xfrm>
            <a:custGeom>
              <a:avLst/>
              <a:gdLst>
                <a:gd name="T0" fmla="*/ 1713 w 1760"/>
                <a:gd name="T1" fmla="*/ 1391 h 3151"/>
                <a:gd name="T2" fmla="*/ 1015 w 1760"/>
                <a:gd name="T3" fmla="*/ 184 h 3151"/>
                <a:gd name="T4" fmla="*/ 989 w 1760"/>
                <a:gd name="T5" fmla="*/ 142 h 3151"/>
                <a:gd name="T6" fmla="*/ 921 w 1760"/>
                <a:gd name="T7" fmla="*/ 76 h 3151"/>
                <a:gd name="T8" fmla="*/ 839 w 1760"/>
                <a:gd name="T9" fmla="*/ 27 h 3151"/>
                <a:gd name="T10" fmla="*/ 746 w 1760"/>
                <a:gd name="T11" fmla="*/ 2 h 3151"/>
                <a:gd name="T12" fmla="*/ 697 w 1760"/>
                <a:gd name="T13" fmla="*/ 0 h 3151"/>
                <a:gd name="T14" fmla="*/ 0 w 1760"/>
                <a:gd name="T15" fmla="*/ 0 h 3151"/>
                <a:gd name="T16" fmla="*/ 0 w 1760"/>
                <a:gd name="T17" fmla="*/ 3151 h 3151"/>
                <a:gd name="T18" fmla="*/ 697 w 1760"/>
                <a:gd name="T19" fmla="*/ 3151 h 3151"/>
                <a:gd name="T20" fmla="*/ 746 w 1760"/>
                <a:gd name="T21" fmla="*/ 3148 h 3151"/>
                <a:gd name="T22" fmla="*/ 839 w 1760"/>
                <a:gd name="T23" fmla="*/ 3124 h 3151"/>
                <a:gd name="T24" fmla="*/ 921 w 1760"/>
                <a:gd name="T25" fmla="*/ 3075 h 3151"/>
                <a:gd name="T26" fmla="*/ 989 w 1760"/>
                <a:gd name="T27" fmla="*/ 3009 h 3151"/>
                <a:gd name="T28" fmla="*/ 1015 w 1760"/>
                <a:gd name="T29" fmla="*/ 2967 h 3151"/>
                <a:gd name="T30" fmla="*/ 1713 w 1760"/>
                <a:gd name="T31" fmla="*/ 1758 h 3151"/>
                <a:gd name="T32" fmla="*/ 1735 w 1760"/>
                <a:gd name="T33" fmla="*/ 1715 h 3151"/>
                <a:gd name="T34" fmla="*/ 1760 w 1760"/>
                <a:gd name="T35" fmla="*/ 1622 h 3151"/>
                <a:gd name="T36" fmla="*/ 1760 w 1760"/>
                <a:gd name="T37" fmla="*/ 1528 h 3151"/>
                <a:gd name="T38" fmla="*/ 1735 w 1760"/>
                <a:gd name="T39" fmla="*/ 1436 h 3151"/>
                <a:gd name="T40" fmla="*/ 1713 w 1760"/>
                <a:gd name="T41" fmla="*/ 1391 h 3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60" h="3151">
                  <a:moveTo>
                    <a:pt x="1713" y="1391"/>
                  </a:moveTo>
                  <a:lnTo>
                    <a:pt x="1015" y="184"/>
                  </a:lnTo>
                  <a:lnTo>
                    <a:pt x="989" y="142"/>
                  </a:lnTo>
                  <a:lnTo>
                    <a:pt x="921" y="76"/>
                  </a:lnTo>
                  <a:lnTo>
                    <a:pt x="839" y="27"/>
                  </a:lnTo>
                  <a:lnTo>
                    <a:pt x="746" y="2"/>
                  </a:lnTo>
                  <a:lnTo>
                    <a:pt x="697" y="0"/>
                  </a:lnTo>
                  <a:lnTo>
                    <a:pt x="0" y="0"/>
                  </a:lnTo>
                  <a:lnTo>
                    <a:pt x="0" y="3151"/>
                  </a:lnTo>
                  <a:lnTo>
                    <a:pt x="697" y="3151"/>
                  </a:lnTo>
                  <a:lnTo>
                    <a:pt x="746" y="3148"/>
                  </a:lnTo>
                  <a:lnTo>
                    <a:pt x="839" y="3124"/>
                  </a:lnTo>
                  <a:lnTo>
                    <a:pt x="921" y="3075"/>
                  </a:lnTo>
                  <a:lnTo>
                    <a:pt x="989" y="3009"/>
                  </a:lnTo>
                  <a:lnTo>
                    <a:pt x="1015" y="2967"/>
                  </a:lnTo>
                  <a:lnTo>
                    <a:pt x="1713" y="1758"/>
                  </a:lnTo>
                  <a:lnTo>
                    <a:pt x="1735" y="1715"/>
                  </a:lnTo>
                  <a:lnTo>
                    <a:pt x="1760" y="1622"/>
                  </a:lnTo>
                  <a:lnTo>
                    <a:pt x="1760" y="1528"/>
                  </a:lnTo>
                  <a:lnTo>
                    <a:pt x="1735" y="1436"/>
                  </a:lnTo>
                  <a:lnTo>
                    <a:pt x="1713" y="1391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pic>
          <p:nvPicPr>
            <p:cNvPr id="72" name="Graphic 71" descr="Puzzle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226171" y="1911628"/>
              <a:ext cx="685800" cy="685800"/>
            </a:xfrm>
            <a:prstGeom prst="rect">
              <a:avLst/>
            </a:prstGeom>
          </p:spPr>
        </p:pic>
      </p:grpSp>
      <p:grpSp>
        <p:nvGrpSpPr>
          <p:cNvPr id="91" name="Group 90"/>
          <p:cNvGrpSpPr/>
          <p:nvPr/>
        </p:nvGrpSpPr>
        <p:grpSpPr>
          <a:xfrm>
            <a:off x="6974393" y="2966533"/>
            <a:ext cx="1925752" cy="1391757"/>
            <a:chOff x="6974393" y="3025362"/>
            <a:chExt cx="1925752" cy="1391757"/>
          </a:xfrm>
        </p:grpSpPr>
        <p:sp>
          <p:nvSpPr>
            <p:cNvPr id="92" name="TextBox 91"/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691483" y="4621698"/>
            <a:ext cx="2202817" cy="1237866"/>
            <a:chOff x="6691483" y="4757378"/>
            <a:chExt cx="2202817" cy="1237866"/>
          </a:xfrm>
        </p:grpSpPr>
        <p:sp>
          <p:nvSpPr>
            <p:cNvPr id="95" name="TextBox 94"/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49702" y="2966531"/>
            <a:ext cx="1925752" cy="1391758"/>
            <a:chOff x="249702" y="3025361"/>
            <a:chExt cx="1925752" cy="1391758"/>
          </a:xfrm>
        </p:grpSpPr>
        <p:sp>
          <p:nvSpPr>
            <p:cNvPr id="98" name="TextBox 97"/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101" name="TextBox 100"/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104" name="TextBox 103"/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107" name="TextBox 106"/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061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9862</TotalTime>
  <Words>518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Diagram w/ Hexagons for PowerPoint</vt:lpstr>
      <vt:lpstr>Cycle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Diagram with Hexagons for PowerPoint</dc:title>
  <dc:creator>PresentationGo.com</dc:creator>
  <dc:description>© Copyright PresentationGo.com</dc:description>
  <dcterms:created xsi:type="dcterms:W3CDTF">2014-11-26T05:14:11Z</dcterms:created>
  <dcterms:modified xsi:type="dcterms:W3CDTF">2017-06-21T00:55:50Z</dcterms:modified>
  <cp:category>Charts &amp; Diagrams</cp:category>
</cp:coreProperties>
</file>