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0" r:id="rId4"/>
    <p:sldId id="351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66" d="100"/>
          <a:sy n="66" d="100"/>
        </p:scale>
        <p:origin x="894" y="19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8/5/2019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6073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5428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8/5/2019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Cycle Matrix &amp; Cubes – Slide Template</a:t>
            </a:r>
          </a:p>
        </p:txBody>
      </p:sp>
      <p:grpSp>
        <p:nvGrpSpPr>
          <p:cNvPr id="59" name="Group 58">
            <a:extLst>
              <a:ext uri="{FF2B5EF4-FFF2-40B4-BE49-F238E27FC236}">
                <a16:creationId xmlns:a16="http://schemas.microsoft.com/office/drawing/2014/main" id="{7D5BDEC8-B299-4A1A-BE28-B660A8EDC551}"/>
              </a:ext>
            </a:extLst>
          </p:cNvPr>
          <p:cNvGrpSpPr/>
          <p:nvPr/>
        </p:nvGrpSpPr>
        <p:grpSpPr>
          <a:xfrm>
            <a:off x="8921977" y="3746625"/>
            <a:ext cx="2937088" cy="1290153"/>
            <a:chOff x="8921977" y="1466725"/>
            <a:chExt cx="2937088" cy="1290153"/>
          </a:xfrm>
        </p:grpSpPr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BA751C12-4E56-45B7-86D0-86224C477306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58FF18AC-3583-4383-89DE-86C09E6EE09C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2" name="Group 61">
            <a:extLst>
              <a:ext uri="{FF2B5EF4-FFF2-40B4-BE49-F238E27FC236}">
                <a16:creationId xmlns:a16="http://schemas.microsoft.com/office/drawing/2014/main" id="{70529599-33A6-481B-A302-01915E72FD62}"/>
              </a:ext>
            </a:extLst>
          </p:cNvPr>
          <p:cNvGrpSpPr/>
          <p:nvPr/>
        </p:nvGrpSpPr>
        <p:grpSpPr>
          <a:xfrm>
            <a:off x="332936" y="3746625"/>
            <a:ext cx="2937088" cy="1290153"/>
            <a:chOff x="332936" y="2627766"/>
            <a:chExt cx="2937088" cy="1290153"/>
          </a:xfrm>
        </p:grpSpPr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7AC27419-926C-4004-B9B7-77F74826B588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D063DBDC-0ABA-4AF3-99DE-136FDAEC4E59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5" name="Group 64">
            <a:extLst>
              <a:ext uri="{FF2B5EF4-FFF2-40B4-BE49-F238E27FC236}">
                <a16:creationId xmlns:a16="http://schemas.microsoft.com/office/drawing/2014/main" id="{E7E1C789-DA61-411D-8CE3-AEB5E37D241C}"/>
              </a:ext>
            </a:extLst>
          </p:cNvPr>
          <p:cNvGrpSpPr/>
          <p:nvPr/>
        </p:nvGrpSpPr>
        <p:grpSpPr>
          <a:xfrm>
            <a:off x="8929772" y="2041531"/>
            <a:ext cx="2937088" cy="1290153"/>
            <a:chOff x="8921977" y="1466725"/>
            <a:chExt cx="2937088" cy="1290153"/>
          </a:xfrm>
        </p:grpSpPr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2B0A38BE-204B-4978-809E-1ECD2DD64DA5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305F9BAD-3D8B-4459-BBB7-BD0E6DD7E1E5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8" name="Group 67">
            <a:extLst>
              <a:ext uri="{FF2B5EF4-FFF2-40B4-BE49-F238E27FC236}">
                <a16:creationId xmlns:a16="http://schemas.microsoft.com/office/drawing/2014/main" id="{7B327A4A-9E71-4E57-93F8-C95ABF897742}"/>
              </a:ext>
            </a:extLst>
          </p:cNvPr>
          <p:cNvGrpSpPr/>
          <p:nvPr/>
        </p:nvGrpSpPr>
        <p:grpSpPr>
          <a:xfrm>
            <a:off x="340731" y="2041531"/>
            <a:ext cx="2937088" cy="1290153"/>
            <a:chOff x="332936" y="2627766"/>
            <a:chExt cx="2937088" cy="1290153"/>
          </a:xfrm>
        </p:grpSpPr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1AA28B40-2B96-417B-89EF-758AA01A5DAD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869E41DF-6D4D-463F-AEA8-7718EDE8ABC3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CE1955E3-9281-4E73-883E-0DB0B83ACB52}"/>
              </a:ext>
            </a:extLst>
          </p:cNvPr>
          <p:cNvGrpSpPr/>
          <p:nvPr/>
        </p:nvGrpSpPr>
        <p:grpSpPr>
          <a:xfrm>
            <a:off x="3627766" y="1195532"/>
            <a:ext cx="4936468" cy="4939631"/>
            <a:chOff x="3627766" y="1195532"/>
            <a:chExt cx="4936468" cy="4939631"/>
          </a:xfrm>
        </p:grpSpPr>
        <p:sp>
          <p:nvSpPr>
            <p:cNvPr id="82" name="Shape">
              <a:extLst>
                <a:ext uri="{FF2B5EF4-FFF2-40B4-BE49-F238E27FC236}">
                  <a16:creationId xmlns:a16="http://schemas.microsoft.com/office/drawing/2014/main" id="{A8C2D397-E6D1-4909-9FC8-D116A4862100}"/>
                </a:ext>
              </a:extLst>
            </p:cNvPr>
            <p:cNvSpPr/>
            <p:nvPr/>
          </p:nvSpPr>
          <p:spPr>
            <a:xfrm>
              <a:off x="4705181" y="3667247"/>
              <a:ext cx="1401466" cy="13994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3" h="20847" extrusionOk="0">
                  <a:moveTo>
                    <a:pt x="2238" y="0"/>
                  </a:moveTo>
                  <a:cubicBezTo>
                    <a:pt x="253" y="0"/>
                    <a:pt x="-747" y="2398"/>
                    <a:pt x="653" y="3809"/>
                  </a:cubicBezTo>
                  <a:lnTo>
                    <a:pt x="686" y="3842"/>
                  </a:lnTo>
                  <a:lnTo>
                    <a:pt x="17015" y="20189"/>
                  </a:lnTo>
                  <a:lnTo>
                    <a:pt x="17015" y="20189"/>
                  </a:lnTo>
                  <a:cubicBezTo>
                    <a:pt x="18434" y="21600"/>
                    <a:pt x="20853" y="20590"/>
                    <a:pt x="20853" y="18588"/>
                  </a:cubicBezTo>
                  <a:lnTo>
                    <a:pt x="20853" y="6660"/>
                  </a:lnTo>
                  <a:cubicBezTo>
                    <a:pt x="20853" y="2983"/>
                    <a:pt x="17873" y="0"/>
                    <a:pt x="14200" y="0"/>
                  </a:cubicBezTo>
                  <a:lnTo>
                    <a:pt x="2238" y="0"/>
                  </a:ln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85" name="Shape">
              <a:extLst>
                <a:ext uri="{FF2B5EF4-FFF2-40B4-BE49-F238E27FC236}">
                  <a16:creationId xmlns:a16="http://schemas.microsoft.com/office/drawing/2014/main" id="{D0731D66-FA90-4C85-81D9-7F6E98BF0F58}"/>
                </a:ext>
              </a:extLst>
            </p:cNvPr>
            <p:cNvSpPr/>
            <p:nvPr/>
          </p:nvSpPr>
          <p:spPr>
            <a:xfrm>
              <a:off x="4705181" y="2272947"/>
              <a:ext cx="1401466" cy="14014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3" h="20853" extrusionOk="0">
                  <a:moveTo>
                    <a:pt x="20853" y="2238"/>
                  </a:moveTo>
                  <a:cubicBezTo>
                    <a:pt x="20853" y="253"/>
                    <a:pt x="18458" y="-747"/>
                    <a:pt x="17048" y="653"/>
                  </a:cubicBezTo>
                  <a:lnTo>
                    <a:pt x="17015" y="686"/>
                  </a:lnTo>
                  <a:lnTo>
                    <a:pt x="686" y="17015"/>
                  </a:lnTo>
                  <a:lnTo>
                    <a:pt x="653" y="17048"/>
                  </a:lnTo>
                  <a:cubicBezTo>
                    <a:pt x="-747" y="18458"/>
                    <a:pt x="253" y="20853"/>
                    <a:pt x="2238" y="20853"/>
                  </a:cubicBezTo>
                  <a:lnTo>
                    <a:pt x="14200" y="20853"/>
                  </a:lnTo>
                  <a:cubicBezTo>
                    <a:pt x="17873" y="20853"/>
                    <a:pt x="20853" y="17873"/>
                    <a:pt x="20853" y="14200"/>
                  </a:cubicBezTo>
                  <a:lnTo>
                    <a:pt x="20853" y="2238"/>
                  </a:lnTo>
                  <a:close/>
                </a:path>
              </a:pathLst>
            </a:custGeom>
            <a:solidFill>
              <a:schemeClr val="accent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86" name="Shape">
              <a:extLst>
                <a:ext uri="{FF2B5EF4-FFF2-40B4-BE49-F238E27FC236}">
                  <a16:creationId xmlns:a16="http://schemas.microsoft.com/office/drawing/2014/main" id="{F25A7C93-1151-4994-8FE4-AD6823B66E8D}"/>
                </a:ext>
              </a:extLst>
            </p:cNvPr>
            <p:cNvSpPr/>
            <p:nvPr/>
          </p:nvSpPr>
          <p:spPr>
            <a:xfrm>
              <a:off x="3691146" y="1195532"/>
              <a:ext cx="2145095" cy="21510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1600" extrusionOk="0">
                  <a:moveTo>
                    <a:pt x="21032" y="21438"/>
                  </a:moveTo>
                  <a:cubicBezTo>
                    <a:pt x="21483" y="20897"/>
                    <a:pt x="21600" y="20152"/>
                    <a:pt x="21406" y="19474"/>
                  </a:cubicBezTo>
                  <a:lnTo>
                    <a:pt x="16433" y="2043"/>
                  </a:lnTo>
                  <a:cubicBezTo>
                    <a:pt x="16329" y="897"/>
                    <a:pt x="15366" y="0"/>
                    <a:pt x="14195" y="0"/>
                  </a:cubicBezTo>
                  <a:lnTo>
                    <a:pt x="1613" y="0"/>
                  </a:lnTo>
                  <a:cubicBezTo>
                    <a:pt x="978" y="0"/>
                    <a:pt x="406" y="264"/>
                    <a:pt x="0" y="687"/>
                  </a:cubicBezTo>
                  <a:lnTo>
                    <a:pt x="20870" y="21600"/>
                  </a:lnTo>
                  <a:cubicBezTo>
                    <a:pt x="20927" y="21546"/>
                    <a:pt x="20984" y="21495"/>
                    <a:pt x="21032" y="21438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89" name="Shape">
              <a:extLst>
                <a:ext uri="{FF2B5EF4-FFF2-40B4-BE49-F238E27FC236}">
                  <a16:creationId xmlns:a16="http://schemas.microsoft.com/office/drawing/2014/main" id="{24D970B8-29A2-4612-8B63-C86DBBE234B8}"/>
                </a:ext>
              </a:extLst>
            </p:cNvPr>
            <p:cNvSpPr/>
            <p:nvPr/>
          </p:nvSpPr>
          <p:spPr>
            <a:xfrm>
              <a:off x="3627766" y="1258910"/>
              <a:ext cx="2145962" cy="21412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5" extrusionOk="0">
                  <a:moveTo>
                    <a:pt x="638" y="0"/>
                  </a:moveTo>
                  <a:cubicBezTo>
                    <a:pt x="242" y="404"/>
                    <a:pt x="0" y="958"/>
                    <a:pt x="0" y="1565"/>
                  </a:cubicBezTo>
                  <a:lnTo>
                    <a:pt x="0" y="14169"/>
                  </a:lnTo>
                  <a:cubicBezTo>
                    <a:pt x="0" y="15149"/>
                    <a:pt x="628" y="15979"/>
                    <a:pt x="1502" y="16291"/>
                  </a:cubicBezTo>
                  <a:lnTo>
                    <a:pt x="1502" y="16291"/>
                  </a:lnTo>
                  <a:lnTo>
                    <a:pt x="1512" y="16294"/>
                  </a:lnTo>
                  <a:cubicBezTo>
                    <a:pt x="1608" y="16329"/>
                    <a:pt x="1706" y="16357"/>
                    <a:pt x="1809" y="16377"/>
                  </a:cubicBezTo>
                  <a:lnTo>
                    <a:pt x="19514" y="21406"/>
                  </a:lnTo>
                  <a:cubicBezTo>
                    <a:pt x="20193" y="21600"/>
                    <a:pt x="20940" y="21479"/>
                    <a:pt x="21479" y="21027"/>
                  </a:cubicBezTo>
                  <a:cubicBezTo>
                    <a:pt x="21523" y="20989"/>
                    <a:pt x="21559" y="20945"/>
                    <a:pt x="21600" y="20907"/>
                  </a:cubicBezTo>
                  <a:lnTo>
                    <a:pt x="638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92" name="Shape">
              <a:extLst>
                <a:ext uri="{FF2B5EF4-FFF2-40B4-BE49-F238E27FC236}">
                  <a16:creationId xmlns:a16="http://schemas.microsoft.com/office/drawing/2014/main" id="{9368B265-A0BC-4D14-8254-BFC09089D52C}"/>
                </a:ext>
              </a:extLst>
            </p:cNvPr>
            <p:cNvSpPr/>
            <p:nvPr/>
          </p:nvSpPr>
          <p:spPr>
            <a:xfrm>
              <a:off x="6099483" y="2272945"/>
              <a:ext cx="1401466" cy="14014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3" h="20853" extrusionOk="0">
                  <a:moveTo>
                    <a:pt x="3838" y="686"/>
                  </a:moveTo>
                  <a:lnTo>
                    <a:pt x="3805" y="653"/>
                  </a:lnTo>
                  <a:cubicBezTo>
                    <a:pt x="2395" y="-747"/>
                    <a:pt x="0" y="253"/>
                    <a:pt x="0" y="2238"/>
                  </a:cubicBezTo>
                  <a:lnTo>
                    <a:pt x="0" y="14200"/>
                  </a:lnTo>
                  <a:cubicBezTo>
                    <a:pt x="0" y="17873"/>
                    <a:pt x="2980" y="20853"/>
                    <a:pt x="6653" y="20853"/>
                  </a:cubicBezTo>
                  <a:lnTo>
                    <a:pt x="18615" y="20853"/>
                  </a:lnTo>
                  <a:cubicBezTo>
                    <a:pt x="20600" y="20853"/>
                    <a:pt x="21600" y="18458"/>
                    <a:pt x="20200" y="17048"/>
                  </a:cubicBezTo>
                  <a:lnTo>
                    <a:pt x="20167" y="17015"/>
                  </a:lnTo>
                  <a:lnTo>
                    <a:pt x="3838" y="686"/>
                  </a:ln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93" name="Shape">
              <a:extLst>
                <a:ext uri="{FF2B5EF4-FFF2-40B4-BE49-F238E27FC236}">
                  <a16:creationId xmlns:a16="http://schemas.microsoft.com/office/drawing/2014/main" id="{7F83484C-8CC2-4F38-A99D-0AD7B5703667}"/>
                </a:ext>
              </a:extLst>
            </p:cNvPr>
            <p:cNvSpPr/>
            <p:nvPr/>
          </p:nvSpPr>
          <p:spPr>
            <a:xfrm>
              <a:off x="6352992" y="1956058"/>
              <a:ext cx="1379940" cy="13857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2" h="21600" extrusionOk="0">
                  <a:moveTo>
                    <a:pt x="18949" y="0"/>
                  </a:moveTo>
                  <a:lnTo>
                    <a:pt x="7802" y="0"/>
                  </a:lnTo>
                  <a:cubicBezTo>
                    <a:pt x="6332" y="0"/>
                    <a:pt x="5073" y="919"/>
                    <a:pt x="4567" y="2213"/>
                  </a:cubicBezTo>
                  <a:lnTo>
                    <a:pt x="4567" y="2213"/>
                  </a:lnTo>
                  <a:lnTo>
                    <a:pt x="4567" y="2218"/>
                  </a:lnTo>
                  <a:cubicBezTo>
                    <a:pt x="4478" y="2440"/>
                    <a:pt x="4414" y="2672"/>
                    <a:pt x="4375" y="2909"/>
                  </a:cubicBezTo>
                  <a:lnTo>
                    <a:pt x="132" y="18310"/>
                  </a:lnTo>
                  <a:cubicBezTo>
                    <a:pt x="-188" y="19466"/>
                    <a:pt x="78" y="20745"/>
                    <a:pt x="918" y="21595"/>
                  </a:cubicBezTo>
                  <a:cubicBezTo>
                    <a:pt x="918" y="21595"/>
                    <a:pt x="923" y="21600"/>
                    <a:pt x="923" y="21600"/>
                  </a:cubicBezTo>
                  <a:lnTo>
                    <a:pt x="21412" y="1018"/>
                  </a:lnTo>
                  <a:cubicBezTo>
                    <a:pt x="20783" y="390"/>
                    <a:pt x="19912" y="0"/>
                    <a:pt x="18949" y="0"/>
                  </a:cubicBez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94" name="Shape">
              <a:extLst>
                <a:ext uri="{FF2B5EF4-FFF2-40B4-BE49-F238E27FC236}">
                  <a16:creationId xmlns:a16="http://schemas.microsoft.com/office/drawing/2014/main" id="{A2573616-67E0-4724-B53B-06F546303CAF}"/>
                </a:ext>
              </a:extLst>
            </p:cNvPr>
            <p:cNvSpPr/>
            <p:nvPr/>
          </p:nvSpPr>
          <p:spPr>
            <a:xfrm>
              <a:off x="6416370" y="2019438"/>
              <a:ext cx="1385754" cy="13802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1" extrusionOk="0">
                  <a:moveTo>
                    <a:pt x="0" y="20507"/>
                  </a:moveTo>
                  <a:cubicBezTo>
                    <a:pt x="69" y="20576"/>
                    <a:pt x="143" y="20645"/>
                    <a:pt x="217" y="20709"/>
                  </a:cubicBezTo>
                  <a:cubicBezTo>
                    <a:pt x="1057" y="21413"/>
                    <a:pt x="2218" y="21600"/>
                    <a:pt x="3270" y="21310"/>
                  </a:cubicBezTo>
                  <a:lnTo>
                    <a:pt x="19027" y="16983"/>
                  </a:lnTo>
                  <a:lnTo>
                    <a:pt x="19027" y="16983"/>
                  </a:lnTo>
                  <a:cubicBezTo>
                    <a:pt x="20508" y="16579"/>
                    <a:pt x="21600" y="15230"/>
                    <a:pt x="21600" y="13626"/>
                  </a:cubicBezTo>
                  <a:lnTo>
                    <a:pt x="21600" y="2466"/>
                  </a:lnTo>
                  <a:cubicBezTo>
                    <a:pt x="21600" y="1501"/>
                    <a:pt x="21210" y="630"/>
                    <a:pt x="20578" y="0"/>
                  </a:cubicBezTo>
                  <a:lnTo>
                    <a:pt x="0" y="20507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96" name="Shape">
              <a:extLst>
                <a:ext uri="{FF2B5EF4-FFF2-40B4-BE49-F238E27FC236}">
                  <a16:creationId xmlns:a16="http://schemas.microsoft.com/office/drawing/2014/main" id="{2D92B956-BF1E-4DF9-9C0F-2CF26E5CC2E7}"/>
                </a:ext>
              </a:extLst>
            </p:cNvPr>
            <p:cNvSpPr/>
            <p:nvPr/>
          </p:nvSpPr>
          <p:spPr>
            <a:xfrm>
              <a:off x="6099485" y="3667249"/>
              <a:ext cx="1401463" cy="13995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3" h="20848" extrusionOk="0">
                  <a:moveTo>
                    <a:pt x="0" y="18588"/>
                  </a:moveTo>
                  <a:cubicBezTo>
                    <a:pt x="0" y="20595"/>
                    <a:pt x="2419" y="21600"/>
                    <a:pt x="3838" y="20189"/>
                  </a:cubicBezTo>
                  <a:lnTo>
                    <a:pt x="3838" y="20189"/>
                  </a:lnTo>
                  <a:lnTo>
                    <a:pt x="20167" y="3842"/>
                  </a:lnTo>
                  <a:lnTo>
                    <a:pt x="20200" y="3809"/>
                  </a:lnTo>
                  <a:cubicBezTo>
                    <a:pt x="21600" y="2398"/>
                    <a:pt x="20600" y="0"/>
                    <a:pt x="18615" y="0"/>
                  </a:cubicBezTo>
                  <a:lnTo>
                    <a:pt x="6653" y="0"/>
                  </a:lnTo>
                  <a:cubicBezTo>
                    <a:pt x="2980" y="0"/>
                    <a:pt x="0" y="2983"/>
                    <a:pt x="0" y="6660"/>
                  </a:cubicBezTo>
                  <a:lnTo>
                    <a:pt x="0" y="18588"/>
                  </a:ln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98" name="Shape">
              <a:extLst>
                <a:ext uri="{FF2B5EF4-FFF2-40B4-BE49-F238E27FC236}">
                  <a16:creationId xmlns:a16="http://schemas.microsoft.com/office/drawing/2014/main" id="{39D94D6C-A68A-4372-8B7F-1883928A0CC1}"/>
                </a:ext>
              </a:extLst>
            </p:cNvPr>
            <p:cNvSpPr/>
            <p:nvPr/>
          </p:nvSpPr>
          <p:spPr>
            <a:xfrm>
              <a:off x="6352996" y="3984133"/>
              <a:ext cx="2145095" cy="21510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1600" extrusionOk="0">
                  <a:moveTo>
                    <a:pt x="464" y="162"/>
                  </a:moveTo>
                  <a:cubicBezTo>
                    <a:pt x="13" y="703"/>
                    <a:pt x="-104" y="1448"/>
                    <a:pt x="90" y="2126"/>
                  </a:cubicBezTo>
                  <a:lnTo>
                    <a:pt x="5063" y="19557"/>
                  </a:lnTo>
                  <a:cubicBezTo>
                    <a:pt x="5167" y="20703"/>
                    <a:pt x="6130" y="21600"/>
                    <a:pt x="7301" y="21600"/>
                  </a:cubicBezTo>
                  <a:lnTo>
                    <a:pt x="19883" y="21600"/>
                  </a:lnTo>
                  <a:cubicBezTo>
                    <a:pt x="20518" y="21600"/>
                    <a:pt x="21090" y="21336"/>
                    <a:pt x="21496" y="20913"/>
                  </a:cubicBezTo>
                  <a:lnTo>
                    <a:pt x="626" y="0"/>
                  </a:lnTo>
                  <a:cubicBezTo>
                    <a:pt x="569" y="51"/>
                    <a:pt x="512" y="102"/>
                    <a:pt x="464" y="162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99" name="Shape">
              <a:extLst>
                <a:ext uri="{FF2B5EF4-FFF2-40B4-BE49-F238E27FC236}">
                  <a16:creationId xmlns:a16="http://schemas.microsoft.com/office/drawing/2014/main" id="{F457DD20-CD11-420B-BEDF-C69306359F2E}"/>
                </a:ext>
              </a:extLst>
            </p:cNvPr>
            <p:cNvSpPr/>
            <p:nvPr/>
          </p:nvSpPr>
          <p:spPr>
            <a:xfrm>
              <a:off x="6416370" y="3920758"/>
              <a:ext cx="2145966" cy="21412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5" extrusionOk="0">
                  <a:moveTo>
                    <a:pt x="20962" y="21495"/>
                  </a:moveTo>
                  <a:cubicBezTo>
                    <a:pt x="21358" y="21091"/>
                    <a:pt x="21600" y="20537"/>
                    <a:pt x="21600" y="19930"/>
                  </a:cubicBezTo>
                  <a:lnTo>
                    <a:pt x="21600" y="7326"/>
                  </a:lnTo>
                  <a:cubicBezTo>
                    <a:pt x="21600" y="6346"/>
                    <a:pt x="20972" y="5516"/>
                    <a:pt x="20098" y="5204"/>
                  </a:cubicBezTo>
                  <a:lnTo>
                    <a:pt x="20098" y="5204"/>
                  </a:lnTo>
                  <a:lnTo>
                    <a:pt x="20088" y="5201"/>
                  </a:lnTo>
                  <a:cubicBezTo>
                    <a:pt x="19992" y="5166"/>
                    <a:pt x="19894" y="5138"/>
                    <a:pt x="19791" y="5118"/>
                  </a:cubicBezTo>
                  <a:lnTo>
                    <a:pt x="2086" y="89"/>
                  </a:lnTo>
                  <a:cubicBezTo>
                    <a:pt x="1407" y="-105"/>
                    <a:pt x="660" y="16"/>
                    <a:pt x="121" y="468"/>
                  </a:cubicBezTo>
                  <a:cubicBezTo>
                    <a:pt x="77" y="506"/>
                    <a:pt x="41" y="550"/>
                    <a:pt x="0" y="588"/>
                  </a:cubicBezTo>
                  <a:lnTo>
                    <a:pt x="20962" y="21495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02" name="Shape">
              <a:extLst>
                <a:ext uri="{FF2B5EF4-FFF2-40B4-BE49-F238E27FC236}">
                  <a16:creationId xmlns:a16="http://schemas.microsoft.com/office/drawing/2014/main" id="{B97EDC61-A4B2-4FAB-B9DA-DA535076386A}"/>
                </a:ext>
              </a:extLst>
            </p:cNvPr>
            <p:cNvSpPr/>
            <p:nvPr/>
          </p:nvSpPr>
          <p:spPr>
            <a:xfrm>
              <a:off x="4451674" y="3984133"/>
              <a:ext cx="1379938" cy="13857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2" h="21600" extrusionOk="0">
                  <a:moveTo>
                    <a:pt x="2463" y="21600"/>
                  </a:moveTo>
                  <a:lnTo>
                    <a:pt x="13610" y="21600"/>
                  </a:lnTo>
                  <a:cubicBezTo>
                    <a:pt x="15080" y="21600"/>
                    <a:pt x="16339" y="20681"/>
                    <a:pt x="16845" y="19387"/>
                  </a:cubicBezTo>
                  <a:lnTo>
                    <a:pt x="16845" y="19387"/>
                  </a:lnTo>
                  <a:lnTo>
                    <a:pt x="16845" y="19382"/>
                  </a:lnTo>
                  <a:cubicBezTo>
                    <a:pt x="16934" y="19160"/>
                    <a:pt x="16998" y="18928"/>
                    <a:pt x="17037" y="18691"/>
                  </a:cubicBezTo>
                  <a:lnTo>
                    <a:pt x="21280" y="3290"/>
                  </a:lnTo>
                  <a:cubicBezTo>
                    <a:pt x="21600" y="2134"/>
                    <a:pt x="21334" y="855"/>
                    <a:pt x="20494" y="5"/>
                  </a:cubicBezTo>
                  <a:cubicBezTo>
                    <a:pt x="20494" y="5"/>
                    <a:pt x="20489" y="0"/>
                    <a:pt x="20489" y="0"/>
                  </a:cubicBezTo>
                  <a:lnTo>
                    <a:pt x="0" y="20582"/>
                  </a:lnTo>
                  <a:cubicBezTo>
                    <a:pt x="634" y="21210"/>
                    <a:pt x="1505" y="21600"/>
                    <a:pt x="2463" y="21600"/>
                  </a:cubicBezTo>
                  <a:close/>
                </a:path>
              </a:pathLst>
            </a:custGeom>
            <a:solidFill>
              <a:schemeClr val="accent5">
                <a:lumMod val="60000"/>
                <a:lumOff val="4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03" name="Shape">
              <a:extLst>
                <a:ext uri="{FF2B5EF4-FFF2-40B4-BE49-F238E27FC236}">
                  <a16:creationId xmlns:a16="http://schemas.microsoft.com/office/drawing/2014/main" id="{ECEDFA8C-D72F-40A0-825C-4D01590A453E}"/>
                </a:ext>
              </a:extLst>
            </p:cNvPr>
            <p:cNvSpPr/>
            <p:nvPr/>
          </p:nvSpPr>
          <p:spPr>
            <a:xfrm>
              <a:off x="4388295" y="3920756"/>
              <a:ext cx="1385748" cy="13802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1" extrusionOk="0">
                  <a:moveTo>
                    <a:pt x="21600" y="934"/>
                  </a:moveTo>
                  <a:cubicBezTo>
                    <a:pt x="21531" y="865"/>
                    <a:pt x="21457" y="796"/>
                    <a:pt x="21383" y="732"/>
                  </a:cubicBezTo>
                  <a:cubicBezTo>
                    <a:pt x="20543" y="28"/>
                    <a:pt x="19382" y="-159"/>
                    <a:pt x="18330" y="131"/>
                  </a:cubicBezTo>
                  <a:lnTo>
                    <a:pt x="2573" y="4458"/>
                  </a:lnTo>
                  <a:lnTo>
                    <a:pt x="2573" y="4458"/>
                  </a:lnTo>
                  <a:cubicBezTo>
                    <a:pt x="1092" y="4862"/>
                    <a:pt x="0" y="6211"/>
                    <a:pt x="0" y="7815"/>
                  </a:cubicBezTo>
                  <a:lnTo>
                    <a:pt x="0" y="18975"/>
                  </a:lnTo>
                  <a:cubicBezTo>
                    <a:pt x="0" y="19940"/>
                    <a:pt x="390" y="20811"/>
                    <a:pt x="1022" y="21441"/>
                  </a:cubicBezTo>
                  <a:lnTo>
                    <a:pt x="21600" y="934"/>
                  </a:ln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08" name="Isosceles Triangle 107">
              <a:extLst>
                <a:ext uri="{FF2B5EF4-FFF2-40B4-BE49-F238E27FC236}">
                  <a16:creationId xmlns:a16="http://schemas.microsoft.com/office/drawing/2014/main" id="{1271708A-572A-4323-8535-AAA0AED68FA1}"/>
                </a:ext>
              </a:extLst>
            </p:cNvPr>
            <p:cNvSpPr/>
            <p:nvPr/>
          </p:nvSpPr>
          <p:spPr>
            <a:xfrm rot="8092144">
              <a:off x="5141236" y="2394421"/>
              <a:ext cx="482897" cy="1116074"/>
            </a:xfrm>
            <a:prstGeom prst="triangle">
              <a:avLst/>
            </a:prstGeom>
            <a:gradFill flip="none" rotWithShape="1">
              <a:gsLst>
                <a:gs pos="38000">
                  <a:srgbClr val="385373"/>
                </a:gs>
                <a:gs pos="56000">
                  <a:srgbClr val="6C8DB3"/>
                </a:gs>
                <a:gs pos="22000">
                  <a:schemeClr val="accent1">
                    <a:lumMod val="75000"/>
                  </a:schemeClr>
                </a:gs>
                <a:gs pos="77000">
                  <a:schemeClr val="accent1">
                    <a:lumMod val="60000"/>
                    <a:lumOff val="40000"/>
                  </a:schemeClr>
                </a:gs>
              </a:gsLst>
              <a:lin ang="108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09" name="Shape">
              <a:extLst>
                <a:ext uri="{FF2B5EF4-FFF2-40B4-BE49-F238E27FC236}">
                  <a16:creationId xmlns:a16="http://schemas.microsoft.com/office/drawing/2014/main" id="{77DDFE8F-0996-4EDF-8A05-9B950961E773}"/>
                </a:ext>
              </a:extLst>
            </p:cNvPr>
            <p:cNvSpPr/>
            <p:nvPr/>
          </p:nvSpPr>
          <p:spPr>
            <a:xfrm>
              <a:off x="3627768" y="1195532"/>
              <a:ext cx="1704220" cy="17042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6" h="21600" extrusionOk="0">
                  <a:moveTo>
                    <a:pt x="18753" y="21600"/>
                  </a:moveTo>
                  <a:lnTo>
                    <a:pt x="2843" y="21600"/>
                  </a:lnTo>
                  <a:cubicBezTo>
                    <a:pt x="1273" y="21600"/>
                    <a:pt x="0" y="20327"/>
                    <a:pt x="0" y="18756"/>
                  </a:cubicBezTo>
                  <a:lnTo>
                    <a:pt x="0" y="2844"/>
                  </a:lnTo>
                  <a:cubicBezTo>
                    <a:pt x="0" y="1273"/>
                    <a:pt x="1273" y="0"/>
                    <a:pt x="2843" y="0"/>
                  </a:cubicBezTo>
                  <a:lnTo>
                    <a:pt x="18753" y="0"/>
                  </a:lnTo>
                  <a:cubicBezTo>
                    <a:pt x="20323" y="0"/>
                    <a:pt x="21596" y="1273"/>
                    <a:pt x="21596" y="2844"/>
                  </a:cubicBezTo>
                  <a:lnTo>
                    <a:pt x="21596" y="18756"/>
                  </a:lnTo>
                  <a:cubicBezTo>
                    <a:pt x="21600" y="20327"/>
                    <a:pt x="20323" y="21600"/>
                    <a:pt x="18753" y="21600"/>
                  </a:cubicBezTo>
                  <a:close/>
                </a:path>
              </a:pathLst>
            </a:custGeom>
            <a:solidFill>
              <a:schemeClr val="accent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10" name="Isosceles Triangle 109">
              <a:extLst>
                <a:ext uri="{FF2B5EF4-FFF2-40B4-BE49-F238E27FC236}">
                  <a16:creationId xmlns:a16="http://schemas.microsoft.com/office/drawing/2014/main" id="{CCDF1489-1EA7-4F6F-9815-2A657FF8190A}"/>
                </a:ext>
              </a:extLst>
            </p:cNvPr>
            <p:cNvSpPr/>
            <p:nvPr/>
          </p:nvSpPr>
          <p:spPr>
            <a:xfrm rot="13362143">
              <a:off x="6550594" y="2372650"/>
              <a:ext cx="482897" cy="1116074"/>
            </a:xfrm>
            <a:prstGeom prst="triangle">
              <a:avLst/>
            </a:prstGeom>
            <a:gradFill flip="none" rotWithShape="1">
              <a:gsLst>
                <a:gs pos="38000">
                  <a:schemeClr val="accent6">
                    <a:lumMod val="60000"/>
                    <a:lumOff val="40000"/>
                  </a:schemeClr>
                </a:gs>
                <a:gs pos="56000">
                  <a:schemeClr val="accent6">
                    <a:lumMod val="75000"/>
                  </a:schemeClr>
                </a:gs>
                <a:gs pos="22000">
                  <a:schemeClr val="accent6">
                    <a:lumMod val="60000"/>
                    <a:lumOff val="40000"/>
                  </a:schemeClr>
                </a:gs>
                <a:gs pos="77000">
                  <a:schemeClr val="accent6">
                    <a:lumMod val="75000"/>
                  </a:schemeClr>
                </a:gs>
              </a:gsLst>
              <a:lin ang="108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11" name="Shape">
              <a:extLst>
                <a:ext uri="{FF2B5EF4-FFF2-40B4-BE49-F238E27FC236}">
                  <a16:creationId xmlns:a16="http://schemas.microsoft.com/office/drawing/2014/main" id="{6AAD2BB1-A635-417F-854D-59F6C4C2C60C}"/>
                </a:ext>
              </a:extLst>
            </p:cNvPr>
            <p:cNvSpPr/>
            <p:nvPr/>
          </p:nvSpPr>
          <p:spPr>
            <a:xfrm>
              <a:off x="6638191" y="1956058"/>
              <a:ext cx="1167097" cy="11670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7448" y="21600"/>
                  </a:moveTo>
                  <a:lnTo>
                    <a:pt x="4152" y="21600"/>
                  </a:lnTo>
                  <a:cubicBezTo>
                    <a:pt x="1859" y="21600"/>
                    <a:pt x="0" y="19741"/>
                    <a:pt x="0" y="17448"/>
                  </a:cubicBezTo>
                  <a:lnTo>
                    <a:pt x="0" y="4152"/>
                  </a:lnTo>
                  <a:cubicBezTo>
                    <a:pt x="0" y="1859"/>
                    <a:pt x="1859" y="0"/>
                    <a:pt x="4152" y="0"/>
                  </a:cubicBezTo>
                  <a:lnTo>
                    <a:pt x="17448" y="0"/>
                  </a:lnTo>
                  <a:cubicBezTo>
                    <a:pt x="19741" y="0"/>
                    <a:pt x="21600" y="1859"/>
                    <a:pt x="21600" y="4152"/>
                  </a:cubicBezTo>
                  <a:lnTo>
                    <a:pt x="21600" y="17448"/>
                  </a:lnTo>
                  <a:cubicBezTo>
                    <a:pt x="21600" y="19741"/>
                    <a:pt x="19741" y="21600"/>
                    <a:pt x="17448" y="21600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12" name="Isosceles Triangle 111">
              <a:extLst>
                <a:ext uri="{FF2B5EF4-FFF2-40B4-BE49-F238E27FC236}">
                  <a16:creationId xmlns:a16="http://schemas.microsoft.com/office/drawing/2014/main" id="{4291DE65-9B34-4C6E-8C53-DE9DFB8AC7E1}"/>
                </a:ext>
              </a:extLst>
            </p:cNvPr>
            <p:cNvSpPr/>
            <p:nvPr/>
          </p:nvSpPr>
          <p:spPr>
            <a:xfrm rot="18878787">
              <a:off x="6575139" y="3817420"/>
              <a:ext cx="482897" cy="1116074"/>
            </a:xfrm>
            <a:prstGeom prst="triangle">
              <a:avLst/>
            </a:prstGeom>
            <a:gradFill flip="none" rotWithShape="1">
              <a:gsLst>
                <a:gs pos="38000">
                  <a:schemeClr val="accent2">
                    <a:lumMod val="75000"/>
                  </a:schemeClr>
                </a:gs>
                <a:gs pos="56000">
                  <a:schemeClr val="accent2">
                    <a:lumMod val="60000"/>
                    <a:lumOff val="40000"/>
                  </a:schemeClr>
                </a:gs>
                <a:gs pos="22000">
                  <a:schemeClr val="accent2">
                    <a:lumMod val="75000"/>
                  </a:schemeClr>
                </a:gs>
                <a:gs pos="77000">
                  <a:schemeClr val="accent2">
                    <a:lumMod val="60000"/>
                    <a:lumOff val="40000"/>
                  </a:schemeClr>
                </a:gs>
              </a:gsLst>
              <a:lin ang="108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13" name="Shape">
              <a:extLst>
                <a:ext uri="{FF2B5EF4-FFF2-40B4-BE49-F238E27FC236}">
                  <a16:creationId xmlns:a16="http://schemas.microsoft.com/office/drawing/2014/main" id="{961C3E80-7820-482C-BDA7-390AB24DAFD6}"/>
                </a:ext>
              </a:extLst>
            </p:cNvPr>
            <p:cNvSpPr/>
            <p:nvPr/>
          </p:nvSpPr>
          <p:spPr>
            <a:xfrm>
              <a:off x="6860014" y="4427777"/>
              <a:ext cx="1704220" cy="17042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844" y="0"/>
                  </a:moveTo>
                  <a:lnTo>
                    <a:pt x="18756" y="0"/>
                  </a:lnTo>
                  <a:cubicBezTo>
                    <a:pt x="20327" y="0"/>
                    <a:pt x="21600" y="1273"/>
                    <a:pt x="21600" y="2844"/>
                  </a:cubicBezTo>
                  <a:lnTo>
                    <a:pt x="21600" y="18756"/>
                  </a:lnTo>
                  <a:cubicBezTo>
                    <a:pt x="21600" y="20327"/>
                    <a:pt x="20327" y="21600"/>
                    <a:pt x="18756" y="21600"/>
                  </a:cubicBezTo>
                  <a:lnTo>
                    <a:pt x="2844" y="21600"/>
                  </a:lnTo>
                  <a:cubicBezTo>
                    <a:pt x="1273" y="21600"/>
                    <a:pt x="0" y="20327"/>
                    <a:pt x="0" y="18756"/>
                  </a:cubicBezTo>
                  <a:lnTo>
                    <a:pt x="0" y="2844"/>
                  </a:lnTo>
                  <a:cubicBezTo>
                    <a:pt x="0" y="1277"/>
                    <a:pt x="1273" y="0"/>
                    <a:pt x="2844" y="0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14" name="Isosceles Triangle 113">
              <a:extLst>
                <a:ext uri="{FF2B5EF4-FFF2-40B4-BE49-F238E27FC236}">
                  <a16:creationId xmlns:a16="http://schemas.microsoft.com/office/drawing/2014/main" id="{85265B13-66A4-4D73-AD8A-5A8BC0EC7A31}"/>
                </a:ext>
              </a:extLst>
            </p:cNvPr>
            <p:cNvSpPr/>
            <p:nvPr/>
          </p:nvSpPr>
          <p:spPr>
            <a:xfrm rot="2660611">
              <a:off x="5144220" y="3823421"/>
              <a:ext cx="482897" cy="1116074"/>
            </a:xfrm>
            <a:prstGeom prst="triangle">
              <a:avLst/>
            </a:prstGeom>
            <a:gradFill flip="none" rotWithShape="1">
              <a:gsLst>
                <a:gs pos="38000">
                  <a:schemeClr val="accent5">
                    <a:lumMod val="60000"/>
                    <a:lumOff val="40000"/>
                  </a:schemeClr>
                </a:gs>
                <a:gs pos="56000">
                  <a:schemeClr val="accent5">
                    <a:lumMod val="75000"/>
                  </a:schemeClr>
                </a:gs>
                <a:gs pos="22000">
                  <a:schemeClr val="accent5">
                    <a:lumMod val="60000"/>
                    <a:lumOff val="40000"/>
                  </a:schemeClr>
                </a:gs>
                <a:gs pos="77000">
                  <a:schemeClr val="accent5">
                    <a:lumMod val="75000"/>
                  </a:schemeClr>
                </a:gs>
              </a:gsLst>
              <a:lin ang="108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15" name="Shape">
              <a:extLst>
                <a:ext uri="{FF2B5EF4-FFF2-40B4-BE49-F238E27FC236}">
                  <a16:creationId xmlns:a16="http://schemas.microsoft.com/office/drawing/2014/main" id="{76704802-F632-4B73-BC8B-25D67C7FBC6B}"/>
                </a:ext>
              </a:extLst>
            </p:cNvPr>
            <p:cNvSpPr/>
            <p:nvPr/>
          </p:nvSpPr>
          <p:spPr>
            <a:xfrm>
              <a:off x="4388295" y="4205954"/>
              <a:ext cx="1167097" cy="11670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4152" y="0"/>
                  </a:moveTo>
                  <a:lnTo>
                    <a:pt x="17448" y="0"/>
                  </a:lnTo>
                  <a:cubicBezTo>
                    <a:pt x="19741" y="0"/>
                    <a:pt x="21600" y="1859"/>
                    <a:pt x="21600" y="4152"/>
                  </a:cubicBezTo>
                  <a:lnTo>
                    <a:pt x="21600" y="17448"/>
                  </a:lnTo>
                  <a:cubicBezTo>
                    <a:pt x="21600" y="19741"/>
                    <a:pt x="19741" y="21600"/>
                    <a:pt x="17448" y="21600"/>
                  </a:cubicBezTo>
                  <a:lnTo>
                    <a:pt x="4152" y="21600"/>
                  </a:lnTo>
                  <a:cubicBezTo>
                    <a:pt x="1859" y="21600"/>
                    <a:pt x="0" y="19741"/>
                    <a:pt x="0" y="17448"/>
                  </a:cubicBezTo>
                  <a:lnTo>
                    <a:pt x="0" y="4152"/>
                  </a:lnTo>
                  <a:cubicBezTo>
                    <a:pt x="0" y="1859"/>
                    <a:pt x="1859" y="0"/>
                    <a:pt x="4152" y="0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sp>
        <p:nvSpPr>
          <p:cNvPr id="4" name="Graphic 70" descr="Unlock">
            <a:extLst>
              <a:ext uri="{FF2B5EF4-FFF2-40B4-BE49-F238E27FC236}">
                <a16:creationId xmlns:a16="http://schemas.microsoft.com/office/drawing/2014/main" id="{B78956FE-07BF-4F2D-94E0-8EF3EF6B8835}"/>
              </a:ext>
            </a:extLst>
          </p:cNvPr>
          <p:cNvSpPr/>
          <p:nvPr/>
        </p:nvSpPr>
        <p:spPr>
          <a:xfrm>
            <a:off x="411845" y="1782171"/>
            <a:ext cx="426720" cy="609600"/>
          </a:xfrm>
          <a:custGeom>
            <a:avLst/>
            <a:gdLst>
              <a:gd name="connsiteX0" fmla="*/ 213360 w 426720"/>
              <a:gd name="connsiteY0" fmla="*/ 289560 h 609600"/>
              <a:gd name="connsiteX1" fmla="*/ 99060 w 426720"/>
              <a:gd name="connsiteY1" fmla="*/ 297942 h 609600"/>
              <a:gd name="connsiteX2" fmla="*/ 99060 w 426720"/>
              <a:gd name="connsiteY2" fmla="*/ 160020 h 609600"/>
              <a:gd name="connsiteX3" fmla="*/ 213360 w 426720"/>
              <a:gd name="connsiteY3" fmla="*/ 45720 h 609600"/>
              <a:gd name="connsiteX4" fmla="*/ 327660 w 426720"/>
              <a:gd name="connsiteY4" fmla="*/ 160020 h 609600"/>
              <a:gd name="connsiteX5" fmla="*/ 327660 w 426720"/>
              <a:gd name="connsiteY5" fmla="*/ 205740 h 609600"/>
              <a:gd name="connsiteX6" fmla="*/ 373380 w 426720"/>
              <a:gd name="connsiteY6" fmla="*/ 205740 h 609600"/>
              <a:gd name="connsiteX7" fmla="*/ 373380 w 426720"/>
              <a:gd name="connsiteY7" fmla="*/ 160020 h 609600"/>
              <a:gd name="connsiteX8" fmla="*/ 213360 w 426720"/>
              <a:gd name="connsiteY8" fmla="*/ 0 h 609600"/>
              <a:gd name="connsiteX9" fmla="*/ 53340 w 426720"/>
              <a:gd name="connsiteY9" fmla="*/ 160020 h 609600"/>
              <a:gd name="connsiteX10" fmla="*/ 53340 w 426720"/>
              <a:gd name="connsiteY10" fmla="*/ 300990 h 609600"/>
              <a:gd name="connsiteX11" fmla="*/ 0 w 426720"/>
              <a:gd name="connsiteY11" fmla="*/ 304800 h 609600"/>
              <a:gd name="connsiteX12" fmla="*/ 0 w 426720"/>
              <a:gd name="connsiteY12" fmla="*/ 594360 h 609600"/>
              <a:gd name="connsiteX13" fmla="*/ 213360 w 426720"/>
              <a:gd name="connsiteY13" fmla="*/ 609600 h 609600"/>
              <a:gd name="connsiteX14" fmla="*/ 426720 w 426720"/>
              <a:gd name="connsiteY14" fmla="*/ 594360 h 609600"/>
              <a:gd name="connsiteX15" fmla="*/ 426720 w 426720"/>
              <a:gd name="connsiteY15" fmla="*/ 304800 h 609600"/>
              <a:gd name="connsiteX16" fmla="*/ 213360 w 426720"/>
              <a:gd name="connsiteY16" fmla="*/ 289560 h 609600"/>
              <a:gd name="connsiteX17" fmla="*/ 228600 w 426720"/>
              <a:gd name="connsiteY17" fmla="*/ 493014 h 609600"/>
              <a:gd name="connsiteX18" fmla="*/ 228600 w 426720"/>
              <a:gd name="connsiteY18" fmla="*/ 533400 h 609600"/>
              <a:gd name="connsiteX19" fmla="*/ 198120 w 426720"/>
              <a:gd name="connsiteY19" fmla="*/ 533400 h 609600"/>
              <a:gd name="connsiteX20" fmla="*/ 198120 w 426720"/>
              <a:gd name="connsiteY20" fmla="*/ 493014 h 609600"/>
              <a:gd name="connsiteX21" fmla="*/ 167640 w 426720"/>
              <a:gd name="connsiteY21" fmla="*/ 449580 h 609600"/>
              <a:gd name="connsiteX22" fmla="*/ 213360 w 426720"/>
              <a:gd name="connsiteY22" fmla="*/ 403860 h 609600"/>
              <a:gd name="connsiteX23" fmla="*/ 259080 w 426720"/>
              <a:gd name="connsiteY23" fmla="*/ 449580 h 609600"/>
              <a:gd name="connsiteX24" fmla="*/ 228600 w 426720"/>
              <a:gd name="connsiteY24" fmla="*/ 493014 h 609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6720" h="609600">
                <a:moveTo>
                  <a:pt x="213360" y="289560"/>
                </a:moveTo>
                <a:lnTo>
                  <a:pt x="99060" y="297942"/>
                </a:lnTo>
                <a:lnTo>
                  <a:pt x="99060" y="160020"/>
                </a:lnTo>
                <a:cubicBezTo>
                  <a:pt x="99060" y="96774"/>
                  <a:pt x="150114" y="45720"/>
                  <a:pt x="213360" y="45720"/>
                </a:cubicBezTo>
                <a:cubicBezTo>
                  <a:pt x="276606" y="45720"/>
                  <a:pt x="327660" y="96774"/>
                  <a:pt x="327660" y="160020"/>
                </a:cubicBezTo>
                <a:lnTo>
                  <a:pt x="327660" y="205740"/>
                </a:lnTo>
                <a:lnTo>
                  <a:pt x="373380" y="205740"/>
                </a:lnTo>
                <a:lnTo>
                  <a:pt x="373380" y="160020"/>
                </a:lnTo>
                <a:cubicBezTo>
                  <a:pt x="373380" y="71628"/>
                  <a:pt x="301752" y="0"/>
                  <a:pt x="213360" y="0"/>
                </a:cubicBezTo>
                <a:cubicBezTo>
                  <a:pt x="124968" y="0"/>
                  <a:pt x="53340" y="71628"/>
                  <a:pt x="53340" y="160020"/>
                </a:cubicBezTo>
                <a:lnTo>
                  <a:pt x="53340" y="300990"/>
                </a:lnTo>
                <a:lnTo>
                  <a:pt x="0" y="304800"/>
                </a:lnTo>
                <a:lnTo>
                  <a:pt x="0" y="594360"/>
                </a:lnTo>
                <a:lnTo>
                  <a:pt x="213360" y="609600"/>
                </a:lnTo>
                <a:lnTo>
                  <a:pt x="426720" y="594360"/>
                </a:lnTo>
                <a:lnTo>
                  <a:pt x="426720" y="304800"/>
                </a:lnTo>
                <a:lnTo>
                  <a:pt x="213360" y="289560"/>
                </a:lnTo>
                <a:close/>
                <a:moveTo>
                  <a:pt x="228600" y="493014"/>
                </a:moveTo>
                <a:lnTo>
                  <a:pt x="228600" y="533400"/>
                </a:lnTo>
                <a:lnTo>
                  <a:pt x="198120" y="533400"/>
                </a:lnTo>
                <a:lnTo>
                  <a:pt x="198120" y="493014"/>
                </a:lnTo>
                <a:cubicBezTo>
                  <a:pt x="180594" y="486918"/>
                  <a:pt x="167640" y="470154"/>
                  <a:pt x="167640" y="449580"/>
                </a:cubicBezTo>
                <a:cubicBezTo>
                  <a:pt x="167640" y="424434"/>
                  <a:pt x="188214" y="403860"/>
                  <a:pt x="213360" y="403860"/>
                </a:cubicBezTo>
                <a:cubicBezTo>
                  <a:pt x="238506" y="403860"/>
                  <a:pt x="259080" y="424434"/>
                  <a:pt x="259080" y="449580"/>
                </a:cubicBezTo>
                <a:cubicBezTo>
                  <a:pt x="259080" y="469392"/>
                  <a:pt x="246126" y="486156"/>
                  <a:pt x="228600" y="493014"/>
                </a:cubicBezTo>
                <a:close/>
              </a:path>
            </a:pathLst>
          </a:custGeom>
          <a:solidFill>
            <a:schemeClr val="accent1"/>
          </a:solidFill>
          <a:ln w="7541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16" name="Freeform: Shape 115">
            <a:extLst>
              <a:ext uri="{FF2B5EF4-FFF2-40B4-BE49-F238E27FC236}">
                <a16:creationId xmlns:a16="http://schemas.microsoft.com/office/drawing/2014/main" id="{6D54D1BE-526D-495C-8DD8-8FBE2FDEC85E}"/>
              </a:ext>
            </a:extLst>
          </p:cNvPr>
          <p:cNvSpPr/>
          <p:nvPr/>
        </p:nvSpPr>
        <p:spPr>
          <a:xfrm>
            <a:off x="370261" y="3495995"/>
            <a:ext cx="501872" cy="638473"/>
          </a:xfrm>
          <a:custGeom>
            <a:avLst/>
            <a:gdLst>
              <a:gd name="connsiteX0" fmla="*/ 449818 w 501872"/>
              <a:gd name="connsiteY0" fmla="*/ 383286 h 638473"/>
              <a:gd name="connsiteX1" fmla="*/ 490204 w 501872"/>
              <a:gd name="connsiteY1" fmla="*/ 400050 h 638473"/>
              <a:gd name="connsiteX2" fmla="*/ 499348 w 501872"/>
              <a:gd name="connsiteY2" fmla="*/ 421386 h 638473"/>
              <a:gd name="connsiteX3" fmla="*/ 482584 w 501872"/>
              <a:gd name="connsiteY3" fmla="*/ 461010 h 638473"/>
              <a:gd name="connsiteX4" fmla="*/ 403336 w 501872"/>
              <a:gd name="connsiteY4" fmla="*/ 493776 h 638473"/>
              <a:gd name="connsiteX5" fmla="*/ 292084 w 501872"/>
              <a:gd name="connsiteY5" fmla="*/ 448056 h 638473"/>
              <a:gd name="connsiteX6" fmla="*/ 53578 w 501872"/>
              <a:gd name="connsiteY6" fmla="*/ 383286 h 638473"/>
              <a:gd name="connsiteX7" fmla="*/ 482584 w 501872"/>
              <a:gd name="connsiteY7" fmla="*/ 558546 h 638473"/>
              <a:gd name="connsiteX8" fmla="*/ 497824 w 501872"/>
              <a:gd name="connsiteY8" fmla="*/ 598170 h 638473"/>
              <a:gd name="connsiteX9" fmla="*/ 488680 w 501872"/>
              <a:gd name="connsiteY9" fmla="*/ 619506 h 638473"/>
              <a:gd name="connsiteX10" fmla="*/ 448294 w 501872"/>
              <a:gd name="connsiteY10" fmla="*/ 636270 h 638473"/>
              <a:gd name="connsiteX11" fmla="*/ 250936 w 501872"/>
              <a:gd name="connsiteY11" fmla="*/ 555498 h 638473"/>
              <a:gd name="connsiteX12" fmla="*/ 53578 w 501872"/>
              <a:gd name="connsiteY12" fmla="*/ 636270 h 638473"/>
              <a:gd name="connsiteX13" fmla="*/ 13192 w 501872"/>
              <a:gd name="connsiteY13" fmla="*/ 619506 h 638473"/>
              <a:gd name="connsiteX14" fmla="*/ 4048 w 501872"/>
              <a:gd name="connsiteY14" fmla="*/ 598170 h 638473"/>
              <a:gd name="connsiteX15" fmla="*/ 20812 w 501872"/>
              <a:gd name="connsiteY15" fmla="*/ 558546 h 638473"/>
              <a:gd name="connsiteX16" fmla="*/ 139684 w 501872"/>
              <a:gd name="connsiteY16" fmla="*/ 509778 h 638473"/>
              <a:gd name="connsiteX17" fmla="*/ 19288 w 501872"/>
              <a:gd name="connsiteY17" fmla="*/ 461010 h 638473"/>
              <a:gd name="connsiteX18" fmla="*/ 2524 w 501872"/>
              <a:gd name="connsiteY18" fmla="*/ 421386 h 638473"/>
              <a:gd name="connsiteX19" fmla="*/ 11668 w 501872"/>
              <a:gd name="connsiteY19" fmla="*/ 400050 h 638473"/>
              <a:gd name="connsiteX20" fmla="*/ 53578 w 501872"/>
              <a:gd name="connsiteY20" fmla="*/ 383286 h 638473"/>
              <a:gd name="connsiteX21" fmla="*/ 228076 w 501872"/>
              <a:gd name="connsiteY21" fmla="*/ 0 h 638473"/>
              <a:gd name="connsiteX22" fmla="*/ 292846 w 501872"/>
              <a:gd name="connsiteY22" fmla="*/ 192024 h 638473"/>
              <a:gd name="connsiteX23" fmla="*/ 313420 w 501872"/>
              <a:gd name="connsiteY23" fmla="*/ 266700 h 638473"/>
              <a:gd name="connsiteX24" fmla="*/ 375904 w 501872"/>
              <a:gd name="connsiteY24" fmla="*/ 211836 h 638473"/>
              <a:gd name="connsiteX25" fmla="*/ 381238 w 501872"/>
              <a:gd name="connsiteY25" fmla="*/ 325374 h 638473"/>
              <a:gd name="connsiteX26" fmla="*/ 251698 w 501872"/>
              <a:gd name="connsiteY26" fmla="*/ 412242 h 638473"/>
              <a:gd name="connsiteX27" fmla="*/ 216646 w 501872"/>
              <a:gd name="connsiteY27" fmla="*/ 336804 h 638473"/>
              <a:gd name="connsiteX28" fmla="*/ 197596 w 501872"/>
              <a:gd name="connsiteY28" fmla="*/ 231648 h 638473"/>
              <a:gd name="connsiteX29" fmla="*/ 168640 w 501872"/>
              <a:gd name="connsiteY29" fmla="*/ 384810 h 638473"/>
              <a:gd name="connsiteX30" fmla="*/ 121396 w 501872"/>
              <a:gd name="connsiteY30" fmla="*/ 219456 h 638473"/>
              <a:gd name="connsiteX31" fmla="*/ 178546 w 501872"/>
              <a:gd name="connsiteY31" fmla="*/ 152400 h 638473"/>
              <a:gd name="connsiteX32" fmla="*/ 228076 w 501872"/>
              <a:gd name="connsiteY32" fmla="*/ 0 h 6384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501872" h="638473">
                <a:moveTo>
                  <a:pt x="449818" y="383286"/>
                </a:moveTo>
                <a:cubicBezTo>
                  <a:pt x="465820" y="377190"/>
                  <a:pt x="483346" y="384810"/>
                  <a:pt x="490204" y="400050"/>
                </a:cubicBezTo>
                <a:lnTo>
                  <a:pt x="499348" y="421386"/>
                </a:lnTo>
                <a:cubicBezTo>
                  <a:pt x="506206" y="436626"/>
                  <a:pt x="498586" y="454914"/>
                  <a:pt x="482584" y="461010"/>
                </a:cubicBezTo>
                <a:lnTo>
                  <a:pt x="403336" y="493776"/>
                </a:lnTo>
                <a:lnTo>
                  <a:pt x="292084" y="448056"/>
                </a:lnTo>
                <a:close/>
                <a:moveTo>
                  <a:pt x="53578" y="383286"/>
                </a:moveTo>
                <a:lnTo>
                  <a:pt x="482584" y="558546"/>
                </a:lnTo>
                <a:cubicBezTo>
                  <a:pt x="497062" y="564642"/>
                  <a:pt x="503920" y="582930"/>
                  <a:pt x="497824" y="598170"/>
                </a:cubicBezTo>
                <a:lnTo>
                  <a:pt x="488680" y="619506"/>
                </a:lnTo>
                <a:cubicBezTo>
                  <a:pt x="481822" y="635508"/>
                  <a:pt x="464296" y="642366"/>
                  <a:pt x="448294" y="636270"/>
                </a:cubicBezTo>
                <a:lnTo>
                  <a:pt x="250936" y="555498"/>
                </a:lnTo>
                <a:lnTo>
                  <a:pt x="53578" y="636270"/>
                </a:lnTo>
                <a:cubicBezTo>
                  <a:pt x="37576" y="642366"/>
                  <a:pt x="20050" y="634746"/>
                  <a:pt x="13192" y="619506"/>
                </a:cubicBezTo>
                <a:lnTo>
                  <a:pt x="4048" y="598170"/>
                </a:lnTo>
                <a:cubicBezTo>
                  <a:pt x="-2810" y="582930"/>
                  <a:pt x="4810" y="564642"/>
                  <a:pt x="20812" y="558546"/>
                </a:cubicBezTo>
                <a:lnTo>
                  <a:pt x="139684" y="509778"/>
                </a:lnTo>
                <a:lnTo>
                  <a:pt x="19288" y="461010"/>
                </a:lnTo>
                <a:cubicBezTo>
                  <a:pt x="3286" y="454914"/>
                  <a:pt x="-4334" y="436626"/>
                  <a:pt x="2524" y="421386"/>
                </a:cubicBezTo>
                <a:lnTo>
                  <a:pt x="11668" y="400050"/>
                </a:lnTo>
                <a:cubicBezTo>
                  <a:pt x="18526" y="384048"/>
                  <a:pt x="36052" y="377190"/>
                  <a:pt x="53578" y="383286"/>
                </a:cubicBezTo>
                <a:close/>
                <a:moveTo>
                  <a:pt x="228076" y="0"/>
                </a:moveTo>
                <a:cubicBezTo>
                  <a:pt x="305038" y="33528"/>
                  <a:pt x="339328" y="130302"/>
                  <a:pt x="292846" y="192024"/>
                </a:cubicBezTo>
                <a:cubicBezTo>
                  <a:pt x="272272" y="221742"/>
                  <a:pt x="283702" y="256032"/>
                  <a:pt x="313420" y="266700"/>
                </a:cubicBezTo>
                <a:cubicBezTo>
                  <a:pt x="348472" y="281178"/>
                  <a:pt x="384286" y="246888"/>
                  <a:pt x="375904" y="211836"/>
                </a:cubicBezTo>
                <a:cubicBezTo>
                  <a:pt x="398002" y="241554"/>
                  <a:pt x="396478" y="292608"/>
                  <a:pt x="381238" y="325374"/>
                </a:cubicBezTo>
                <a:cubicBezTo>
                  <a:pt x="359140" y="379476"/>
                  <a:pt x="306562" y="412242"/>
                  <a:pt x="251698" y="412242"/>
                </a:cubicBezTo>
                <a:cubicBezTo>
                  <a:pt x="251698" y="412242"/>
                  <a:pt x="251698" y="380238"/>
                  <a:pt x="216646" y="336804"/>
                </a:cubicBezTo>
                <a:cubicBezTo>
                  <a:pt x="181594" y="294132"/>
                  <a:pt x="197596" y="231648"/>
                  <a:pt x="197596" y="231648"/>
                </a:cubicBezTo>
                <a:cubicBezTo>
                  <a:pt x="141208" y="290322"/>
                  <a:pt x="154162" y="352044"/>
                  <a:pt x="168640" y="384810"/>
                </a:cubicBezTo>
                <a:cubicBezTo>
                  <a:pt x="136636" y="367284"/>
                  <a:pt x="90154" y="294894"/>
                  <a:pt x="121396" y="219456"/>
                </a:cubicBezTo>
                <a:cubicBezTo>
                  <a:pt x="127492" y="204216"/>
                  <a:pt x="148066" y="177546"/>
                  <a:pt x="178546" y="152400"/>
                </a:cubicBezTo>
                <a:cubicBezTo>
                  <a:pt x="209788" y="126492"/>
                  <a:pt x="263128" y="66294"/>
                  <a:pt x="228076" y="0"/>
                </a:cubicBezTo>
                <a:close/>
              </a:path>
            </a:pathLst>
          </a:custGeom>
          <a:solidFill>
            <a:schemeClr val="accent5"/>
          </a:solidFill>
          <a:ln w="7541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3" name="Graphic 71" descr="DNA">
            <a:extLst>
              <a:ext uri="{FF2B5EF4-FFF2-40B4-BE49-F238E27FC236}">
                <a16:creationId xmlns:a16="http://schemas.microsoft.com/office/drawing/2014/main" id="{42C4939E-3395-4750-8D61-29BF234C6158}"/>
              </a:ext>
            </a:extLst>
          </p:cNvPr>
          <p:cNvSpPr/>
          <p:nvPr/>
        </p:nvSpPr>
        <p:spPr>
          <a:xfrm>
            <a:off x="11325665" y="1751691"/>
            <a:ext cx="335280" cy="670560"/>
          </a:xfrm>
          <a:custGeom>
            <a:avLst/>
            <a:gdLst>
              <a:gd name="connsiteX0" fmla="*/ 335280 w 335280"/>
              <a:gd name="connsiteY0" fmla="*/ 335280 h 670560"/>
              <a:gd name="connsiteX1" fmla="*/ 215646 w 335280"/>
              <a:gd name="connsiteY1" fmla="*/ 167640 h 670560"/>
              <a:gd name="connsiteX2" fmla="*/ 335280 w 335280"/>
              <a:gd name="connsiteY2" fmla="*/ 0 h 670560"/>
              <a:gd name="connsiteX3" fmla="*/ 289560 w 335280"/>
              <a:gd name="connsiteY3" fmla="*/ 0 h 670560"/>
              <a:gd name="connsiteX4" fmla="*/ 283464 w 335280"/>
              <a:gd name="connsiteY4" fmla="*/ 38100 h 670560"/>
              <a:gd name="connsiteX5" fmla="*/ 51816 w 335280"/>
              <a:gd name="connsiteY5" fmla="*/ 38100 h 670560"/>
              <a:gd name="connsiteX6" fmla="*/ 45720 w 335280"/>
              <a:gd name="connsiteY6" fmla="*/ 0 h 670560"/>
              <a:gd name="connsiteX7" fmla="*/ 0 w 335280"/>
              <a:gd name="connsiteY7" fmla="*/ 0 h 670560"/>
              <a:gd name="connsiteX8" fmla="*/ 119634 w 335280"/>
              <a:gd name="connsiteY8" fmla="*/ 167640 h 670560"/>
              <a:gd name="connsiteX9" fmla="*/ 0 w 335280"/>
              <a:gd name="connsiteY9" fmla="*/ 335280 h 670560"/>
              <a:gd name="connsiteX10" fmla="*/ 119634 w 335280"/>
              <a:gd name="connsiteY10" fmla="*/ 503682 h 670560"/>
              <a:gd name="connsiteX11" fmla="*/ 0 w 335280"/>
              <a:gd name="connsiteY11" fmla="*/ 670560 h 670560"/>
              <a:gd name="connsiteX12" fmla="*/ 45720 w 335280"/>
              <a:gd name="connsiteY12" fmla="*/ 670560 h 670560"/>
              <a:gd name="connsiteX13" fmla="*/ 51816 w 335280"/>
              <a:gd name="connsiteY13" fmla="*/ 632460 h 670560"/>
              <a:gd name="connsiteX14" fmla="*/ 283464 w 335280"/>
              <a:gd name="connsiteY14" fmla="*/ 632460 h 670560"/>
              <a:gd name="connsiteX15" fmla="*/ 289560 w 335280"/>
              <a:gd name="connsiteY15" fmla="*/ 670560 h 670560"/>
              <a:gd name="connsiteX16" fmla="*/ 335280 w 335280"/>
              <a:gd name="connsiteY16" fmla="*/ 670560 h 670560"/>
              <a:gd name="connsiteX17" fmla="*/ 215646 w 335280"/>
              <a:gd name="connsiteY17" fmla="*/ 503682 h 670560"/>
              <a:gd name="connsiteX18" fmla="*/ 335280 w 335280"/>
              <a:gd name="connsiteY18" fmla="*/ 335280 h 670560"/>
              <a:gd name="connsiteX19" fmla="*/ 45720 w 335280"/>
              <a:gd name="connsiteY19" fmla="*/ 335280 h 670560"/>
              <a:gd name="connsiteX20" fmla="*/ 51816 w 335280"/>
              <a:gd name="connsiteY20" fmla="*/ 297180 h 670560"/>
              <a:gd name="connsiteX21" fmla="*/ 284226 w 335280"/>
              <a:gd name="connsiteY21" fmla="*/ 297180 h 670560"/>
              <a:gd name="connsiteX22" fmla="*/ 290322 w 335280"/>
              <a:gd name="connsiteY22" fmla="*/ 335280 h 670560"/>
              <a:gd name="connsiteX23" fmla="*/ 284226 w 335280"/>
              <a:gd name="connsiteY23" fmla="*/ 373380 h 670560"/>
              <a:gd name="connsiteX24" fmla="*/ 51816 w 335280"/>
              <a:gd name="connsiteY24" fmla="*/ 373380 h 670560"/>
              <a:gd name="connsiteX25" fmla="*/ 45720 w 335280"/>
              <a:gd name="connsiteY25" fmla="*/ 335280 h 670560"/>
              <a:gd name="connsiteX26" fmla="*/ 80772 w 335280"/>
              <a:gd name="connsiteY26" fmla="*/ 83820 h 670560"/>
              <a:gd name="connsiteX27" fmla="*/ 253746 w 335280"/>
              <a:gd name="connsiteY27" fmla="*/ 83820 h 670560"/>
              <a:gd name="connsiteX28" fmla="*/ 166878 w 335280"/>
              <a:gd name="connsiteY28" fmla="*/ 141732 h 670560"/>
              <a:gd name="connsiteX29" fmla="*/ 80772 w 335280"/>
              <a:gd name="connsiteY29" fmla="*/ 83820 h 670560"/>
              <a:gd name="connsiteX30" fmla="*/ 167640 w 335280"/>
              <a:gd name="connsiteY30" fmla="*/ 193548 h 670560"/>
              <a:gd name="connsiteX31" fmla="*/ 254508 w 335280"/>
              <a:gd name="connsiteY31" fmla="*/ 251460 h 670560"/>
              <a:gd name="connsiteX32" fmla="*/ 80772 w 335280"/>
              <a:gd name="connsiteY32" fmla="*/ 251460 h 670560"/>
              <a:gd name="connsiteX33" fmla="*/ 167640 w 335280"/>
              <a:gd name="connsiteY33" fmla="*/ 193548 h 670560"/>
              <a:gd name="connsiteX34" fmla="*/ 167640 w 335280"/>
              <a:gd name="connsiteY34" fmla="*/ 529590 h 670560"/>
              <a:gd name="connsiteX35" fmla="*/ 253746 w 335280"/>
              <a:gd name="connsiteY35" fmla="*/ 586740 h 670560"/>
              <a:gd name="connsiteX36" fmla="*/ 81534 w 335280"/>
              <a:gd name="connsiteY36" fmla="*/ 586740 h 670560"/>
              <a:gd name="connsiteX37" fmla="*/ 167640 w 335280"/>
              <a:gd name="connsiteY37" fmla="*/ 529590 h 670560"/>
              <a:gd name="connsiteX38" fmla="*/ 167640 w 335280"/>
              <a:gd name="connsiteY38" fmla="*/ 477774 h 670560"/>
              <a:gd name="connsiteX39" fmla="*/ 80010 w 335280"/>
              <a:gd name="connsiteY39" fmla="*/ 419100 h 670560"/>
              <a:gd name="connsiteX40" fmla="*/ 255270 w 335280"/>
              <a:gd name="connsiteY40" fmla="*/ 419100 h 670560"/>
              <a:gd name="connsiteX41" fmla="*/ 167640 w 335280"/>
              <a:gd name="connsiteY41" fmla="*/ 477774 h 6705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335280" h="670560">
                <a:moveTo>
                  <a:pt x="335280" y="335280"/>
                </a:moveTo>
                <a:cubicBezTo>
                  <a:pt x="335280" y="248412"/>
                  <a:pt x="277368" y="202692"/>
                  <a:pt x="215646" y="167640"/>
                </a:cubicBezTo>
                <a:cubicBezTo>
                  <a:pt x="277368" y="131826"/>
                  <a:pt x="335280" y="86868"/>
                  <a:pt x="335280" y="0"/>
                </a:cubicBezTo>
                <a:lnTo>
                  <a:pt x="289560" y="0"/>
                </a:lnTo>
                <a:cubicBezTo>
                  <a:pt x="289560" y="13716"/>
                  <a:pt x="287274" y="26670"/>
                  <a:pt x="283464" y="38100"/>
                </a:cubicBezTo>
                <a:lnTo>
                  <a:pt x="51816" y="38100"/>
                </a:lnTo>
                <a:cubicBezTo>
                  <a:pt x="48006" y="26670"/>
                  <a:pt x="45720" y="13716"/>
                  <a:pt x="45720" y="0"/>
                </a:cubicBezTo>
                <a:lnTo>
                  <a:pt x="0" y="0"/>
                </a:lnTo>
                <a:cubicBezTo>
                  <a:pt x="0" y="86868"/>
                  <a:pt x="57912" y="131826"/>
                  <a:pt x="119634" y="167640"/>
                </a:cubicBezTo>
                <a:cubicBezTo>
                  <a:pt x="57912" y="202692"/>
                  <a:pt x="0" y="248412"/>
                  <a:pt x="0" y="335280"/>
                </a:cubicBezTo>
                <a:cubicBezTo>
                  <a:pt x="0" y="422910"/>
                  <a:pt x="57912" y="468630"/>
                  <a:pt x="119634" y="503682"/>
                </a:cubicBezTo>
                <a:cubicBezTo>
                  <a:pt x="57912" y="538734"/>
                  <a:pt x="0" y="583692"/>
                  <a:pt x="0" y="670560"/>
                </a:cubicBezTo>
                <a:lnTo>
                  <a:pt x="45720" y="670560"/>
                </a:lnTo>
                <a:cubicBezTo>
                  <a:pt x="45720" y="656082"/>
                  <a:pt x="48006" y="643890"/>
                  <a:pt x="51816" y="632460"/>
                </a:cubicBezTo>
                <a:lnTo>
                  <a:pt x="283464" y="632460"/>
                </a:lnTo>
                <a:cubicBezTo>
                  <a:pt x="287274" y="643890"/>
                  <a:pt x="289560" y="656082"/>
                  <a:pt x="289560" y="670560"/>
                </a:cubicBezTo>
                <a:lnTo>
                  <a:pt x="335280" y="670560"/>
                </a:lnTo>
                <a:cubicBezTo>
                  <a:pt x="335280" y="583692"/>
                  <a:pt x="277368" y="538734"/>
                  <a:pt x="215646" y="503682"/>
                </a:cubicBezTo>
                <a:cubicBezTo>
                  <a:pt x="277368" y="468630"/>
                  <a:pt x="335280" y="422910"/>
                  <a:pt x="335280" y="335280"/>
                </a:cubicBezTo>
                <a:close/>
                <a:moveTo>
                  <a:pt x="45720" y="335280"/>
                </a:moveTo>
                <a:cubicBezTo>
                  <a:pt x="45720" y="321564"/>
                  <a:pt x="48006" y="308610"/>
                  <a:pt x="51816" y="297180"/>
                </a:cubicBezTo>
                <a:lnTo>
                  <a:pt x="284226" y="297180"/>
                </a:lnTo>
                <a:cubicBezTo>
                  <a:pt x="288036" y="308610"/>
                  <a:pt x="290322" y="321564"/>
                  <a:pt x="290322" y="335280"/>
                </a:cubicBezTo>
                <a:cubicBezTo>
                  <a:pt x="290322" y="348996"/>
                  <a:pt x="288036" y="361950"/>
                  <a:pt x="284226" y="373380"/>
                </a:cubicBezTo>
                <a:lnTo>
                  <a:pt x="51816" y="373380"/>
                </a:lnTo>
                <a:cubicBezTo>
                  <a:pt x="48006" y="361950"/>
                  <a:pt x="45720" y="348996"/>
                  <a:pt x="45720" y="335280"/>
                </a:cubicBezTo>
                <a:close/>
                <a:moveTo>
                  <a:pt x="80772" y="83820"/>
                </a:moveTo>
                <a:lnTo>
                  <a:pt x="253746" y="83820"/>
                </a:lnTo>
                <a:cubicBezTo>
                  <a:pt x="231648" y="105918"/>
                  <a:pt x="200406" y="123444"/>
                  <a:pt x="166878" y="141732"/>
                </a:cubicBezTo>
                <a:cubicBezTo>
                  <a:pt x="134112" y="123444"/>
                  <a:pt x="102870" y="105918"/>
                  <a:pt x="80772" y="83820"/>
                </a:cubicBezTo>
                <a:close/>
                <a:moveTo>
                  <a:pt x="167640" y="193548"/>
                </a:moveTo>
                <a:cubicBezTo>
                  <a:pt x="201168" y="211836"/>
                  <a:pt x="232410" y="229362"/>
                  <a:pt x="254508" y="251460"/>
                </a:cubicBezTo>
                <a:lnTo>
                  <a:pt x="80772" y="251460"/>
                </a:lnTo>
                <a:cubicBezTo>
                  <a:pt x="102870" y="229362"/>
                  <a:pt x="134112" y="211074"/>
                  <a:pt x="167640" y="193548"/>
                </a:cubicBezTo>
                <a:close/>
                <a:moveTo>
                  <a:pt x="167640" y="529590"/>
                </a:moveTo>
                <a:cubicBezTo>
                  <a:pt x="201168" y="547116"/>
                  <a:pt x="231648" y="564642"/>
                  <a:pt x="253746" y="586740"/>
                </a:cubicBezTo>
                <a:lnTo>
                  <a:pt x="81534" y="586740"/>
                </a:lnTo>
                <a:cubicBezTo>
                  <a:pt x="103632" y="564642"/>
                  <a:pt x="134112" y="547116"/>
                  <a:pt x="167640" y="529590"/>
                </a:cubicBezTo>
                <a:close/>
                <a:moveTo>
                  <a:pt x="167640" y="477774"/>
                </a:moveTo>
                <a:cubicBezTo>
                  <a:pt x="133350" y="459486"/>
                  <a:pt x="102108" y="441960"/>
                  <a:pt x="80010" y="419100"/>
                </a:cubicBezTo>
                <a:lnTo>
                  <a:pt x="255270" y="419100"/>
                </a:lnTo>
                <a:cubicBezTo>
                  <a:pt x="233172" y="441960"/>
                  <a:pt x="201930" y="459486"/>
                  <a:pt x="167640" y="477774"/>
                </a:cubicBezTo>
                <a:close/>
              </a:path>
            </a:pathLst>
          </a:custGeom>
          <a:solidFill>
            <a:schemeClr val="accent6"/>
          </a:solidFill>
          <a:ln w="7541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17" name="Freeform: Shape 116">
            <a:extLst>
              <a:ext uri="{FF2B5EF4-FFF2-40B4-BE49-F238E27FC236}">
                <a16:creationId xmlns:a16="http://schemas.microsoft.com/office/drawing/2014/main" id="{387AED2D-DE36-48C7-889D-2C876F728922}"/>
              </a:ext>
            </a:extLst>
          </p:cNvPr>
          <p:cNvSpPr/>
          <p:nvPr/>
        </p:nvSpPr>
        <p:spPr>
          <a:xfrm>
            <a:off x="11188428" y="3510473"/>
            <a:ext cx="609875" cy="610439"/>
          </a:xfrm>
          <a:custGeom>
            <a:avLst/>
            <a:gdLst>
              <a:gd name="connsiteX0" fmla="*/ 45797 w 609875"/>
              <a:gd name="connsiteY0" fmla="*/ 541782 h 610439"/>
              <a:gd name="connsiteX1" fmla="*/ 35129 w 609875"/>
              <a:gd name="connsiteY1" fmla="*/ 557784 h 610439"/>
              <a:gd name="connsiteX2" fmla="*/ 45797 w 609875"/>
              <a:gd name="connsiteY2" fmla="*/ 573786 h 610439"/>
              <a:gd name="connsiteX3" fmla="*/ 64847 w 609875"/>
              <a:gd name="connsiteY3" fmla="*/ 569976 h 610439"/>
              <a:gd name="connsiteX4" fmla="*/ 64847 w 609875"/>
              <a:gd name="connsiteY4" fmla="*/ 545592 h 610439"/>
              <a:gd name="connsiteX5" fmla="*/ 45797 w 609875"/>
              <a:gd name="connsiteY5" fmla="*/ 541782 h 610439"/>
              <a:gd name="connsiteX6" fmla="*/ 403175 w 609875"/>
              <a:gd name="connsiteY6" fmla="*/ 323850 h 610439"/>
              <a:gd name="connsiteX7" fmla="*/ 599771 w 609875"/>
              <a:gd name="connsiteY7" fmla="*/ 520446 h 610439"/>
              <a:gd name="connsiteX8" fmla="*/ 593675 w 609875"/>
              <a:gd name="connsiteY8" fmla="*/ 593598 h 610439"/>
              <a:gd name="connsiteX9" fmla="*/ 522047 w 609875"/>
              <a:gd name="connsiteY9" fmla="*/ 599694 h 610439"/>
              <a:gd name="connsiteX10" fmla="*/ 521285 w 609875"/>
              <a:gd name="connsiteY10" fmla="*/ 600456 h 610439"/>
              <a:gd name="connsiteX11" fmla="*/ 514427 w 609875"/>
              <a:gd name="connsiteY11" fmla="*/ 593598 h 610439"/>
              <a:gd name="connsiteX12" fmla="*/ 323927 w 609875"/>
              <a:gd name="connsiteY12" fmla="*/ 403098 h 610439"/>
              <a:gd name="connsiteX13" fmla="*/ 513832 w 609875"/>
              <a:gd name="connsiteY13" fmla="*/ 643 h 610439"/>
              <a:gd name="connsiteX14" fmla="*/ 541859 w 609875"/>
              <a:gd name="connsiteY14" fmla="*/ 6858 h 610439"/>
              <a:gd name="connsiteX15" fmla="*/ 480137 w 609875"/>
              <a:gd name="connsiteY15" fmla="*/ 68580 h 610439"/>
              <a:gd name="connsiteX16" fmla="*/ 492329 w 609875"/>
              <a:gd name="connsiteY16" fmla="*/ 116586 h 610439"/>
              <a:gd name="connsiteX17" fmla="*/ 541097 w 609875"/>
              <a:gd name="connsiteY17" fmla="*/ 129540 h 610439"/>
              <a:gd name="connsiteX18" fmla="*/ 602819 w 609875"/>
              <a:gd name="connsiteY18" fmla="*/ 67818 h 610439"/>
              <a:gd name="connsiteX19" fmla="*/ 583007 w 609875"/>
              <a:gd name="connsiteY19" fmla="*/ 175260 h 610439"/>
              <a:gd name="connsiteX20" fmla="*/ 478613 w 609875"/>
              <a:gd name="connsiteY20" fmla="*/ 205740 h 610439"/>
              <a:gd name="connsiteX21" fmla="*/ 89993 w 609875"/>
              <a:gd name="connsiteY21" fmla="*/ 594360 h 610439"/>
              <a:gd name="connsiteX22" fmla="*/ 38939 w 609875"/>
              <a:gd name="connsiteY22" fmla="*/ 608838 h 610439"/>
              <a:gd name="connsiteX23" fmla="*/ 1601 w 609875"/>
              <a:gd name="connsiteY23" fmla="*/ 571500 h 610439"/>
              <a:gd name="connsiteX24" fmla="*/ 16079 w 609875"/>
              <a:gd name="connsiteY24" fmla="*/ 520446 h 610439"/>
              <a:gd name="connsiteX25" fmla="*/ 404699 w 609875"/>
              <a:gd name="connsiteY25" fmla="*/ 131826 h 610439"/>
              <a:gd name="connsiteX26" fmla="*/ 435179 w 609875"/>
              <a:gd name="connsiteY26" fmla="*/ 27432 h 610439"/>
              <a:gd name="connsiteX27" fmla="*/ 513832 w 609875"/>
              <a:gd name="connsiteY27" fmla="*/ 643 h 610439"/>
              <a:gd name="connsiteX28" fmla="*/ 26747 w 609875"/>
              <a:gd name="connsiteY28" fmla="*/ 0 h 610439"/>
              <a:gd name="connsiteX29" fmla="*/ 92279 w 609875"/>
              <a:gd name="connsiteY29" fmla="*/ 52578 h 610439"/>
              <a:gd name="connsiteX30" fmla="*/ 112091 w 609875"/>
              <a:gd name="connsiteY30" fmla="*/ 89154 h 610439"/>
              <a:gd name="connsiteX31" fmla="*/ 111329 w 609875"/>
              <a:gd name="connsiteY31" fmla="*/ 89916 h 610439"/>
              <a:gd name="connsiteX32" fmla="*/ 256871 w 609875"/>
              <a:gd name="connsiteY32" fmla="*/ 235458 h 610439"/>
              <a:gd name="connsiteX33" fmla="*/ 235535 w 609875"/>
              <a:gd name="connsiteY33" fmla="*/ 256794 h 610439"/>
              <a:gd name="connsiteX34" fmla="*/ 89993 w 609875"/>
              <a:gd name="connsiteY34" fmla="*/ 111252 h 610439"/>
              <a:gd name="connsiteX35" fmla="*/ 89231 w 609875"/>
              <a:gd name="connsiteY35" fmla="*/ 112014 h 610439"/>
              <a:gd name="connsiteX36" fmla="*/ 52655 w 609875"/>
              <a:gd name="connsiteY36" fmla="*/ 92202 h 610439"/>
              <a:gd name="connsiteX37" fmla="*/ 77 w 609875"/>
              <a:gd name="connsiteY37" fmla="*/ 26670 h 6104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609875" h="610439">
                <a:moveTo>
                  <a:pt x="45797" y="541782"/>
                </a:moveTo>
                <a:cubicBezTo>
                  <a:pt x="39701" y="544068"/>
                  <a:pt x="35129" y="550926"/>
                  <a:pt x="35129" y="557784"/>
                </a:cubicBezTo>
                <a:cubicBezTo>
                  <a:pt x="35129" y="564642"/>
                  <a:pt x="38939" y="570738"/>
                  <a:pt x="45797" y="573786"/>
                </a:cubicBezTo>
                <a:cubicBezTo>
                  <a:pt x="52655" y="576834"/>
                  <a:pt x="59513" y="575310"/>
                  <a:pt x="64847" y="569976"/>
                </a:cubicBezTo>
                <a:cubicBezTo>
                  <a:pt x="71705" y="563118"/>
                  <a:pt x="71705" y="551688"/>
                  <a:pt x="64847" y="545592"/>
                </a:cubicBezTo>
                <a:cubicBezTo>
                  <a:pt x="59513" y="540258"/>
                  <a:pt x="52655" y="538734"/>
                  <a:pt x="45797" y="541782"/>
                </a:cubicBezTo>
                <a:close/>
                <a:moveTo>
                  <a:pt x="403175" y="323850"/>
                </a:moveTo>
                <a:lnTo>
                  <a:pt x="599771" y="520446"/>
                </a:lnTo>
                <a:cubicBezTo>
                  <a:pt x="615011" y="543306"/>
                  <a:pt x="612725" y="573786"/>
                  <a:pt x="593675" y="593598"/>
                </a:cubicBezTo>
                <a:cubicBezTo>
                  <a:pt x="574625" y="612648"/>
                  <a:pt x="544145" y="615696"/>
                  <a:pt x="522047" y="599694"/>
                </a:cubicBezTo>
                <a:lnTo>
                  <a:pt x="521285" y="600456"/>
                </a:lnTo>
                <a:lnTo>
                  <a:pt x="514427" y="593598"/>
                </a:lnTo>
                <a:lnTo>
                  <a:pt x="323927" y="403098"/>
                </a:lnTo>
                <a:close/>
                <a:moveTo>
                  <a:pt x="513832" y="643"/>
                </a:moveTo>
                <a:cubicBezTo>
                  <a:pt x="523285" y="1381"/>
                  <a:pt x="532715" y="3429"/>
                  <a:pt x="541859" y="6858"/>
                </a:cubicBezTo>
                <a:lnTo>
                  <a:pt x="480137" y="68580"/>
                </a:lnTo>
                <a:lnTo>
                  <a:pt x="492329" y="116586"/>
                </a:lnTo>
                <a:lnTo>
                  <a:pt x="541097" y="129540"/>
                </a:lnTo>
                <a:lnTo>
                  <a:pt x="602819" y="67818"/>
                </a:lnTo>
                <a:cubicBezTo>
                  <a:pt x="617297" y="104394"/>
                  <a:pt x="608915" y="146304"/>
                  <a:pt x="583007" y="175260"/>
                </a:cubicBezTo>
                <a:cubicBezTo>
                  <a:pt x="556337" y="204216"/>
                  <a:pt x="516713" y="215646"/>
                  <a:pt x="478613" y="205740"/>
                </a:cubicBezTo>
                <a:lnTo>
                  <a:pt x="89993" y="594360"/>
                </a:lnTo>
                <a:cubicBezTo>
                  <a:pt x="76277" y="608076"/>
                  <a:pt x="57227" y="613410"/>
                  <a:pt x="38939" y="608838"/>
                </a:cubicBezTo>
                <a:cubicBezTo>
                  <a:pt x="20651" y="604266"/>
                  <a:pt x="6173" y="589788"/>
                  <a:pt x="1601" y="571500"/>
                </a:cubicBezTo>
                <a:cubicBezTo>
                  <a:pt x="-2971" y="553212"/>
                  <a:pt x="2363" y="533400"/>
                  <a:pt x="16079" y="520446"/>
                </a:cubicBezTo>
                <a:lnTo>
                  <a:pt x="404699" y="131826"/>
                </a:lnTo>
                <a:cubicBezTo>
                  <a:pt x="394793" y="93726"/>
                  <a:pt x="406223" y="54102"/>
                  <a:pt x="435179" y="27432"/>
                </a:cubicBezTo>
                <a:cubicBezTo>
                  <a:pt x="456896" y="8001"/>
                  <a:pt x="485471" y="-1572"/>
                  <a:pt x="513832" y="643"/>
                </a:cubicBezTo>
                <a:close/>
                <a:moveTo>
                  <a:pt x="26747" y="0"/>
                </a:moveTo>
                <a:lnTo>
                  <a:pt x="92279" y="52578"/>
                </a:lnTo>
                <a:lnTo>
                  <a:pt x="112091" y="89154"/>
                </a:lnTo>
                <a:lnTo>
                  <a:pt x="111329" y="89916"/>
                </a:lnTo>
                <a:lnTo>
                  <a:pt x="256871" y="235458"/>
                </a:lnTo>
                <a:lnTo>
                  <a:pt x="235535" y="256794"/>
                </a:lnTo>
                <a:lnTo>
                  <a:pt x="89993" y="111252"/>
                </a:lnTo>
                <a:lnTo>
                  <a:pt x="89231" y="112014"/>
                </a:lnTo>
                <a:lnTo>
                  <a:pt x="52655" y="92202"/>
                </a:lnTo>
                <a:lnTo>
                  <a:pt x="77" y="26670"/>
                </a:lnTo>
                <a:close/>
              </a:path>
            </a:pathLst>
          </a:custGeom>
          <a:solidFill>
            <a:schemeClr val="accent2"/>
          </a:solidFill>
          <a:ln w="7541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19" name="Graphic 70" descr="Unlock">
            <a:extLst>
              <a:ext uri="{FF2B5EF4-FFF2-40B4-BE49-F238E27FC236}">
                <a16:creationId xmlns:a16="http://schemas.microsoft.com/office/drawing/2014/main" id="{0E803F49-998F-4BA0-A8F8-0C642F366386}"/>
              </a:ext>
            </a:extLst>
          </p:cNvPr>
          <p:cNvSpPr/>
          <p:nvPr/>
        </p:nvSpPr>
        <p:spPr>
          <a:xfrm>
            <a:off x="4043702" y="1395119"/>
            <a:ext cx="864520" cy="1235029"/>
          </a:xfrm>
          <a:custGeom>
            <a:avLst/>
            <a:gdLst>
              <a:gd name="connsiteX0" fmla="*/ 213360 w 426720"/>
              <a:gd name="connsiteY0" fmla="*/ 289560 h 609600"/>
              <a:gd name="connsiteX1" fmla="*/ 99060 w 426720"/>
              <a:gd name="connsiteY1" fmla="*/ 297942 h 609600"/>
              <a:gd name="connsiteX2" fmla="*/ 99060 w 426720"/>
              <a:gd name="connsiteY2" fmla="*/ 160020 h 609600"/>
              <a:gd name="connsiteX3" fmla="*/ 213360 w 426720"/>
              <a:gd name="connsiteY3" fmla="*/ 45720 h 609600"/>
              <a:gd name="connsiteX4" fmla="*/ 327660 w 426720"/>
              <a:gd name="connsiteY4" fmla="*/ 160020 h 609600"/>
              <a:gd name="connsiteX5" fmla="*/ 327660 w 426720"/>
              <a:gd name="connsiteY5" fmla="*/ 205740 h 609600"/>
              <a:gd name="connsiteX6" fmla="*/ 373380 w 426720"/>
              <a:gd name="connsiteY6" fmla="*/ 205740 h 609600"/>
              <a:gd name="connsiteX7" fmla="*/ 373380 w 426720"/>
              <a:gd name="connsiteY7" fmla="*/ 160020 h 609600"/>
              <a:gd name="connsiteX8" fmla="*/ 213360 w 426720"/>
              <a:gd name="connsiteY8" fmla="*/ 0 h 609600"/>
              <a:gd name="connsiteX9" fmla="*/ 53340 w 426720"/>
              <a:gd name="connsiteY9" fmla="*/ 160020 h 609600"/>
              <a:gd name="connsiteX10" fmla="*/ 53340 w 426720"/>
              <a:gd name="connsiteY10" fmla="*/ 300990 h 609600"/>
              <a:gd name="connsiteX11" fmla="*/ 0 w 426720"/>
              <a:gd name="connsiteY11" fmla="*/ 304800 h 609600"/>
              <a:gd name="connsiteX12" fmla="*/ 0 w 426720"/>
              <a:gd name="connsiteY12" fmla="*/ 594360 h 609600"/>
              <a:gd name="connsiteX13" fmla="*/ 213360 w 426720"/>
              <a:gd name="connsiteY13" fmla="*/ 609600 h 609600"/>
              <a:gd name="connsiteX14" fmla="*/ 426720 w 426720"/>
              <a:gd name="connsiteY14" fmla="*/ 594360 h 609600"/>
              <a:gd name="connsiteX15" fmla="*/ 426720 w 426720"/>
              <a:gd name="connsiteY15" fmla="*/ 304800 h 609600"/>
              <a:gd name="connsiteX16" fmla="*/ 213360 w 426720"/>
              <a:gd name="connsiteY16" fmla="*/ 289560 h 609600"/>
              <a:gd name="connsiteX17" fmla="*/ 228600 w 426720"/>
              <a:gd name="connsiteY17" fmla="*/ 493014 h 609600"/>
              <a:gd name="connsiteX18" fmla="*/ 228600 w 426720"/>
              <a:gd name="connsiteY18" fmla="*/ 533400 h 609600"/>
              <a:gd name="connsiteX19" fmla="*/ 198120 w 426720"/>
              <a:gd name="connsiteY19" fmla="*/ 533400 h 609600"/>
              <a:gd name="connsiteX20" fmla="*/ 198120 w 426720"/>
              <a:gd name="connsiteY20" fmla="*/ 493014 h 609600"/>
              <a:gd name="connsiteX21" fmla="*/ 167640 w 426720"/>
              <a:gd name="connsiteY21" fmla="*/ 449580 h 609600"/>
              <a:gd name="connsiteX22" fmla="*/ 213360 w 426720"/>
              <a:gd name="connsiteY22" fmla="*/ 403860 h 609600"/>
              <a:gd name="connsiteX23" fmla="*/ 259080 w 426720"/>
              <a:gd name="connsiteY23" fmla="*/ 449580 h 609600"/>
              <a:gd name="connsiteX24" fmla="*/ 228600 w 426720"/>
              <a:gd name="connsiteY24" fmla="*/ 493014 h 609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6720" h="609600">
                <a:moveTo>
                  <a:pt x="213360" y="289560"/>
                </a:moveTo>
                <a:lnTo>
                  <a:pt x="99060" y="297942"/>
                </a:lnTo>
                <a:lnTo>
                  <a:pt x="99060" y="160020"/>
                </a:lnTo>
                <a:cubicBezTo>
                  <a:pt x="99060" y="96774"/>
                  <a:pt x="150114" y="45720"/>
                  <a:pt x="213360" y="45720"/>
                </a:cubicBezTo>
                <a:cubicBezTo>
                  <a:pt x="276606" y="45720"/>
                  <a:pt x="327660" y="96774"/>
                  <a:pt x="327660" y="160020"/>
                </a:cubicBezTo>
                <a:lnTo>
                  <a:pt x="327660" y="205740"/>
                </a:lnTo>
                <a:lnTo>
                  <a:pt x="373380" y="205740"/>
                </a:lnTo>
                <a:lnTo>
                  <a:pt x="373380" y="160020"/>
                </a:lnTo>
                <a:cubicBezTo>
                  <a:pt x="373380" y="71628"/>
                  <a:pt x="301752" y="0"/>
                  <a:pt x="213360" y="0"/>
                </a:cubicBezTo>
                <a:cubicBezTo>
                  <a:pt x="124968" y="0"/>
                  <a:pt x="53340" y="71628"/>
                  <a:pt x="53340" y="160020"/>
                </a:cubicBezTo>
                <a:lnTo>
                  <a:pt x="53340" y="300990"/>
                </a:lnTo>
                <a:lnTo>
                  <a:pt x="0" y="304800"/>
                </a:lnTo>
                <a:lnTo>
                  <a:pt x="0" y="594360"/>
                </a:lnTo>
                <a:lnTo>
                  <a:pt x="213360" y="609600"/>
                </a:lnTo>
                <a:lnTo>
                  <a:pt x="426720" y="594360"/>
                </a:lnTo>
                <a:lnTo>
                  <a:pt x="426720" y="304800"/>
                </a:lnTo>
                <a:lnTo>
                  <a:pt x="213360" y="289560"/>
                </a:lnTo>
                <a:close/>
                <a:moveTo>
                  <a:pt x="228600" y="493014"/>
                </a:moveTo>
                <a:lnTo>
                  <a:pt x="228600" y="533400"/>
                </a:lnTo>
                <a:lnTo>
                  <a:pt x="198120" y="533400"/>
                </a:lnTo>
                <a:lnTo>
                  <a:pt x="198120" y="493014"/>
                </a:lnTo>
                <a:cubicBezTo>
                  <a:pt x="180594" y="486918"/>
                  <a:pt x="167640" y="470154"/>
                  <a:pt x="167640" y="449580"/>
                </a:cubicBezTo>
                <a:cubicBezTo>
                  <a:pt x="167640" y="424434"/>
                  <a:pt x="188214" y="403860"/>
                  <a:pt x="213360" y="403860"/>
                </a:cubicBezTo>
                <a:cubicBezTo>
                  <a:pt x="238506" y="403860"/>
                  <a:pt x="259080" y="424434"/>
                  <a:pt x="259080" y="449580"/>
                </a:cubicBezTo>
                <a:cubicBezTo>
                  <a:pt x="259080" y="469392"/>
                  <a:pt x="246126" y="486156"/>
                  <a:pt x="228600" y="493014"/>
                </a:cubicBezTo>
                <a:close/>
              </a:path>
            </a:pathLst>
          </a:custGeom>
          <a:solidFill>
            <a:schemeClr val="bg1"/>
          </a:solidFill>
          <a:ln w="7541" cap="flat">
            <a:noFill/>
            <a:prstDash val="solid"/>
            <a:miter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endParaRPr lang="en-US"/>
          </a:p>
        </p:txBody>
      </p:sp>
      <p:sp>
        <p:nvSpPr>
          <p:cNvPr id="120" name="Freeform: Shape 119">
            <a:extLst>
              <a:ext uri="{FF2B5EF4-FFF2-40B4-BE49-F238E27FC236}">
                <a16:creationId xmlns:a16="http://schemas.microsoft.com/office/drawing/2014/main" id="{77F9A685-61DE-4718-8145-6C3E74535531}"/>
              </a:ext>
            </a:extLst>
          </p:cNvPr>
          <p:cNvSpPr/>
          <p:nvPr/>
        </p:nvSpPr>
        <p:spPr>
          <a:xfrm>
            <a:off x="4635099" y="4398350"/>
            <a:ext cx="661278" cy="841267"/>
          </a:xfrm>
          <a:custGeom>
            <a:avLst/>
            <a:gdLst>
              <a:gd name="connsiteX0" fmla="*/ 449818 w 501872"/>
              <a:gd name="connsiteY0" fmla="*/ 383286 h 638473"/>
              <a:gd name="connsiteX1" fmla="*/ 490204 w 501872"/>
              <a:gd name="connsiteY1" fmla="*/ 400050 h 638473"/>
              <a:gd name="connsiteX2" fmla="*/ 499348 w 501872"/>
              <a:gd name="connsiteY2" fmla="*/ 421386 h 638473"/>
              <a:gd name="connsiteX3" fmla="*/ 482584 w 501872"/>
              <a:gd name="connsiteY3" fmla="*/ 461010 h 638473"/>
              <a:gd name="connsiteX4" fmla="*/ 403336 w 501872"/>
              <a:gd name="connsiteY4" fmla="*/ 493776 h 638473"/>
              <a:gd name="connsiteX5" fmla="*/ 292084 w 501872"/>
              <a:gd name="connsiteY5" fmla="*/ 448056 h 638473"/>
              <a:gd name="connsiteX6" fmla="*/ 53578 w 501872"/>
              <a:gd name="connsiteY6" fmla="*/ 383286 h 638473"/>
              <a:gd name="connsiteX7" fmla="*/ 482584 w 501872"/>
              <a:gd name="connsiteY7" fmla="*/ 558546 h 638473"/>
              <a:gd name="connsiteX8" fmla="*/ 497824 w 501872"/>
              <a:gd name="connsiteY8" fmla="*/ 598170 h 638473"/>
              <a:gd name="connsiteX9" fmla="*/ 488680 w 501872"/>
              <a:gd name="connsiteY9" fmla="*/ 619506 h 638473"/>
              <a:gd name="connsiteX10" fmla="*/ 448294 w 501872"/>
              <a:gd name="connsiteY10" fmla="*/ 636270 h 638473"/>
              <a:gd name="connsiteX11" fmla="*/ 250936 w 501872"/>
              <a:gd name="connsiteY11" fmla="*/ 555498 h 638473"/>
              <a:gd name="connsiteX12" fmla="*/ 53578 w 501872"/>
              <a:gd name="connsiteY12" fmla="*/ 636270 h 638473"/>
              <a:gd name="connsiteX13" fmla="*/ 13192 w 501872"/>
              <a:gd name="connsiteY13" fmla="*/ 619506 h 638473"/>
              <a:gd name="connsiteX14" fmla="*/ 4048 w 501872"/>
              <a:gd name="connsiteY14" fmla="*/ 598170 h 638473"/>
              <a:gd name="connsiteX15" fmla="*/ 20812 w 501872"/>
              <a:gd name="connsiteY15" fmla="*/ 558546 h 638473"/>
              <a:gd name="connsiteX16" fmla="*/ 139684 w 501872"/>
              <a:gd name="connsiteY16" fmla="*/ 509778 h 638473"/>
              <a:gd name="connsiteX17" fmla="*/ 19288 w 501872"/>
              <a:gd name="connsiteY17" fmla="*/ 461010 h 638473"/>
              <a:gd name="connsiteX18" fmla="*/ 2524 w 501872"/>
              <a:gd name="connsiteY18" fmla="*/ 421386 h 638473"/>
              <a:gd name="connsiteX19" fmla="*/ 11668 w 501872"/>
              <a:gd name="connsiteY19" fmla="*/ 400050 h 638473"/>
              <a:gd name="connsiteX20" fmla="*/ 53578 w 501872"/>
              <a:gd name="connsiteY20" fmla="*/ 383286 h 638473"/>
              <a:gd name="connsiteX21" fmla="*/ 228076 w 501872"/>
              <a:gd name="connsiteY21" fmla="*/ 0 h 638473"/>
              <a:gd name="connsiteX22" fmla="*/ 292846 w 501872"/>
              <a:gd name="connsiteY22" fmla="*/ 192024 h 638473"/>
              <a:gd name="connsiteX23" fmla="*/ 313420 w 501872"/>
              <a:gd name="connsiteY23" fmla="*/ 266700 h 638473"/>
              <a:gd name="connsiteX24" fmla="*/ 375904 w 501872"/>
              <a:gd name="connsiteY24" fmla="*/ 211836 h 638473"/>
              <a:gd name="connsiteX25" fmla="*/ 381238 w 501872"/>
              <a:gd name="connsiteY25" fmla="*/ 325374 h 638473"/>
              <a:gd name="connsiteX26" fmla="*/ 251698 w 501872"/>
              <a:gd name="connsiteY26" fmla="*/ 412242 h 638473"/>
              <a:gd name="connsiteX27" fmla="*/ 216646 w 501872"/>
              <a:gd name="connsiteY27" fmla="*/ 336804 h 638473"/>
              <a:gd name="connsiteX28" fmla="*/ 197596 w 501872"/>
              <a:gd name="connsiteY28" fmla="*/ 231648 h 638473"/>
              <a:gd name="connsiteX29" fmla="*/ 168640 w 501872"/>
              <a:gd name="connsiteY29" fmla="*/ 384810 h 638473"/>
              <a:gd name="connsiteX30" fmla="*/ 121396 w 501872"/>
              <a:gd name="connsiteY30" fmla="*/ 219456 h 638473"/>
              <a:gd name="connsiteX31" fmla="*/ 178546 w 501872"/>
              <a:gd name="connsiteY31" fmla="*/ 152400 h 638473"/>
              <a:gd name="connsiteX32" fmla="*/ 228076 w 501872"/>
              <a:gd name="connsiteY32" fmla="*/ 0 h 6384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501872" h="638473">
                <a:moveTo>
                  <a:pt x="449818" y="383286"/>
                </a:moveTo>
                <a:cubicBezTo>
                  <a:pt x="465820" y="377190"/>
                  <a:pt x="483346" y="384810"/>
                  <a:pt x="490204" y="400050"/>
                </a:cubicBezTo>
                <a:lnTo>
                  <a:pt x="499348" y="421386"/>
                </a:lnTo>
                <a:cubicBezTo>
                  <a:pt x="506206" y="436626"/>
                  <a:pt x="498586" y="454914"/>
                  <a:pt x="482584" y="461010"/>
                </a:cubicBezTo>
                <a:lnTo>
                  <a:pt x="403336" y="493776"/>
                </a:lnTo>
                <a:lnTo>
                  <a:pt x="292084" y="448056"/>
                </a:lnTo>
                <a:close/>
                <a:moveTo>
                  <a:pt x="53578" y="383286"/>
                </a:moveTo>
                <a:lnTo>
                  <a:pt x="482584" y="558546"/>
                </a:lnTo>
                <a:cubicBezTo>
                  <a:pt x="497062" y="564642"/>
                  <a:pt x="503920" y="582930"/>
                  <a:pt x="497824" y="598170"/>
                </a:cubicBezTo>
                <a:lnTo>
                  <a:pt x="488680" y="619506"/>
                </a:lnTo>
                <a:cubicBezTo>
                  <a:pt x="481822" y="635508"/>
                  <a:pt x="464296" y="642366"/>
                  <a:pt x="448294" y="636270"/>
                </a:cubicBezTo>
                <a:lnTo>
                  <a:pt x="250936" y="555498"/>
                </a:lnTo>
                <a:lnTo>
                  <a:pt x="53578" y="636270"/>
                </a:lnTo>
                <a:cubicBezTo>
                  <a:pt x="37576" y="642366"/>
                  <a:pt x="20050" y="634746"/>
                  <a:pt x="13192" y="619506"/>
                </a:cubicBezTo>
                <a:lnTo>
                  <a:pt x="4048" y="598170"/>
                </a:lnTo>
                <a:cubicBezTo>
                  <a:pt x="-2810" y="582930"/>
                  <a:pt x="4810" y="564642"/>
                  <a:pt x="20812" y="558546"/>
                </a:cubicBezTo>
                <a:lnTo>
                  <a:pt x="139684" y="509778"/>
                </a:lnTo>
                <a:lnTo>
                  <a:pt x="19288" y="461010"/>
                </a:lnTo>
                <a:cubicBezTo>
                  <a:pt x="3286" y="454914"/>
                  <a:pt x="-4334" y="436626"/>
                  <a:pt x="2524" y="421386"/>
                </a:cubicBezTo>
                <a:lnTo>
                  <a:pt x="11668" y="400050"/>
                </a:lnTo>
                <a:cubicBezTo>
                  <a:pt x="18526" y="384048"/>
                  <a:pt x="36052" y="377190"/>
                  <a:pt x="53578" y="383286"/>
                </a:cubicBezTo>
                <a:close/>
                <a:moveTo>
                  <a:pt x="228076" y="0"/>
                </a:moveTo>
                <a:cubicBezTo>
                  <a:pt x="305038" y="33528"/>
                  <a:pt x="339328" y="130302"/>
                  <a:pt x="292846" y="192024"/>
                </a:cubicBezTo>
                <a:cubicBezTo>
                  <a:pt x="272272" y="221742"/>
                  <a:pt x="283702" y="256032"/>
                  <a:pt x="313420" y="266700"/>
                </a:cubicBezTo>
                <a:cubicBezTo>
                  <a:pt x="348472" y="281178"/>
                  <a:pt x="384286" y="246888"/>
                  <a:pt x="375904" y="211836"/>
                </a:cubicBezTo>
                <a:cubicBezTo>
                  <a:pt x="398002" y="241554"/>
                  <a:pt x="396478" y="292608"/>
                  <a:pt x="381238" y="325374"/>
                </a:cubicBezTo>
                <a:cubicBezTo>
                  <a:pt x="359140" y="379476"/>
                  <a:pt x="306562" y="412242"/>
                  <a:pt x="251698" y="412242"/>
                </a:cubicBezTo>
                <a:cubicBezTo>
                  <a:pt x="251698" y="412242"/>
                  <a:pt x="251698" y="380238"/>
                  <a:pt x="216646" y="336804"/>
                </a:cubicBezTo>
                <a:cubicBezTo>
                  <a:pt x="181594" y="294132"/>
                  <a:pt x="197596" y="231648"/>
                  <a:pt x="197596" y="231648"/>
                </a:cubicBezTo>
                <a:cubicBezTo>
                  <a:pt x="141208" y="290322"/>
                  <a:pt x="154162" y="352044"/>
                  <a:pt x="168640" y="384810"/>
                </a:cubicBezTo>
                <a:cubicBezTo>
                  <a:pt x="136636" y="367284"/>
                  <a:pt x="90154" y="294894"/>
                  <a:pt x="121396" y="219456"/>
                </a:cubicBezTo>
                <a:cubicBezTo>
                  <a:pt x="127492" y="204216"/>
                  <a:pt x="148066" y="177546"/>
                  <a:pt x="178546" y="152400"/>
                </a:cubicBezTo>
                <a:cubicBezTo>
                  <a:pt x="209788" y="126492"/>
                  <a:pt x="263128" y="66294"/>
                  <a:pt x="228076" y="0"/>
                </a:cubicBezTo>
                <a:close/>
              </a:path>
            </a:pathLst>
          </a:custGeom>
          <a:solidFill>
            <a:schemeClr val="bg1"/>
          </a:solidFill>
          <a:ln w="7541" cap="flat">
            <a:noFill/>
            <a:prstDash val="solid"/>
            <a:miter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endParaRPr lang="en-US"/>
          </a:p>
        </p:txBody>
      </p:sp>
      <p:sp>
        <p:nvSpPr>
          <p:cNvPr id="121" name="Graphic 71" descr="DNA">
            <a:extLst>
              <a:ext uri="{FF2B5EF4-FFF2-40B4-BE49-F238E27FC236}">
                <a16:creationId xmlns:a16="http://schemas.microsoft.com/office/drawing/2014/main" id="{43A49CF8-D883-4108-829A-E505E7D54364}"/>
              </a:ext>
            </a:extLst>
          </p:cNvPr>
          <p:cNvSpPr/>
          <p:nvPr/>
        </p:nvSpPr>
        <p:spPr>
          <a:xfrm>
            <a:off x="7002197" y="2106685"/>
            <a:ext cx="438827" cy="877654"/>
          </a:xfrm>
          <a:custGeom>
            <a:avLst/>
            <a:gdLst>
              <a:gd name="connsiteX0" fmla="*/ 335280 w 335280"/>
              <a:gd name="connsiteY0" fmla="*/ 335280 h 670560"/>
              <a:gd name="connsiteX1" fmla="*/ 215646 w 335280"/>
              <a:gd name="connsiteY1" fmla="*/ 167640 h 670560"/>
              <a:gd name="connsiteX2" fmla="*/ 335280 w 335280"/>
              <a:gd name="connsiteY2" fmla="*/ 0 h 670560"/>
              <a:gd name="connsiteX3" fmla="*/ 289560 w 335280"/>
              <a:gd name="connsiteY3" fmla="*/ 0 h 670560"/>
              <a:gd name="connsiteX4" fmla="*/ 283464 w 335280"/>
              <a:gd name="connsiteY4" fmla="*/ 38100 h 670560"/>
              <a:gd name="connsiteX5" fmla="*/ 51816 w 335280"/>
              <a:gd name="connsiteY5" fmla="*/ 38100 h 670560"/>
              <a:gd name="connsiteX6" fmla="*/ 45720 w 335280"/>
              <a:gd name="connsiteY6" fmla="*/ 0 h 670560"/>
              <a:gd name="connsiteX7" fmla="*/ 0 w 335280"/>
              <a:gd name="connsiteY7" fmla="*/ 0 h 670560"/>
              <a:gd name="connsiteX8" fmla="*/ 119634 w 335280"/>
              <a:gd name="connsiteY8" fmla="*/ 167640 h 670560"/>
              <a:gd name="connsiteX9" fmla="*/ 0 w 335280"/>
              <a:gd name="connsiteY9" fmla="*/ 335280 h 670560"/>
              <a:gd name="connsiteX10" fmla="*/ 119634 w 335280"/>
              <a:gd name="connsiteY10" fmla="*/ 503682 h 670560"/>
              <a:gd name="connsiteX11" fmla="*/ 0 w 335280"/>
              <a:gd name="connsiteY11" fmla="*/ 670560 h 670560"/>
              <a:gd name="connsiteX12" fmla="*/ 45720 w 335280"/>
              <a:gd name="connsiteY12" fmla="*/ 670560 h 670560"/>
              <a:gd name="connsiteX13" fmla="*/ 51816 w 335280"/>
              <a:gd name="connsiteY13" fmla="*/ 632460 h 670560"/>
              <a:gd name="connsiteX14" fmla="*/ 283464 w 335280"/>
              <a:gd name="connsiteY14" fmla="*/ 632460 h 670560"/>
              <a:gd name="connsiteX15" fmla="*/ 289560 w 335280"/>
              <a:gd name="connsiteY15" fmla="*/ 670560 h 670560"/>
              <a:gd name="connsiteX16" fmla="*/ 335280 w 335280"/>
              <a:gd name="connsiteY16" fmla="*/ 670560 h 670560"/>
              <a:gd name="connsiteX17" fmla="*/ 215646 w 335280"/>
              <a:gd name="connsiteY17" fmla="*/ 503682 h 670560"/>
              <a:gd name="connsiteX18" fmla="*/ 335280 w 335280"/>
              <a:gd name="connsiteY18" fmla="*/ 335280 h 670560"/>
              <a:gd name="connsiteX19" fmla="*/ 45720 w 335280"/>
              <a:gd name="connsiteY19" fmla="*/ 335280 h 670560"/>
              <a:gd name="connsiteX20" fmla="*/ 51816 w 335280"/>
              <a:gd name="connsiteY20" fmla="*/ 297180 h 670560"/>
              <a:gd name="connsiteX21" fmla="*/ 284226 w 335280"/>
              <a:gd name="connsiteY21" fmla="*/ 297180 h 670560"/>
              <a:gd name="connsiteX22" fmla="*/ 290322 w 335280"/>
              <a:gd name="connsiteY22" fmla="*/ 335280 h 670560"/>
              <a:gd name="connsiteX23" fmla="*/ 284226 w 335280"/>
              <a:gd name="connsiteY23" fmla="*/ 373380 h 670560"/>
              <a:gd name="connsiteX24" fmla="*/ 51816 w 335280"/>
              <a:gd name="connsiteY24" fmla="*/ 373380 h 670560"/>
              <a:gd name="connsiteX25" fmla="*/ 45720 w 335280"/>
              <a:gd name="connsiteY25" fmla="*/ 335280 h 670560"/>
              <a:gd name="connsiteX26" fmla="*/ 80772 w 335280"/>
              <a:gd name="connsiteY26" fmla="*/ 83820 h 670560"/>
              <a:gd name="connsiteX27" fmla="*/ 253746 w 335280"/>
              <a:gd name="connsiteY27" fmla="*/ 83820 h 670560"/>
              <a:gd name="connsiteX28" fmla="*/ 166878 w 335280"/>
              <a:gd name="connsiteY28" fmla="*/ 141732 h 670560"/>
              <a:gd name="connsiteX29" fmla="*/ 80772 w 335280"/>
              <a:gd name="connsiteY29" fmla="*/ 83820 h 670560"/>
              <a:gd name="connsiteX30" fmla="*/ 167640 w 335280"/>
              <a:gd name="connsiteY30" fmla="*/ 193548 h 670560"/>
              <a:gd name="connsiteX31" fmla="*/ 254508 w 335280"/>
              <a:gd name="connsiteY31" fmla="*/ 251460 h 670560"/>
              <a:gd name="connsiteX32" fmla="*/ 80772 w 335280"/>
              <a:gd name="connsiteY32" fmla="*/ 251460 h 670560"/>
              <a:gd name="connsiteX33" fmla="*/ 167640 w 335280"/>
              <a:gd name="connsiteY33" fmla="*/ 193548 h 670560"/>
              <a:gd name="connsiteX34" fmla="*/ 167640 w 335280"/>
              <a:gd name="connsiteY34" fmla="*/ 529590 h 670560"/>
              <a:gd name="connsiteX35" fmla="*/ 253746 w 335280"/>
              <a:gd name="connsiteY35" fmla="*/ 586740 h 670560"/>
              <a:gd name="connsiteX36" fmla="*/ 81534 w 335280"/>
              <a:gd name="connsiteY36" fmla="*/ 586740 h 670560"/>
              <a:gd name="connsiteX37" fmla="*/ 167640 w 335280"/>
              <a:gd name="connsiteY37" fmla="*/ 529590 h 670560"/>
              <a:gd name="connsiteX38" fmla="*/ 167640 w 335280"/>
              <a:gd name="connsiteY38" fmla="*/ 477774 h 670560"/>
              <a:gd name="connsiteX39" fmla="*/ 80010 w 335280"/>
              <a:gd name="connsiteY39" fmla="*/ 419100 h 670560"/>
              <a:gd name="connsiteX40" fmla="*/ 255270 w 335280"/>
              <a:gd name="connsiteY40" fmla="*/ 419100 h 670560"/>
              <a:gd name="connsiteX41" fmla="*/ 167640 w 335280"/>
              <a:gd name="connsiteY41" fmla="*/ 477774 h 6705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335280" h="670560">
                <a:moveTo>
                  <a:pt x="335280" y="335280"/>
                </a:moveTo>
                <a:cubicBezTo>
                  <a:pt x="335280" y="248412"/>
                  <a:pt x="277368" y="202692"/>
                  <a:pt x="215646" y="167640"/>
                </a:cubicBezTo>
                <a:cubicBezTo>
                  <a:pt x="277368" y="131826"/>
                  <a:pt x="335280" y="86868"/>
                  <a:pt x="335280" y="0"/>
                </a:cubicBezTo>
                <a:lnTo>
                  <a:pt x="289560" y="0"/>
                </a:lnTo>
                <a:cubicBezTo>
                  <a:pt x="289560" y="13716"/>
                  <a:pt x="287274" y="26670"/>
                  <a:pt x="283464" y="38100"/>
                </a:cubicBezTo>
                <a:lnTo>
                  <a:pt x="51816" y="38100"/>
                </a:lnTo>
                <a:cubicBezTo>
                  <a:pt x="48006" y="26670"/>
                  <a:pt x="45720" y="13716"/>
                  <a:pt x="45720" y="0"/>
                </a:cubicBezTo>
                <a:lnTo>
                  <a:pt x="0" y="0"/>
                </a:lnTo>
                <a:cubicBezTo>
                  <a:pt x="0" y="86868"/>
                  <a:pt x="57912" y="131826"/>
                  <a:pt x="119634" y="167640"/>
                </a:cubicBezTo>
                <a:cubicBezTo>
                  <a:pt x="57912" y="202692"/>
                  <a:pt x="0" y="248412"/>
                  <a:pt x="0" y="335280"/>
                </a:cubicBezTo>
                <a:cubicBezTo>
                  <a:pt x="0" y="422910"/>
                  <a:pt x="57912" y="468630"/>
                  <a:pt x="119634" y="503682"/>
                </a:cubicBezTo>
                <a:cubicBezTo>
                  <a:pt x="57912" y="538734"/>
                  <a:pt x="0" y="583692"/>
                  <a:pt x="0" y="670560"/>
                </a:cubicBezTo>
                <a:lnTo>
                  <a:pt x="45720" y="670560"/>
                </a:lnTo>
                <a:cubicBezTo>
                  <a:pt x="45720" y="656082"/>
                  <a:pt x="48006" y="643890"/>
                  <a:pt x="51816" y="632460"/>
                </a:cubicBezTo>
                <a:lnTo>
                  <a:pt x="283464" y="632460"/>
                </a:lnTo>
                <a:cubicBezTo>
                  <a:pt x="287274" y="643890"/>
                  <a:pt x="289560" y="656082"/>
                  <a:pt x="289560" y="670560"/>
                </a:cubicBezTo>
                <a:lnTo>
                  <a:pt x="335280" y="670560"/>
                </a:lnTo>
                <a:cubicBezTo>
                  <a:pt x="335280" y="583692"/>
                  <a:pt x="277368" y="538734"/>
                  <a:pt x="215646" y="503682"/>
                </a:cubicBezTo>
                <a:cubicBezTo>
                  <a:pt x="277368" y="468630"/>
                  <a:pt x="335280" y="422910"/>
                  <a:pt x="335280" y="335280"/>
                </a:cubicBezTo>
                <a:close/>
                <a:moveTo>
                  <a:pt x="45720" y="335280"/>
                </a:moveTo>
                <a:cubicBezTo>
                  <a:pt x="45720" y="321564"/>
                  <a:pt x="48006" y="308610"/>
                  <a:pt x="51816" y="297180"/>
                </a:cubicBezTo>
                <a:lnTo>
                  <a:pt x="284226" y="297180"/>
                </a:lnTo>
                <a:cubicBezTo>
                  <a:pt x="288036" y="308610"/>
                  <a:pt x="290322" y="321564"/>
                  <a:pt x="290322" y="335280"/>
                </a:cubicBezTo>
                <a:cubicBezTo>
                  <a:pt x="290322" y="348996"/>
                  <a:pt x="288036" y="361950"/>
                  <a:pt x="284226" y="373380"/>
                </a:cubicBezTo>
                <a:lnTo>
                  <a:pt x="51816" y="373380"/>
                </a:lnTo>
                <a:cubicBezTo>
                  <a:pt x="48006" y="361950"/>
                  <a:pt x="45720" y="348996"/>
                  <a:pt x="45720" y="335280"/>
                </a:cubicBezTo>
                <a:close/>
                <a:moveTo>
                  <a:pt x="80772" y="83820"/>
                </a:moveTo>
                <a:lnTo>
                  <a:pt x="253746" y="83820"/>
                </a:lnTo>
                <a:cubicBezTo>
                  <a:pt x="231648" y="105918"/>
                  <a:pt x="200406" y="123444"/>
                  <a:pt x="166878" y="141732"/>
                </a:cubicBezTo>
                <a:cubicBezTo>
                  <a:pt x="134112" y="123444"/>
                  <a:pt x="102870" y="105918"/>
                  <a:pt x="80772" y="83820"/>
                </a:cubicBezTo>
                <a:close/>
                <a:moveTo>
                  <a:pt x="167640" y="193548"/>
                </a:moveTo>
                <a:cubicBezTo>
                  <a:pt x="201168" y="211836"/>
                  <a:pt x="232410" y="229362"/>
                  <a:pt x="254508" y="251460"/>
                </a:cubicBezTo>
                <a:lnTo>
                  <a:pt x="80772" y="251460"/>
                </a:lnTo>
                <a:cubicBezTo>
                  <a:pt x="102870" y="229362"/>
                  <a:pt x="134112" y="211074"/>
                  <a:pt x="167640" y="193548"/>
                </a:cubicBezTo>
                <a:close/>
                <a:moveTo>
                  <a:pt x="167640" y="529590"/>
                </a:moveTo>
                <a:cubicBezTo>
                  <a:pt x="201168" y="547116"/>
                  <a:pt x="231648" y="564642"/>
                  <a:pt x="253746" y="586740"/>
                </a:cubicBezTo>
                <a:lnTo>
                  <a:pt x="81534" y="586740"/>
                </a:lnTo>
                <a:cubicBezTo>
                  <a:pt x="103632" y="564642"/>
                  <a:pt x="134112" y="547116"/>
                  <a:pt x="167640" y="529590"/>
                </a:cubicBezTo>
                <a:close/>
                <a:moveTo>
                  <a:pt x="167640" y="477774"/>
                </a:moveTo>
                <a:cubicBezTo>
                  <a:pt x="133350" y="459486"/>
                  <a:pt x="102108" y="441960"/>
                  <a:pt x="80010" y="419100"/>
                </a:cubicBezTo>
                <a:lnTo>
                  <a:pt x="255270" y="419100"/>
                </a:lnTo>
                <a:cubicBezTo>
                  <a:pt x="233172" y="441960"/>
                  <a:pt x="201930" y="459486"/>
                  <a:pt x="167640" y="477774"/>
                </a:cubicBezTo>
                <a:close/>
              </a:path>
            </a:pathLst>
          </a:custGeom>
          <a:solidFill>
            <a:schemeClr val="bg1"/>
          </a:solidFill>
          <a:ln w="7541" cap="flat">
            <a:noFill/>
            <a:prstDash val="solid"/>
            <a:miter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endParaRPr lang="en-US"/>
          </a:p>
        </p:txBody>
      </p:sp>
      <p:sp>
        <p:nvSpPr>
          <p:cNvPr id="122" name="Freeform: Shape 121">
            <a:extLst>
              <a:ext uri="{FF2B5EF4-FFF2-40B4-BE49-F238E27FC236}">
                <a16:creationId xmlns:a16="http://schemas.microsoft.com/office/drawing/2014/main" id="{292E8D68-ACEE-40C1-A164-AA08C8AF1F5C}"/>
              </a:ext>
            </a:extLst>
          </p:cNvPr>
          <p:cNvSpPr/>
          <p:nvPr/>
        </p:nvSpPr>
        <p:spPr>
          <a:xfrm>
            <a:off x="7221611" y="4806583"/>
            <a:ext cx="1012215" cy="1013151"/>
          </a:xfrm>
          <a:custGeom>
            <a:avLst/>
            <a:gdLst>
              <a:gd name="connsiteX0" fmla="*/ 45797 w 609875"/>
              <a:gd name="connsiteY0" fmla="*/ 541782 h 610439"/>
              <a:gd name="connsiteX1" fmla="*/ 35129 w 609875"/>
              <a:gd name="connsiteY1" fmla="*/ 557784 h 610439"/>
              <a:gd name="connsiteX2" fmla="*/ 45797 w 609875"/>
              <a:gd name="connsiteY2" fmla="*/ 573786 h 610439"/>
              <a:gd name="connsiteX3" fmla="*/ 64847 w 609875"/>
              <a:gd name="connsiteY3" fmla="*/ 569976 h 610439"/>
              <a:gd name="connsiteX4" fmla="*/ 64847 w 609875"/>
              <a:gd name="connsiteY4" fmla="*/ 545592 h 610439"/>
              <a:gd name="connsiteX5" fmla="*/ 45797 w 609875"/>
              <a:gd name="connsiteY5" fmla="*/ 541782 h 610439"/>
              <a:gd name="connsiteX6" fmla="*/ 403175 w 609875"/>
              <a:gd name="connsiteY6" fmla="*/ 323850 h 610439"/>
              <a:gd name="connsiteX7" fmla="*/ 599771 w 609875"/>
              <a:gd name="connsiteY7" fmla="*/ 520446 h 610439"/>
              <a:gd name="connsiteX8" fmla="*/ 593675 w 609875"/>
              <a:gd name="connsiteY8" fmla="*/ 593598 h 610439"/>
              <a:gd name="connsiteX9" fmla="*/ 522047 w 609875"/>
              <a:gd name="connsiteY9" fmla="*/ 599694 h 610439"/>
              <a:gd name="connsiteX10" fmla="*/ 521285 w 609875"/>
              <a:gd name="connsiteY10" fmla="*/ 600456 h 610439"/>
              <a:gd name="connsiteX11" fmla="*/ 514427 w 609875"/>
              <a:gd name="connsiteY11" fmla="*/ 593598 h 610439"/>
              <a:gd name="connsiteX12" fmla="*/ 323927 w 609875"/>
              <a:gd name="connsiteY12" fmla="*/ 403098 h 610439"/>
              <a:gd name="connsiteX13" fmla="*/ 513832 w 609875"/>
              <a:gd name="connsiteY13" fmla="*/ 643 h 610439"/>
              <a:gd name="connsiteX14" fmla="*/ 541859 w 609875"/>
              <a:gd name="connsiteY14" fmla="*/ 6858 h 610439"/>
              <a:gd name="connsiteX15" fmla="*/ 480137 w 609875"/>
              <a:gd name="connsiteY15" fmla="*/ 68580 h 610439"/>
              <a:gd name="connsiteX16" fmla="*/ 492329 w 609875"/>
              <a:gd name="connsiteY16" fmla="*/ 116586 h 610439"/>
              <a:gd name="connsiteX17" fmla="*/ 541097 w 609875"/>
              <a:gd name="connsiteY17" fmla="*/ 129540 h 610439"/>
              <a:gd name="connsiteX18" fmla="*/ 602819 w 609875"/>
              <a:gd name="connsiteY18" fmla="*/ 67818 h 610439"/>
              <a:gd name="connsiteX19" fmla="*/ 583007 w 609875"/>
              <a:gd name="connsiteY19" fmla="*/ 175260 h 610439"/>
              <a:gd name="connsiteX20" fmla="*/ 478613 w 609875"/>
              <a:gd name="connsiteY20" fmla="*/ 205740 h 610439"/>
              <a:gd name="connsiteX21" fmla="*/ 89993 w 609875"/>
              <a:gd name="connsiteY21" fmla="*/ 594360 h 610439"/>
              <a:gd name="connsiteX22" fmla="*/ 38939 w 609875"/>
              <a:gd name="connsiteY22" fmla="*/ 608838 h 610439"/>
              <a:gd name="connsiteX23" fmla="*/ 1601 w 609875"/>
              <a:gd name="connsiteY23" fmla="*/ 571500 h 610439"/>
              <a:gd name="connsiteX24" fmla="*/ 16079 w 609875"/>
              <a:gd name="connsiteY24" fmla="*/ 520446 h 610439"/>
              <a:gd name="connsiteX25" fmla="*/ 404699 w 609875"/>
              <a:gd name="connsiteY25" fmla="*/ 131826 h 610439"/>
              <a:gd name="connsiteX26" fmla="*/ 435179 w 609875"/>
              <a:gd name="connsiteY26" fmla="*/ 27432 h 610439"/>
              <a:gd name="connsiteX27" fmla="*/ 513832 w 609875"/>
              <a:gd name="connsiteY27" fmla="*/ 643 h 610439"/>
              <a:gd name="connsiteX28" fmla="*/ 26747 w 609875"/>
              <a:gd name="connsiteY28" fmla="*/ 0 h 610439"/>
              <a:gd name="connsiteX29" fmla="*/ 92279 w 609875"/>
              <a:gd name="connsiteY29" fmla="*/ 52578 h 610439"/>
              <a:gd name="connsiteX30" fmla="*/ 112091 w 609875"/>
              <a:gd name="connsiteY30" fmla="*/ 89154 h 610439"/>
              <a:gd name="connsiteX31" fmla="*/ 111329 w 609875"/>
              <a:gd name="connsiteY31" fmla="*/ 89916 h 610439"/>
              <a:gd name="connsiteX32" fmla="*/ 256871 w 609875"/>
              <a:gd name="connsiteY32" fmla="*/ 235458 h 610439"/>
              <a:gd name="connsiteX33" fmla="*/ 235535 w 609875"/>
              <a:gd name="connsiteY33" fmla="*/ 256794 h 610439"/>
              <a:gd name="connsiteX34" fmla="*/ 89993 w 609875"/>
              <a:gd name="connsiteY34" fmla="*/ 111252 h 610439"/>
              <a:gd name="connsiteX35" fmla="*/ 89231 w 609875"/>
              <a:gd name="connsiteY35" fmla="*/ 112014 h 610439"/>
              <a:gd name="connsiteX36" fmla="*/ 52655 w 609875"/>
              <a:gd name="connsiteY36" fmla="*/ 92202 h 610439"/>
              <a:gd name="connsiteX37" fmla="*/ 77 w 609875"/>
              <a:gd name="connsiteY37" fmla="*/ 26670 h 6104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609875" h="610439">
                <a:moveTo>
                  <a:pt x="45797" y="541782"/>
                </a:moveTo>
                <a:cubicBezTo>
                  <a:pt x="39701" y="544068"/>
                  <a:pt x="35129" y="550926"/>
                  <a:pt x="35129" y="557784"/>
                </a:cubicBezTo>
                <a:cubicBezTo>
                  <a:pt x="35129" y="564642"/>
                  <a:pt x="38939" y="570738"/>
                  <a:pt x="45797" y="573786"/>
                </a:cubicBezTo>
                <a:cubicBezTo>
                  <a:pt x="52655" y="576834"/>
                  <a:pt x="59513" y="575310"/>
                  <a:pt x="64847" y="569976"/>
                </a:cubicBezTo>
                <a:cubicBezTo>
                  <a:pt x="71705" y="563118"/>
                  <a:pt x="71705" y="551688"/>
                  <a:pt x="64847" y="545592"/>
                </a:cubicBezTo>
                <a:cubicBezTo>
                  <a:pt x="59513" y="540258"/>
                  <a:pt x="52655" y="538734"/>
                  <a:pt x="45797" y="541782"/>
                </a:cubicBezTo>
                <a:close/>
                <a:moveTo>
                  <a:pt x="403175" y="323850"/>
                </a:moveTo>
                <a:lnTo>
                  <a:pt x="599771" y="520446"/>
                </a:lnTo>
                <a:cubicBezTo>
                  <a:pt x="615011" y="543306"/>
                  <a:pt x="612725" y="573786"/>
                  <a:pt x="593675" y="593598"/>
                </a:cubicBezTo>
                <a:cubicBezTo>
                  <a:pt x="574625" y="612648"/>
                  <a:pt x="544145" y="615696"/>
                  <a:pt x="522047" y="599694"/>
                </a:cubicBezTo>
                <a:lnTo>
                  <a:pt x="521285" y="600456"/>
                </a:lnTo>
                <a:lnTo>
                  <a:pt x="514427" y="593598"/>
                </a:lnTo>
                <a:lnTo>
                  <a:pt x="323927" y="403098"/>
                </a:lnTo>
                <a:close/>
                <a:moveTo>
                  <a:pt x="513832" y="643"/>
                </a:moveTo>
                <a:cubicBezTo>
                  <a:pt x="523285" y="1381"/>
                  <a:pt x="532715" y="3429"/>
                  <a:pt x="541859" y="6858"/>
                </a:cubicBezTo>
                <a:lnTo>
                  <a:pt x="480137" y="68580"/>
                </a:lnTo>
                <a:lnTo>
                  <a:pt x="492329" y="116586"/>
                </a:lnTo>
                <a:lnTo>
                  <a:pt x="541097" y="129540"/>
                </a:lnTo>
                <a:lnTo>
                  <a:pt x="602819" y="67818"/>
                </a:lnTo>
                <a:cubicBezTo>
                  <a:pt x="617297" y="104394"/>
                  <a:pt x="608915" y="146304"/>
                  <a:pt x="583007" y="175260"/>
                </a:cubicBezTo>
                <a:cubicBezTo>
                  <a:pt x="556337" y="204216"/>
                  <a:pt x="516713" y="215646"/>
                  <a:pt x="478613" y="205740"/>
                </a:cubicBezTo>
                <a:lnTo>
                  <a:pt x="89993" y="594360"/>
                </a:lnTo>
                <a:cubicBezTo>
                  <a:pt x="76277" y="608076"/>
                  <a:pt x="57227" y="613410"/>
                  <a:pt x="38939" y="608838"/>
                </a:cubicBezTo>
                <a:cubicBezTo>
                  <a:pt x="20651" y="604266"/>
                  <a:pt x="6173" y="589788"/>
                  <a:pt x="1601" y="571500"/>
                </a:cubicBezTo>
                <a:cubicBezTo>
                  <a:pt x="-2971" y="553212"/>
                  <a:pt x="2363" y="533400"/>
                  <a:pt x="16079" y="520446"/>
                </a:cubicBezTo>
                <a:lnTo>
                  <a:pt x="404699" y="131826"/>
                </a:lnTo>
                <a:cubicBezTo>
                  <a:pt x="394793" y="93726"/>
                  <a:pt x="406223" y="54102"/>
                  <a:pt x="435179" y="27432"/>
                </a:cubicBezTo>
                <a:cubicBezTo>
                  <a:pt x="456896" y="8001"/>
                  <a:pt x="485471" y="-1572"/>
                  <a:pt x="513832" y="643"/>
                </a:cubicBezTo>
                <a:close/>
                <a:moveTo>
                  <a:pt x="26747" y="0"/>
                </a:moveTo>
                <a:lnTo>
                  <a:pt x="92279" y="52578"/>
                </a:lnTo>
                <a:lnTo>
                  <a:pt x="112091" y="89154"/>
                </a:lnTo>
                <a:lnTo>
                  <a:pt x="111329" y="89916"/>
                </a:lnTo>
                <a:lnTo>
                  <a:pt x="256871" y="235458"/>
                </a:lnTo>
                <a:lnTo>
                  <a:pt x="235535" y="256794"/>
                </a:lnTo>
                <a:lnTo>
                  <a:pt x="89993" y="111252"/>
                </a:lnTo>
                <a:lnTo>
                  <a:pt x="89231" y="112014"/>
                </a:lnTo>
                <a:lnTo>
                  <a:pt x="52655" y="92202"/>
                </a:lnTo>
                <a:lnTo>
                  <a:pt x="77" y="26670"/>
                </a:lnTo>
                <a:close/>
              </a:path>
            </a:pathLst>
          </a:custGeom>
          <a:solidFill>
            <a:schemeClr val="bg1"/>
          </a:solidFill>
          <a:ln w="7541" cap="flat">
            <a:noFill/>
            <a:prstDash val="solid"/>
            <a:miter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91430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Cycle Matrix &amp; Cubes – Slide Template</a:t>
            </a:r>
          </a:p>
        </p:txBody>
      </p:sp>
      <p:grpSp>
        <p:nvGrpSpPr>
          <p:cNvPr id="59" name="Group 58">
            <a:extLst>
              <a:ext uri="{FF2B5EF4-FFF2-40B4-BE49-F238E27FC236}">
                <a16:creationId xmlns:a16="http://schemas.microsoft.com/office/drawing/2014/main" id="{7D5BDEC8-B299-4A1A-BE28-B660A8EDC551}"/>
              </a:ext>
            </a:extLst>
          </p:cNvPr>
          <p:cNvGrpSpPr/>
          <p:nvPr/>
        </p:nvGrpSpPr>
        <p:grpSpPr>
          <a:xfrm>
            <a:off x="8921977" y="3746625"/>
            <a:ext cx="2937088" cy="1290153"/>
            <a:chOff x="8921977" y="1466725"/>
            <a:chExt cx="2937088" cy="1290153"/>
          </a:xfrm>
        </p:grpSpPr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BA751C12-4E56-45B7-86D0-86224C477306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58FF18AC-3583-4383-89DE-86C09E6EE09C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2" name="Group 61">
            <a:extLst>
              <a:ext uri="{FF2B5EF4-FFF2-40B4-BE49-F238E27FC236}">
                <a16:creationId xmlns:a16="http://schemas.microsoft.com/office/drawing/2014/main" id="{70529599-33A6-481B-A302-01915E72FD62}"/>
              </a:ext>
            </a:extLst>
          </p:cNvPr>
          <p:cNvGrpSpPr/>
          <p:nvPr/>
        </p:nvGrpSpPr>
        <p:grpSpPr>
          <a:xfrm>
            <a:off x="332936" y="3746625"/>
            <a:ext cx="2937088" cy="1290153"/>
            <a:chOff x="332936" y="2627766"/>
            <a:chExt cx="2937088" cy="1290153"/>
          </a:xfrm>
        </p:grpSpPr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7AC27419-926C-4004-B9B7-77F74826B588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D063DBDC-0ABA-4AF3-99DE-136FDAEC4E59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5" name="Group 64">
            <a:extLst>
              <a:ext uri="{FF2B5EF4-FFF2-40B4-BE49-F238E27FC236}">
                <a16:creationId xmlns:a16="http://schemas.microsoft.com/office/drawing/2014/main" id="{E7E1C789-DA61-411D-8CE3-AEB5E37D241C}"/>
              </a:ext>
            </a:extLst>
          </p:cNvPr>
          <p:cNvGrpSpPr/>
          <p:nvPr/>
        </p:nvGrpSpPr>
        <p:grpSpPr>
          <a:xfrm>
            <a:off x="8929772" y="2041531"/>
            <a:ext cx="2937088" cy="1290153"/>
            <a:chOff x="8921977" y="1466725"/>
            <a:chExt cx="2937088" cy="1290153"/>
          </a:xfrm>
        </p:grpSpPr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2B0A38BE-204B-4978-809E-1ECD2DD64DA5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305F9BAD-3D8B-4459-BBB7-BD0E6DD7E1E5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8" name="Group 67">
            <a:extLst>
              <a:ext uri="{FF2B5EF4-FFF2-40B4-BE49-F238E27FC236}">
                <a16:creationId xmlns:a16="http://schemas.microsoft.com/office/drawing/2014/main" id="{7B327A4A-9E71-4E57-93F8-C95ABF897742}"/>
              </a:ext>
            </a:extLst>
          </p:cNvPr>
          <p:cNvGrpSpPr/>
          <p:nvPr/>
        </p:nvGrpSpPr>
        <p:grpSpPr>
          <a:xfrm>
            <a:off x="340731" y="2041531"/>
            <a:ext cx="2937088" cy="1290153"/>
            <a:chOff x="332936" y="2627766"/>
            <a:chExt cx="2937088" cy="1290153"/>
          </a:xfrm>
        </p:grpSpPr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1AA28B40-2B96-417B-89EF-758AA01A5DAD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869E41DF-6D4D-463F-AEA8-7718EDE8ABC3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E88636E7-FFBF-403F-986D-0106CBF4CE9F}"/>
              </a:ext>
            </a:extLst>
          </p:cNvPr>
          <p:cNvGrpSpPr/>
          <p:nvPr/>
        </p:nvGrpSpPr>
        <p:grpSpPr>
          <a:xfrm>
            <a:off x="3627766" y="1195532"/>
            <a:ext cx="4936468" cy="4939631"/>
            <a:chOff x="3627766" y="1195532"/>
            <a:chExt cx="4936468" cy="4939631"/>
          </a:xfrm>
        </p:grpSpPr>
        <p:sp>
          <p:nvSpPr>
            <p:cNvPr id="82" name="Shape">
              <a:extLst>
                <a:ext uri="{FF2B5EF4-FFF2-40B4-BE49-F238E27FC236}">
                  <a16:creationId xmlns:a16="http://schemas.microsoft.com/office/drawing/2014/main" id="{A8C2D397-E6D1-4909-9FC8-D116A4862100}"/>
                </a:ext>
              </a:extLst>
            </p:cNvPr>
            <p:cNvSpPr/>
            <p:nvPr/>
          </p:nvSpPr>
          <p:spPr>
            <a:xfrm>
              <a:off x="4705181" y="3667247"/>
              <a:ext cx="1401466" cy="13994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3" h="20847" extrusionOk="0">
                  <a:moveTo>
                    <a:pt x="2238" y="0"/>
                  </a:moveTo>
                  <a:cubicBezTo>
                    <a:pt x="253" y="0"/>
                    <a:pt x="-747" y="2398"/>
                    <a:pt x="653" y="3809"/>
                  </a:cubicBezTo>
                  <a:lnTo>
                    <a:pt x="686" y="3842"/>
                  </a:lnTo>
                  <a:lnTo>
                    <a:pt x="17015" y="20189"/>
                  </a:lnTo>
                  <a:lnTo>
                    <a:pt x="17015" y="20189"/>
                  </a:lnTo>
                  <a:cubicBezTo>
                    <a:pt x="18434" y="21600"/>
                    <a:pt x="20853" y="20590"/>
                    <a:pt x="20853" y="18588"/>
                  </a:cubicBezTo>
                  <a:lnTo>
                    <a:pt x="20853" y="6660"/>
                  </a:lnTo>
                  <a:cubicBezTo>
                    <a:pt x="20853" y="2983"/>
                    <a:pt x="17873" y="0"/>
                    <a:pt x="14200" y="0"/>
                  </a:cubicBezTo>
                  <a:lnTo>
                    <a:pt x="2238" y="0"/>
                  </a:ln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85" name="Shape">
              <a:extLst>
                <a:ext uri="{FF2B5EF4-FFF2-40B4-BE49-F238E27FC236}">
                  <a16:creationId xmlns:a16="http://schemas.microsoft.com/office/drawing/2014/main" id="{D0731D66-FA90-4C85-81D9-7F6E98BF0F58}"/>
                </a:ext>
              </a:extLst>
            </p:cNvPr>
            <p:cNvSpPr/>
            <p:nvPr/>
          </p:nvSpPr>
          <p:spPr>
            <a:xfrm>
              <a:off x="4705181" y="2272947"/>
              <a:ext cx="1401466" cy="14014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3" h="20853" extrusionOk="0">
                  <a:moveTo>
                    <a:pt x="20853" y="2238"/>
                  </a:moveTo>
                  <a:cubicBezTo>
                    <a:pt x="20853" y="253"/>
                    <a:pt x="18458" y="-747"/>
                    <a:pt x="17048" y="653"/>
                  </a:cubicBezTo>
                  <a:lnTo>
                    <a:pt x="17015" y="686"/>
                  </a:lnTo>
                  <a:lnTo>
                    <a:pt x="686" y="17015"/>
                  </a:lnTo>
                  <a:lnTo>
                    <a:pt x="653" y="17048"/>
                  </a:lnTo>
                  <a:cubicBezTo>
                    <a:pt x="-747" y="18458"/>
                    <a:pt x="253" y="20853"/>
                    <a:pt x="2238" y="20853"/>
                  </a:cubicBezTo>
                  <a:lnTo>
                    <a:pt x="14200" y="20853"/>
                  </a:lnTo>
                  <a:cubicBezTo>
                    <a:pt x="17873" y="20853"/>
                    <a:pt x="20853" y="17873"/>
                    <a:pt x="20853" y="14200"/>
                  </a:cubicBezTo>
                  <a:lnTo>
                    <a:pt x="20853" y="2238"/>
                  </a:ln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86" name="Shape">
              <a:extLst>
                <a:ext uri="{FF2B5EF4-FFF2-40B4-BE49-F238E27FC236}">
                  <a16:creationId xmlns:a16="http://schemas.microsoft.com/office/drawing/2014/main" id="{F25A7C93-1151-4994-8FE4-AD6823B66E8D}"/>
                </a:ext>
              </a:extLst>
            </p:cNvPr>
            <p:cNvSpPr/>
            <p:nvPr/>
          </p:nvSpPr>
          <p:spPr>
            <a:xfrm>
              <a:off x="3691146" y="1195532"/>
              <a:ext cx="2145095" cy="21510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1600" extrusionOk="0">
                  <a:moveTo>
                    <a:pt x="21032" y="21438"/>
                  </a:moveTo>
                  <a:cubicBezTo>
                    <a:pt x="21483" y="20897"/>
                    <a:pt x="21600" y="20152"/>
                    <a:pt x="21406" y="19474"/>
                  </a:cubicBezTo>
                  <a:lnTo>
                    <a:pt x="16433" y="2043"/>
                  </a:lnTo>
                  <a:cubicBezTo>
                    <a:pt x="16329" y="897"/>
                    <a:pt x="15366" y="0"/>
                    <a:pt x="14195" y="0"/>
                  </a:cubicBezTo>
                  <a:lnTo>
                    <a:pt x="1613" y="0"/>
                  </a:lnTo>
                  <a:cubicBezTo>
                    <a:pt x="978" y="0"/>
                    <a:pt x="406" y="264"/>
                    <a:pt x="0" y="687"/>
                  </a:cubicBezTo>
                  <a:lnTo>
                    <a:pt x="20870" y="21600"/>
                  </a:lnTo>
                  <a:cubicBezTo>
                    <a:pt x="20927" y="21546"/>
                    <a:pt x="20984" y="21495"/>
                    <a:pt x="21032" y="21438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89" name="Shape">
              <a:extLst>
                <a:ext uri="{FF2B5EF4-FFF2-40B4-BE49-F238E27FC236}">
                  <a16:creationId xmlns:a16="http://schemas.microsoft.com/office/drawing/2014/main" id="{24D970B8-29A2-4612-8B63-C86DBBE234B8}"/>
                </a:ext>
              </a:extLst>
            </p:cNvPr>
            <p:cNvSpPr/>
            <p:nvPr/>
          </p:nvSpPr>
          <p:spPr>
            <a:xfrm>
              <a:off x="3627766" y="1258910"/>
              <a:ext cx="2145962" cy="21412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5" extrusionOk="0">
                  <a:moveTo>
                    <a:pt x="638" y="0"/>
                  </a:moveTo>
                  <a:cubicBezTo>
                    <a:pt x="242" y="404"/>
                    <a:pt x="0" y="958"/>
                    <a:pt x="0" y="1565"/>
                  </a:cubicBezTo>
                  <a:lnTo>
                    <a:pt x="0" y="14169"/>
                  </a:lnTo>
                  <a:cubicBezTo>
                    <a:pt x="0" y="15149"/>
                    <a:pt x="628" y="15979"/>
                    <a:pt x="1502" y="16291"/>
                  </a:cubicBezTo>
                  <a:lnTo>
                    <a:pt x="1502" y="16291"/>
                  </a:lnTo>
                  <a:lnTo>
                    <a:pt x="1512" y="16294"/>
                  </a:lnTo>
                  <a:cubicBezTo>
                    <a:pt x="1608" y="16329"/>
                    <a:pt x="1706" y="16357"/>
                    <a:pt x="1809" y="16377"/>
                  </a:cubicBezTo>
                  <a:lnTo>
                    <a:pt x="19514" y="21406"/>
                  </a:lnTo>
                  <a:cubicBezTo>
                    <a:pt x="20193" y="21600"/>
                    <a:pt x="20940" y="21479"/>
                    <a:pt x="21479" y="21027"/>
                  </a:cubicBezTo>
                  <a:cubicBezTo>
                    <a:pt x="21523" y="20989"/>
                    <a:pt x="21559" y="20945"/>
                    <a:pt x="21600" y="20907"/>
                  </a:cubicBezTo>
                  <a:lnTo>
                    <a:pt x="638" y="0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92" name="Shape">
              <a:extLst>
                <a:ext uri="{FF2B5EF4-FFF2-40B4-BE49-F238E27FC236}">
                  <a16:creationId xmlns:a16="http://schemas.microsoft.com/office/drawing/2014/main" id="{9368B265-A0BC-4D14-8254-BFC09089D52C}"/>
                </a:ext>
              </a:extLst>
            </p:cNvPr>
            <p:cNvSpPr/>
            <p:nvPr/>
          </p:nvSpPr>
          <p:spPr>
            <a:xfrm>
              <a:off x="6099483" y="2272945"/>
              <a:ext cx="1401466" cy="14014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3" h="20853" extrusionOk="0">
                  <a:moveTo>
                    <a:pt x="3838" y="686"/>
                  </a:moveTo>
                  <a:lnTo>
                    <a:pt x="3805" y="653"/>
                  </a:lnTo>
                  <a:cubicBezTo>
                    <a:pt x="2395" y="-747"/>
                    <a:pt x="0" y="253"/>
                    <a:pt x="0" y="2238"/>
                  </a:cubicBezTo>
                  <a:lnTo>
                    <a:pt x="0" y="14200"/>
                  </a:lnTo>
                  <a:cubicBezTo>
                    <a:pt x="0" y="17873"/>
                    <a:pt x="2980" y="20853"/>
                    <a:pt x="6653" y="20853"/>
                  </a:cubicBezTo>
                  <a:lnTo>
                    <a:pt x="18615" y="20853"/>
                  </a:lnTo>
                  <a:cubicBezTo>
                    <a:pt x="20600" y="20853"/>
                    <a:pt x="21600" y="18458"/>
                    <a:pt x="20200" y="17048"/>
                  </a:cubicBezTo>
                  <a:lnTo>
                    <a:pt x="20167" y="17015"/>
                  </a:lnTo>
                  <a:lnTo>
                    <a:pt x="3838" y="686"/>
                  </a:ln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93" name="Shape">
              <a:extLst>
                <a:ext uri="{FF2B5EF4-FFF2-40B4-BE49-F238E27FC236}">
                  <a16:creationId xmlns:a16="http://schemas.microsoft.com/office/drawing/2014/main" id="{7F83484C-8CC2-4F38-A99D-0AD7B5703667}"/>
                </a:ext>
              </a:extLst>
            </p:cNvPr>
            <p:cNvSpPr/>
            <p:nvPr/>
          </p:nvSpPr>
          <p:spPr>
            <a:xfrm>
              <a:off x="6352992" y="1956058"/>
              <a:ext cx="1379940" cy="13857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2" h="21600" extrusionOk="0">
                  <a:moveTo>
                    <a:pt x="18949" y="0"/>
                  </a:moveTo>
                  <a:lnTo>
                    <a:pt x="7802" y="0"/>
                  </a:lnTo>
                  <a:cubicBezTo>
                    <a:pt x="6332" y="0"/>
                    <a:pt x="5073" y="919"/>
                    <a:pt x="4567" y="2213"/>
                  </a:cubicBezTo>
                  <a:lnTo>
                    <a:pt x="4567" y="2213"/>
                  </a:lnTo>
                  <a:lnTo>
                    <a:pt x="4567" y="2218"/>
                  </a:lnTo>
                  <a:cubicBezTo>
                    <a:pt x="4478" y="2440"/>
                    <a:pt x="4414" y="2672"/>
                    <a:pt x="4375" y="2909"/>
                  </a:cubicBezTo>
                  <a:lnTo>
                    <a:pt x="132" y="18310"/>
                  </a:lnTo>
                  <a:cubicBezTo>
                    <a:pt x="-188" y="19466"/>
                    <a:pt x="78" y="20745"/>
                    <a:pt x="918" y="21595"/>
                  </a:cubicBezTo>
                  <a:cubicBezTo>
                    <a:pt x="918" y="21595"/>
                    <a:pt x="923" y="21600"/>
                    <a:pt x="923" y="21600"/>
                  </a:cubicBezTo>
                  <a:lnTo>
                    <a:pt x="21412" y="1018"/>
                  </a:lnTo>
                  <a:cubicBezTo>
                    <a:pt x="20783" y="390"/>
                    <a:pt x="19912" y="0"/>
                    <a:pt x="18949" y="0"/>
                  </a:cubicBez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94" name="Shape">
              <a:extLst>
                <a:ext uri="{FF2B5EF4-FFF2-40B4-BE49-F238E27FC236}">
                  <a16:creationId xmlns:a16="http://schemas.microsoft.com/office/drawing/2014/main" id="{A2573616-67E0-4724-B53B-06F546303CAF}"/>
                </a:ext>
              </a:extLst>
            </p:cNvPr>
            <p:cNvSpPr/>
            <p:nvPr/>
          </p:nvSpPr>
          <p:spPr>
            <a:xfrm>
              <a:off x="6416370" y="2019438"/>
              <a:ext cx="1385754" cy="13802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1" extrusionOk="0">
                  <a:moveTo>
                    <a:pt x="0" y="20507"/>
                  </a:moveTo>
                  <a:cubicBezTo>
                    <a:pt x="69" y="20576"/>
                    <a:pt x="143" y="20645"/>
                    <a:pt x="217" y="20709"/>
                  </a:cubicBezTo>
                  <a:cubicBezTo>
                    <a:pt x="1057" y="21413"/>
                    <a:pt x="2218" y="21600"/>
                    <a:pt x="3270" y="21310"/>
                  </a:cubicBezTo>
                  <a:lnTo>
                    <a:pt x="19027" y="16983"/>
                  </a:lnTo>
                  <a:lnTo>
                    <a:pt x="19027" y="16983"/>
                  </a:lnTo>
                  <a:cubicBezTo>
                    <a:pt x="20508" y="16579"/>
                    <a:pt x="21600" y="15230"/>
                    <a:pt x="21600" y="13626"/>
                  </a:cubicBezTo>
                  <a:lnTo>
                    <a:pt x="21600" y="2466"/>
                  </a:lnTo>
                  <a:cubicBezTo>
                    <a:pt x="21600" y="1501"/>
                    <a:pt x="21210" y="630"/>
                    <a:pt x="20578" y="0"/>
                  </a:cubicBezTo>
                  <a:lnTo>
                    <a:pt x="0" y="20507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96" name="Shape">
              <a:extLst>
                <a:ext uri="{FF2B5EF4-FFF2-40B4-BE49-F238E27FC236}">
                  <a16:creationId xmlns:a16="http://schemas.microsoft.com/office/drawing/2014/main" id="{2D92B956-BF1E-4DF9-9C0F-2CF26E5CC2E7}"/>
                </a:ext>
              </a:extLst>
            </p:cNvPr>
            <p:cNvSpPr/>
            <p:nvPr/>
          </p:nvSpPr>
          <p:spPr>
            <a:xfrm>
              <a:off x="6099485" y="3667249"/>
              <a:ext cx="1401463" cy="13995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3" h="20848" extrusionOk="0">
                  <a:moveTo>
                    <a:pt x="0" y="18588"/>
                  </a:moveTo>
                  <a:cubicBezTo>
                    <a:pt x="0" y="20595"/>
                    <a:pt x="2419" y="21600"/>
                    <a:pt x="3838" y="20189"/>
                  </a:cubicBezTo>
                  <a:lnTo>
                    <a:pt x="3838" y="20189"/>
                  </a:lnTo>
                  <a:lnTo>
                    <a:pt x="20167" y="3842"/>
                  </a:lnTo>
                  <a:lnTo>
                    <a:pt x="20200" y="3809"/>
                  </a:lnTo>
                  <a:cubicBezTo>
                    <a:pt x="21600" y="2398"/>
                    <a:pt x="20600" y="0"/>
                    <a:pt x="18615" y="0"/>
                  </a:cubicBezTo>
                  <a:lnTo>
                    <a:pt x="6653" y="0"/>
                  </a:lnTo>
                  <a:cubicBezTo>
                    <a:pt x="2980" y="0"/>
                    <a:pt x="0" y="2983"/>
                    <a:pt x="0" y="6660"/>
                  </a:cubicBezTo>
                  <a:lnTo>
                    <a:pt x="0" y="18588"/>
                  </a:ln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98" name="Shape">
              <a:extLst>
                <a:ext uri="{FF2B5EF4-FFF2-40B4-BE49-F238E27FC236}">
                  <a16:creationId xmlns:a16="http://schemas.microsoft.com/office/drawing/2014/main" id="{39D94D6C-A68A-4372-8B7F-1883928A0CC1}"/>
                </a:ext>
              </a:extLst>
            </p:cNvPr>
            <p:cNvSpPr/>
            <p:nvPr/>
          </p:nvSpPr>
          <p:spPr>
            <a:xfrm>
              <a:off x="6352996" y="3984133"/>
              <a:ext cx="2145095" cy="21510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1600" extrusionOk="0">
                  <a:moveTo>
                    <a:pt x="464" y="162"/>
                  </a:moveTo>
                  <a:cubicBezTo>
                    <a:pt x="13" y="703"/>
                    <a:pt x="-104" y="1448"/>
                    <a:pt x="90" y="2126"/>
                  </a:cubicBezTo>
                  <a:lnTo>
                    <a:pt x="5063" y="19557"/>
                  </a:lnTo>
                  <a:cubicBezTo>
                    <a:pt x="5167" y="20703"/>
                    <a:pt x="6130" y="21600"/>
                    <a:pt x="7301" y="21600"/>
                  </a:cubicBezTo>
                  <a:lnTo>
                    <a:pt x="19883" y="21600"/>
                  </a:lnTo>
                  <a:cubicBezTo>
                    <a:pt x="20518" y="21600"/>
                    <a:pt x="21090" y="21336"/>
                    <a:pt x="21496" y="20913"/>
                  </a:cubicBezTo>
                  <a:lnTo>
                    <a:pt x="626" y="0"/>
                  </a:lnTo>
                  <a:cubicBezTo>
                    <a:pt x="569" y="51"/>
                    <a:pt x="512" y="102"/>
                    <a:pt x="464" y="162"/>
                  </a:cubicBez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99" name="Shape">
              <a:extLst>
                <a:ext uri="{FF2B5EF4-FFF2-40B4-BE49-F238E27FC236}">
                  <a16:creationId xmlns:a16="http://schemas.microsoft.com/office/drawing/2014/main" id="{F457DD20-CD11-420B-BEDF-C69306359F2E}"/>
                </a:ext>
              </a:extLst>
            </p:cNvPr>
            <p:cNvSpPr/>
            <p:nvPr/>
          </p:nvSpPr>
          <p:spPr>
            <a:xfrm>
              <a:off x="6416370" y="3920758"/>
              <a:ext cx="2145966" cy="21412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5" extrusionOk="0">
                  <a:moveTo>
                    <a:pt x="20962" y="21495"/>
                  </a:moveTo>
                  <a:cubicBezTo>
                    <a:pt x="21358" y="21091"/>
                    <a:pt x="21600" y="20537"/>
                    <a:pt x="21600" y="19930"/>
                  </a:cubicBezTo>
                  <a:lnTo>
                    <a:pt x="21600" y="7326"/>
                  </a:lnTo>
                  <a:cubicBezTo>
                    <a:pt x="21600" y="6346"/>
                    <a:pt x="20972" y="5516"/>
                    <a:pt x="20098" y="5204"/>
                  </a:cubicBezTo>
                  <a:lnTo>
                    <a:pt x="20098" y="5204"/>
                  </a:lnTo>
                  <a:lnTo>
                    <a:pt x="20088" y="5201"/>
                  </a:lnTo>
                  <a:cubicBezTo>
                    <a:pt x="19992" y="5166"/>
                    <a:pt x="19894" y="5138"/>
                    <a:pt x="19791" y="5118"/>
                  </a:cubicBezTo>
                  <a:lnTo>
                    <a:pt x="2086" y="89"/>
                  </a:lnTo>
                  <a:cubicBezTo>
                    <a:pt x="1407" y="-105"/>
                    <a:pt x="660" y="16"/>
                    <a:pt x="121" y="468"/>
                  </a:cubicBezTo>
                  <a:cubicBezTo>
                    <a:pt x="77" y="506"/>
                    <a:pt x="41" y="550"/>
                    <a:pt x="0" y="588"/>
                  </a:cubicBezTo>
                  <a:lnTo>
                    <a:pt x="20962" y="21495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02" name="Shape">
              <a:extLst>
                <a:ext uri="{FF2B5EF4-FFF2-40B4-BE49-F238E27FC236}">
                  <a16:creationId xmlns:a16="http://schemas.microsoft.com/office/drawing/2014/main" id="{B97EDC61-A4B2-4FAB-B9DA-DA535076386A}"/>
                </a:ext>
              </a:extLst>
            </p:cNvPr>
            <p:cNvSpPr/>
            <p:nvPr/>
          </p:nvSpPr>
          <p:spPr>
            <a:xfrm>
              <a:off x="4451674" y="3984133"/>
              <a:ext cx="1379938" cy="13857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2" h="21600" extrusionOk="0">
                  <a:moveTo>
                    <a:pt x="2463" y="21600"/>
                  </a:moveTo>
                  <a:lnTo>
                    <a:pt x="13610" y="21600"/>
                  </a:lnTo>
                  <a:cubicBezTo>
                    <a:pt x="15080" y="21600"/>
                    <a:pt x="16339" y="20681"/>
                    <a:pt x="16845" y="19387"/>
                  </a:cubicBezTo>
                  <a:lnTo>
                    <a:pt x="16845" y="19387"/>
                  </a:lnTo>
                  <a:lnTo>
                    <a:pt x="16845" y="19382"/>
                  </a:lnTo>
                  <a:cubicBezTo>
                    <a:pt x="16934" y="19160"/>
                    <a:pt x="16998" y="18928"/>
                    <a:pt x="17037" y="18691"/>
                  </a:cubicBezTo>
                  <a:lnTo>
                    <a:pt x="21280" y="3290"/>
                  </a:lnTo>
                  <a:cubicBezTo>
                    <a:pt x="21600" y="2134"/>
                    <a:pt x="21334" y="855"/>
                    <a:pt x="20494" y="5"/>
                  </a:cubicBezTo>
                  <a:cubicBezTo>
                    <a:pt x="20494" y="5"/>
                    <a:pt x="20489" y="0"/>
                    <a:pt x="20489" y="0"/>
                  </a:cubicBezTo>
                  <a:lnTo>
                    <a:pt x="0" y="20582"/>
                  </a:lnTo>
                  <a:cubicBezTo>
                    <a:pt x="634" y="21210"/>
                    <a:pt x="1505" y="21600"/>
                    <a:pt x="2463" y="21600"/>
                  </a:cubicBezTo>
                  <a:close/>
                </a:path>
              </a:pathLst>
            </a:custGeom>
            <a:solidFill>
              <a:schemeClr val="accent5">
                <a:lumMod val="60000"/>
                <a:lumOff val="4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03" name="Shape">
              <a:extLst>
                <a:ext uri="{FF2B5EF4-FFF2-40B4-BE49-F238E27FC236}">
                  <a16:creationId xmlns:a16="http://schemas.microsoft.com/office/drawing/2014/main" id="{ECEDFA8C-D72F-40A0-825C-4D01590A453E}"/>
                </a:ext>
              </a:extLst>
            </p:cNvPr>
            <p:cNvSpPr/>
            <p:nvPr/>
          </p:nvSpPr>
          <p:spPr>
            <a:xfrm>
              <a:off x="4388295" y="3920756"/>
              <a:ext cx="1385748" cy="13802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1" extrusionOk="0">
                  <a:moveTo>
                    <a:pt x="21600" y="934"/>
                  </a:moveTo>
                  <a:cubicBezTo>
                    <a:pt x="21531" y="865"/>
                    <a:pt x="21457" y="796"/>
                    <a:pt x="21383" y="732"/>
                  </a:cubicBezTo>
                  <a:cubicBezTo>
                    <a:pt x="20543" y="28"/>
                    <a:pt x="19382" y="-159"/>
                    <a:pt x="18330" y="131"/>
                  </a:cubicBezTo>
                  <a:lnTo>
                    <a:pt x="2573" y="4458"/>
                  </a:lnTo>
                  <a:lnTo>
                    <a:pt x="2573" y="4458"/>
                  </a:lnTo>
                  <a:cubicBezTo>
                    <a:pt x="1092" y="4862"/>
                    <a:pt x="0" y="6211"/>
                    <a:pt x="0" y="7815"/>
                  </a:cubicBezTo>
                  <a:lnTo>
                    <a:pt x="0" y="18975"/>
                  </a:lnTo>
                  <a:cubicBezTo>
                    <a:pt x="0" y="19940"/>
                    <a:pt x="390" y="20811"/>
                    <a:pt x="1022" y="21441"/>
                  </a:cubicBezTo>
                  <a:lnTo>
                    <a:pt x="21600" y="934"/>
                  </a:ln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08" name="Isosceles Triangle 107">
              <a:extLst>
                <a:ext uri="{FF2B5EF4-FFF2-40B4-BE49-F238E27FC236}">
                  <a16:creationId xmlns:a16="http://schemas.microsoft.com/office/drawing/2014/main" id="{1271708A-572A-4323-8535-AAA0AED68FA1}"/>
                </a:ext>
              </a:extLst>
            </p:cNvPr>
            <p:cNvSpPr/>
            <p:nvPr/>
          </p:nvSpPr>
          <p:spPr>
            <a:xfrm rot="8092144">
              <a:off x="5141236" y="2394421"/>
              <a:ext cx="482897" cy="1116074"/>
            </a:xfrm>
            <a:prstGeom prst="triangle">
              <a:avLst/>
            </a:prstGeom>
            <a:gradFill flip="none" rotWithShape="1">
              <a:gsLst>
                <a:gs pos="38000">
                  <a:schemeClr val="accent3">
                    <a:lumMod val="75000"/>
                  </a:schemeClr>
                </a:gs>
                <a:gs pos="56000">
                  <a:schemeClr val="accent3">
                    <a:lumMod val="60000"/>
                    <a:lumOff val="40000"/>
                  </a:schemeClr>
                </a:gs>
                <a:gs pos="22000">
                  <a:schemeClr val="accent3">
                    <a:lumMod val="75000"/>
                  </a:schemeClr>
                </a:gs>
                <a:gs pos="77000">
                  <a:schemeClr val="accent3">
                    <a:lumMod val="60000"/>
                    <a:lumOff val="40000"/>
                  </a:schemeClr>
                </a:gs>
              </a:gsLst>
              <a:lin ang="108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09" name="Shape">
              <a:extLst>
                <a:ext uri="{FF2B5EF4-FFF2-40B4-BE49-F238E27FC236}">
                  <a16:creationId xmlns:a16="http://schemas.microsoft.com/office/drawing/2014/main" id="{77DDFE8F-0996-4EDF-8A05-9B950961E773}"/>
                </a:ext>
              </a:extLst>
            </p:cNvPr>
            <p:cNvSpPr/>
            <p:nvPr/>
          </p:nvSpPr>
          <p:spPr>
            <a:xfrm>
              <a:off x="3627768" y="1195532"/>
              <a:ext cx="1704220" cy="17042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6" h="21600" extrusionOk="0">
                  <a:moveTo>
                    <a:pt x="18753" y="21600"/>
                  </a:moveTo>
                  <a:lnTo>
                    <a:pt x="2843" y="21600"/>
                  </a:lnTo>
                  <a:cubicBezTo>
                    <a:pt x="1273" y="21600"/>
                    <a:pt x="0" y="20327"/>
                    <a:pt x="0" y="18756"/>
                  </a:cubicBezTo>
                  <a:lnTo>
                    <a:pt x="0" y="2844"/>
                  </a:lnTo>
                  <a:cubicBezTo>
                    <a:pt x="0" y="1273"/>
                    <a:pt x="1273" y="0"/>
                    <a:pt x="2843" y="0"/>
                  </a:cubicBezTo>
                  <a:lnTo>
                    <a:pt x="18753" y="0"/>
                  </a:lnTo>
                  <a:cubicBezTo>
                    <a:pt x="20323" y="0"/>
                    <a:pt x="21596" y="1273"/>
                    <a:pt x="21596" y="2844"/>
                  </a:cubicBezTo>
                  <a:lnTo>
                    <a:pt x="21596" y="18756"/>
                  </a:lnTo>
                  <a:cubicBezTo>
                    <a:pt x="21600" y="20327"/>
                    <a:pt x="20323" y="21600"/>
                    <a:pt x="18753" y="21600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10" name="Isosceles Triangle 109">
              <a:extLst>
                <a:ext uri="{FF2B5EF4-FFF2-40B4-BE49-F238E27FC236}">
                  <a16:creationId xmlns:a16="http://schemas.microsoft.com/office/drawing/2014/main" id="{CCDF1489-1EA7-4F6F-9815-2A657FF8190A}"/>
                </a:ext>
              </a:extLst>
            </p:cNvPr>
            <p:cNvSpPr/>
            <p:nvPr/>
          </p:nvSpPr>
          <p:spPr>
            <a:xfrm rot="13362143">
              <a:off x="6550594" y="2372650"/>
              <a:ext cx="482897" cy="1116074"/>
            </a:xfrm>
            <a:prstGeom prst="triangle">
              <a:avLst/>
            </a:prstGeom>
            <a:gradFill flip="none" rotWithShape="1">
              <a:gsLst>
                <a:gs pos="38000">
                  <a:schemeClr val="accent6">
                    <a:lumMod val="60000"/>
                    <a:lumOff val="40000"/>
                  </a:schemeClr>
                </a:gs>
                <a:gs pos="56000">
                  <a:schemeClr val="accent6">
                    <a:lumMod val="75000"/>
                  </a:schemeClr>
                </a:gs>
                <a:gs pos="22000">
                  <a:schemeClr val="accent6">
                    <a:lumMod val="60000"/>
                    <a:lumOff val="40000"/>
                  </a:schemeClr>
                </a:gs>
                <a:gs pos="77000">
                  <a:schemeClr val="accent6">
                    <a:lumMod val="75000"/>
                  </a:schemeClr>
                </a:gs>
              </a:gsLst>
              <a:lin ang="108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11" name="Shape">
              <a:extLst>
                <a:ext uri="{FF2B5EF4-FFF2-40B4-BE49-F238E27FC236}">
                  <a16:creationId xmlns:a16="http://schemas.microsoft.com/office/drawing/2014/main" id="{6AAD2BB1-A635-417F-854D-59F6C4C2C60C}"/>
                </a:ext>
              </a:extLst>
            </p:cNvPr>
            <p:cNvSpPr/>
            <p:nvPr/>
          </p:nvSpPr>
          <p:spPr>
            <a:xfrm>
              <a:off x="6638191" y="1956058"/>
              <a:ext cx="1167097" cy="11670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7448" y="21600"/>
                  </a:moveTo>
                  <a:lnTo>
                    <a:pt x="4152" y="21600"/>
                  </a:lnTo>
                  <a:cubicBezTo>
                    <a:pt x="1859" y="21600"/>
                    <a:pt x="0" y="19741"/>
                    <a:pt x="0" y="17448"/>
                  </a:cubicBezTo>
                  <a:lnTo>
                    <a:pt x="0" y="4152"/>
                  </a:lnTo>
                  <a:cubicBezTo>
                    <a:pt x="0" y="1859"/>
                    <a:pt x="1859" y="0"/>
                    <a:pt x="4152" y="0"/>
                  </a:cubicBezTo>
                  <a:lnTo>
                    <a:pt x="17448" y="0"/>
                  </a:lnTo>
                  <a:cubicBezTo>
                    <a:pt x="19741" y="0"/>
                    <a:pt x="21600" y="1859"/>
                    <a:pt x="21600" y="4152"/>
                  </a:cubicBezTo>
                  <a:lnTo>
                    <a:pt x="21600" y="17448"/>
                  </a:lnTo>
                  <a:cubicBezTo>
                    <a:pt x="21600" y="19741"/>
                    <a:pt x="19741" y="21600"/>
                    <a:pt x="17448" y="21600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12" name="Isosceles Triangle 111">
              <a:extLst>
                <a:ext uri="{FF2B5EF4-FFF2-40B4-BE49-F238E27FC236}">
                  <a16:creationId xmlns:a16="http://schemas.microsoft.com/office/drawing/2014/main" id="{4291DE65-9B34-4C6E-8C53-DE9DFB8AC7E1}"/>
                </a:ext>
              </a:extLst>
            </p:cNvPr>
            <p:cNvSpPr/>
            <p:nvPr/>
          </p:nvSpPr>
          <p:spPr>
            <a:xfrm rot="18878787">
              <a:off x="6575139" y="3817420"/>
              <a:ext cx="482897" cy="1116074"/>
            </a:xfrm>
            <a:prstGeom prst="triangle">
              <a:avLst/>
            </a:prstGeom>
            <a:gradFill flip="none" rotWithShape="1">
              <a:gsLst>
                <a:gs pos="38000">
                  <a:schemeClr val="accent4">
                    <a:lumMod val="75000"/>
                  </a:schemeClr>
                </a:gs>
                <a:gs pos="56000">
                  <a:schemeClr val="accent4">
                    <a:lumMod val="60000"/>
                    <a:lumOff val="40000"/>
                  </a:schemeClr>
                </a:gs>
                <a:gs pos="22000">
                  <a:schemeClr val="accent4">
                    <a:lumMod val="75000"/>
                  </a:schemeClr>
                </a:gs>
                <a:gs pos="77000">
                  <a:schemeClr val="accent4">
                    <a:lumMod val="60000"/>
                    <a:lumOff val="40000"/>
                  </a:schemeClr>
                </a:gs>
              </a:gsLst>
              <a:lin ang="108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13" name="Shape">
              <a:extLst>
                <a:ext uri="{FF2B5EF4-FFF2-40B4-BE49-F238E27FC236}">
                  <a16:creationId xmlns:a16="http://schemas.microsoft.com/office/drawing/2014/main" id="{961C3E80-7820-482C-BDA7-390AB24DAFD6}"/>
                </a:ext>
              </a:extLst>
            </p:cNvPr>
            <p:cNvSpPr/>
            <p:nvPr/>
          </p:nvSpPr>
          <p:spPr>
            <a:xfrm>
              <a:off x="6860014" y="4427777"/>
              <a:ext cx="1704220" cy="17042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844" y="0"/>
                  </a:moveTo>
                  <a:lnTo>
                    <a:pt x="18756" y="0"/>
                  </a:lnTo>
                  <a:cubicBezTo>
                    <a:pt x="20327" y="0"/>
                    <a:pt x="21600" y="1273"/>
                    <a:pt x="21600" y="2844"/>
                  </a:cubicBezTo>
                  <a:lnTo>
                    <a:pt x="21600" y="18756"/>
                  </a:lnTo>
                  <a:cubicBezTo>
                    <a:pt x="21600" y="20327"/>
                    <a:pt x="20327" y="21600"/>
                    <a:pt x="18756" y="21600"/>
                  </a:cubicBezTo>
                  <a:lnTo>
                    <a:pt x="2844" y="21600"/>
                  </a:lnTo>
                  <a:cubicBezTo>
                    <a:pt x="1273" y="21600"/>
                    <a:pt x="0" y="20327"/>
                    <a:pt x="0" y="18756"/>
                  </a:cubicBezTo>
                  <a:lnTo>
                    <a:pt x="0" y="2844"/>
                  </a:lnTo>
                  <a:cubicBezTo>
                    <a:pt x="0" y="1277"/>
                    <a:pt x="1273" y="0"/>
                    <a:pt x="2844" y="0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14" name="Isosceles Triangle 113">
              <a:extLst>
                <a:ext uri="{FF2B5EF4-FFF2-40B4-BE49-F238E27FC236}">
                  <a16:creationId xmlns:a16="http://schemas.microsoft.com/office/drawing/2014/main" id="{85265B13-66A4-4D73-AD8A-5A8BC0EC7A31}"/>
                </a:ext>
              </a:extLst>
            </p:cNvPr>
            <p:cNvSpPr/>
            <p:nvPr/>
          </p:nvSpPr>
          <p:spPr>
            <a:xfrm rot="2660611">
              <a:off x="5144220" y="3823421"/>
              <a:ext cx="482897" cy="1116074"/>
            </a:xfrm>
            <a:prstGeom prst="triangle">
              <a:avLst/>
            </a:prstGeom>
            <a:gradFill flip="none" rotWithShape="1">
              <a:gsLst>
                <a:gs pos="38000">
                  <a:schemeClr val="accent5">
                    <a:lumMod val="60000"/>
                    <a:lumOff val="40000"/>
                  </a:schemeClr>
                </a:gs>
                <a:gs pos="56000">
                  <a:schemeClr val="accent5">
                    <a:lumMod val="75000"/>
                  </a:schemeClr>
                </a:gs>
                <a:gs pos="22000">
                  <a:schemeClr val="accent5">
                    <a:lumMod val="60000"/>
                    <a:lumOff val="40000"/>
                  </a:schemeClr>
                </a:gs>
                <a:gs pos="77000">
                  <a:schemeClr val="accent5">
                    <a:lumMod val="75000"/>
                  </a:schemeClr>
                </a:gs>
              </a:gsLst>
              <a:lin ang="108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15" name="Shape">
              <a:extLst>
                <a:ext uri="{FF2B5EF4-FFF2-40B4-BE49-F238E27FC236}">
                  <a16:creationId xmlns:a16="http://schemas.microsoft.com/office/drawing/2014/main" id="{76704802-F632-4B73-BC8B-25D67C7FBC6B}"/>
                </a:ext>
              </a:extLst>
            </p:cNvPr>
            <p:cNvSpPr/>
            <p:nvPr/>
          </p:nvSpPr>
          <p:spPr>
            <a:xfrm>
              <a:off x="4388295" y="4205954"/>
              <a:ext cx="1167097" cy="11670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4152" y="0"/>
                  </a:moveTo>
                  <a:lnTo>
                    <a:pt x="17448" y="0"/>
                  </a:lnTo>
                  <a:cubicBezTo>
                    <a:pt x="19741" y="0"/>
                    <a:pt x="21600" y="1859"/>
                    <a:pt x="21600" y="4152"/>
                  </a:cubicBezTo>
                  <a:lnTo>
                    <a:pt x="21600" y="17448"/>
                  </a:lnTo>
                  <a:cubicBezTo>
                    <a:pt x="21600" y="19741"/>
                    <a:pt x="19741" y="21600"/>
                    <a:pt x="17448" y="21600"/>
                  </a:cubicBezTo>
                  <a:lnTo>
                    <a:pt x="4152" y="21600"/>
                  </a:lnTo>
                  <a:cubicBezTo>
                    <a:pt x="1859" y="21600"/>
                    <a:pt x="0" y="19741"/>
                    <a:pt x="0" y="17448"/>
                  </a:cubicBezTo>
                  <a:lnTo>
                    <a:pt x="0" y="4152"/>
                  </a:lnTo>
                  <a:cubicBezTo>
                    <a:pt x="0" y="1859"/>
                    <a:pt x="1859" y="0"/>
                    <a:pt x="4152" y="0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sp>
        <p:nvSpPr>
          <p:cNvPr id="4" name="Graphic 70" descr="Unlock">
            <a:extLst>
              <a:ext uri="{FF2B5EF4-FFF2-40B4-BE49-F238E27FC236}">
                <a16:creationId xmlns:a16="http://schemas.microsoft.com/office/drawing/2014/main" id="{B78956FE-07BF-4F2D-94E0-8EF3EF6B8835}"/>
              </a:ext>
            </a:extLst>
          </p:cNvPr>
          <p:cNvSpPr/>
          <p:nvPr/>
        </p:nvSpPr>
        <p:spPr>
          <a:xfrm>
            <a:off x="411845" y="1782171"/>
            <a:ext cx="426720" cy="609600"/>
          </a:xfrm>
          <a:custGeom>
            <a:avLst/>
            <a:gdLst>
              <a:gd name="connsiteX0" fmla="*/ 213360 w 426720"/>
              <a:gd name="connsiteY0" fmla="*/ 289560 h 609600"/>
              <a:gd name="connsiteX1" fmla="*/ 99060 w 426720"/>
              <a:gd name="connsiteY1" fmla="*/ 297942 h 609600"/>
              <a:gd name="connsiteX2" fmla="*/ 99060 w 426720"/>
              <a:gd name="connsiteY2" fmla="*/ 160020 h 609600"/>
              <a:gd name="connsiteX3" fmla="*/ 213360 w 426720"/>
              <a:gd name="connsiteY3" fmla="*/ 45720 h 609600"/>
              <a:gd name="connsiteX4" fmla="*/ 327660 w 426720"/>
              <a:gd name="connsiteY4" fmla="*/ 160020 h 609600"/>
              <a:gd name="connsiteX5" fmla="*/ 327660 w 426720"/>
              <a:gd name="connsiteY5" fmla="*/ 205740 h 609600"/>
              <a:gd name="connsiteX6" fmla="*/ 373380 w 426720"/>
              <a:gd name="connsiteY6" fmla="*/ 205740 h 609600"/>
              <a:gd name="connsiteX7" fmla="*/ 373380 w 426720"/>
              <a:gd name="connsiteY7" fmla="*/ 160020 h 609600"/>
              <a:gd name="connsiteX8" fmla="*/ 213360 w 426720"/>
              <a:gd name="connsiteY8" fmla="*/ 0 h 609600"/>
              <a:gd name="connsiteX9" fmla="*/ 53340 w 426720"/>
              <a:gd name="connsiteY9" fmla="*/ 160020 h 609600"/>
              <a:gd name="connsiteX10" fmla="*/ 53340 w 426720"/>
              <a:gd name="connsiteY10" fmla="*/ 300990 h 609600"/>
              <a:gd name="connsiteX11" fmla="*/ 0 w 426720"/>
              <a:gd name="connsiteY11" fmla="*/ 304800 h 609600"/>
              <a:gd name="connsiteX12" fmla="*/ 0 w 426720"/>
              <a:gd name="connsiteY12" fmla="*/ 594360 h 609600"/>
              <a:gd name="connsiteX13" fmla="*/ 213360 w 426720"/>
              <a:gd name="connsiteY13" fmla="*/ 609600 h 609600"/>
              <a:gd name="connsiteX14" fmla="*/ 426720 w 426720"/>
              <a:gd name="connsiteY14" fmla="*/ 594360 h 609600"/>
              <a:gd name="connsiteX15" fmla="*/ 426720 w 426720"/>
              <a:gd name="connsiteY15" fmla="*/ 304800 h 609600"/>
              <a:gd name="connsiteX16" fmla="*/ 213360 w 426720"/>
              <a:gd name="connsiteY16" fmla="*/ 289560 h 609600"/>
              <a:gd name="connsiteX17" fmla="*/ 228600 w 426720"/>
              <a:gd name="connsiteY17" fmla="*/ 493014 h 609600"/>
              <a:gd name="connsiteX18" fmla="*/ 228600 w 426720"/>
              <a:gd name="connsiteY18" fmla="*/ 533400 h 609600"/>
              <a:gd name="connsiteX19" fmla="*/ 198120 w 426720"/>
              <a:gd name="connsiteY19" fmla="*/ 533400 h 609600"/>
              <a:gd name="connsiteX20" fmla="*/ 198120 w 426720"/>
              <a:gd name="connsiteY20" fmla="*/ 493014 h 609600"/>
              <a:gd name="connsiteX21" fmla="*/ 167640 w 426720"/>
              <a:gd name="connsiteY21" fmla="*/ 449580 h 609600"/>
              <a:gd name="connsiteX22" fmla="*/ 213360 w 426720"/>
              <a:gd name="connsiteY22" fmla="*/ 403860 h 609600"/>
              <a:gd name="connsiteX23" fmla="*/ 259080 w 426720"/>
              <a:gd name="connsiteY23" fmla="*/ 449580 h 609600"/>
              <a:gd name="connsiteX24" fmla="*/ 228600 w 426720"/>
              <a:gd name="connsiteY24" fmla="*/ 493014 h 609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6720" h="609600">
                <a:moveTo>
                  <a:pt x="213360" y="289560"/>
                </a:moveTo>
                <a:lnTo>
                  <a:pt x="99060" y="297942"/>
                </a:lnTo>
                <a:lnTo>
                  <a:pt x="99060" y="160020"/>
                </a:lnTo>
                <a:cubicBezTo>
                  <a:pt x="99060" y="96774"/>
                  <a:pt x="150114" y="45720"/>
                  <a:pt x="213360" y="45720"/>
                </a:cubicBezTo>
                <a:cubicBezTo>
                  <a:pt x="276606" y="45720"/>
                  <a:pt x="327660" y="96774"/>
                  <a:pt x="327660" y="160020"/>
                </a:cubicBezTo>
                <a:lnTo>
                  <a:pt x="327660" y="205740"/>
                </a:lnTo>
                <a:lnTo>
                  <a:pt x="373380" y="205740"/>
                </a:lnTo>
                <a:lnTo>
                  <a:pt x="373380" y="160020"/>
                </a:lnTo>
                <a:cubicBezTo>
                  <a:pt x="373380" y="71628"/>
                  <a:pt x="301752" y="0"/>
                  <a:pt x="213360" y="0"/>
                </a:cubicBezTo>
                <a:cubicBezTo>
                  <a:pt x="124968" y="0"/>
                  <a:pt x="53340" y="71628"/>
                  <a:pt x="53340" y="160020"/>
                </a:cubicBezTo>
                <a:lnTo>
                  <a:pt x="53340" y="300990"/>
                </a:lnTo>
                <a:lnTo>
                  <a:pt x="0" y="304800"/>
                </a:lnTo>
                <a:lnTo>
                  <a:pt x="0" y="594360"/>
                </a:lnTo>
                <a:lnTo>
                  <a:pt x="213360" y="609600"/>
                </a:lnTo>
                <a:lnTo>
                  <a:pt x="426720" y="594360"/>
                </a:lnTo>
                <a:lnTo>
                  <a:pt x="426720" y="304800"/>
                </a:lnTo>
                <a:lnTo>
                  <a:pt x="213360" y="289560"/>
                </a:lnTo>
                <a:close/>
                <a:moveTo>
                  <a:pt x="228600" y="493014"/>
                </a:moveTo>
                <a:lnTo>
                  <a:pt x="228600" y="533400"/>
                </a:lnTo>
                <a:lnTo>
                  <a:pt x="198120" y="533400"/>
                </a:lnTo>
                <a:lnTo>
                  <a:pt x="198120" y="493014"/>
                </a:lnTo>
                <a:cubicBezTo>
                  <a:pt x="180594" y="486918"/>
                  <a:pt x="167640" y="470154"/>
                  <a:pt x="167640" y="449580"/>
                </a:cubicBezTo>
                <a:cubicBezTo>
                  <a:pt x="167640" y="424434"/>
                  <a:pt x="188214" y="403860"/>
                  <a:pt x="213360" y="403860"/>
                </a:cubicBezTo>
                <a:cubicBezTo>
                  <a:pt x="238506" y="403860"/>
                  <a:pt x="259080" y="424434"/>
                  <a:pt x="259080" y="449580"/>
                </a:cubicBezTo>
                <a:cubicBezTo>
                  <a:pt x="259080" y="469392"/>
                  <a:pt x="246126" y="486156"/>
                  <a:pt x="228600" y="493014"/>
                </a:cubicBezTo>
                <a:close/>
              </a:path>
            </a:pathLst>
          </a:custGeom>
          <a:solidFill>
            <a:schemeClr val="accent3"/>
          </a:solidFill>
          <a:ln w="7541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16" name="Freeform: Shape 115">
            <a:extLst>
              <a:ext uri="{FF2B5EF4-FFF2-40B4-BE49-F238E27FC236}">
                <a16:creationId xmlns:a16="http://schemas.microsoft.com/office/drawing/2014/main" id="{6D54D1BE-526D-495C-8DD8-8FBE2FDEC85E}"/>
              </a:ext>
            </a:extLst>
          </p:cNvPr>
          <p:cNvSpPr/>
          <p:nvPr/>
        </p:nvSpPr>
        <p:spPr>
          <a:xfrm>
            <a:off x="370261" y="3495995"/>
            <a:ext cx="501872" cy="638473"/>
          </a:xfrm>
          <a:custGeom>
            <a:avLst/>
            <a:gdLst>
              <a:gd name="connsiteX0" fmla="*/ 449818 w 501872"/>
              <a:gd name="connsiteY0" fmla="*/ 383286 h 638473"/>
              <a:gd name="connsiteX1" fmla="*/ 490204 w 501872"/>
              <a:gd name="connsiteY1" fmla="*/ 400050 h 638473"/>
              <a:gd name="connsiteX2" fmla="*/ 499348 w 501872"/>
              <a:gd name="connsiteY2" fmla="*/ 421386 h 638473"/>
              <a:gd name="connsiteX3" fmla="*/ 482584 w 501872"/>
              <a:gd name="connsiteY3" fmla="*/ 461010 h 638473"/>
              <a:gd name="connsiteX4" fmla="*/ 403336 w 501872"/>
              <a:gd name="connsiteY4" fmla="*/ 493776 h 638473"/>
              <a:gd name="connsiteX5" fmla="*/ 292084 w 501872"/>
              <a:gd name="connsiteY5" fmla="*/ 448056 h 638473"/>
              <a:gd name="connsiteX6" fmla="*/ 53578 w 501872"/>
              <a:gd name="connsiteY6" fmla="*/ 383286 h 638473"/>
              <a:gd name="connsiteX7" fmla="*/ 482584 w 501872"/>
              <a:gd name="connsiteY7" fmla="*/ 558546 h 638473"/>
              <a:gd name="connsiteX8" fmla="*/ 497824 w 501872"/>
              <a:gd name="connsiteY8" fmla="*/ 598170 h 638473"/>
              <a:gd name="connsiteX9" fmla="*/ 488680 w 501872"/>
              <a:gd name="connsiteY9" fmla="*/ 619506 h 638473"/>
              <a:gd name="connsiteX10" fmla="*/ 448294 w 501872"/>
              <a:gd name="connsiteY10" fmla="*/ 636270 h 638473"/>
              <a:gd name="connsiteX11" fmla="*/ 250936 w 501872"/>
              <a:gd name="connsiteY11" fmla="*/ 555498 h 638473"/>
              <a:gd name="connsiteX12" fmla="*/ 53578 w 501872"/>
              <a:gd name="connsiteY12" fmla="*/ 636270 h 638473"/>
              <a:gd name="connsiteX13" fmla="*/ 13192 w 501872"/>
              <a:gd name="connsiteY13" fmla="*/ 619506 h 638473"/>
              <a:gd name="connsiteX14" fmla="*/ 4048 w 501872"/>
              <a:gd name="connsiteY14" fmla="*/ 598170 h 638473"/>
              <a:gd name="connsiteX15" fmla="*/ 20812 w 501872"/>
              <a:gd name="connsiteY15" fmla="*/ 558546 h 638473"/>
              <a:gd name="connsiteX16" fmla="*/ 139684 w 501872"/>
              <a:gd name="connsiteY16" fmla="*/ 509778 h 638473"/>
              <a:gd name="connsiteX17" fmla="*/ 19288 w 501872"/>
              <a:gd name="connsiteY17" fmla="*/ 461010 h 638473"/>
              <a:gd name="connsiteX18" fmla="*/ 2524 w 501872"/>
              <a:gd name="connsiteY18" fmla="*/ 421386 h 638473"/>
              <a:gd name="connsiteX19" fmla="*/ 11668 w 501872"/>
              <a:gd name="connsiteY19" fmla="*/ 400050 h 638473"/>
              <a:gd name="connsiteX20" fmla="*/ 53578 w 501872"/>
              <a:gd name="connsiteY20" fmla="*/ 383286 h 638473"/>
              <a:gd name="connsiteX21" fmla="*/ 228076 w 501872"/>
              <a:gd name="connsiteY21" fmla="*/ 0 h 638473"/>
              <a:gd name="connsiteX22" fmla="*/ 292846 w 501872"/>
              <a:gd name="connsiteY22" fmla="*/ 192024 h 638473"/>
              <a:gd name="connsiteX23" fmla="*/ 313420 w 501872"/>
              <a:gd name="connsiteY23" fmla="*/ 266700 h 638473"/>
              <a:gd name="connsiteX24" fmla="*/ 375904 w 501872"/>
              <a:gd name="connsiteY24" fmla="*/ 211836 h 638473"/>
              <a:gd name="connsiteX25" fmla="*/ 381238 w 501872"/>
              <a:gd name="connsiteY25" fmla="*/ 325374 h 638473"/>
              <a:gd name="connsiteX26" fmla="*/ 251698 w 501872"/>
              <a:gd name="connsiteY26" fmla="*/ 412242 h 638473"/>
              <a:gd name="connsiteX27" fmla="*/ 216646 w 501872"/>
              <a:gd name="connsiteY27" fmla="*/ 336804 h 638473"/>
              <a:gd name="connsiteX28" fmla="*/ 197596 w 501872"/>
              <a:gd name="connsiteY28" fmla="*/ 231648 h 638473"/>
              <a:gd name="connsiteX29" fmla="*/ 168640 w 501872"/>
              <a:gd name="connsiteY29" fmla="*/ 384810 h 638473"/>
              <a:gd name="connsiteX30" fmla="*/ 121396 w 501872"/>
              <a:gd name="connsiteY30" fmla="*/ 219456 h 638473"/>
              <a:gd name="connsiteX31" fmla="*/ 178546 w 501872"/>
              <a:gd name="connsiteY31" fmla="*/ 152400 h 638473"/>
              <a:gd name="connsiteX32" fmla="*/ 228076 w 501872"/>
              <a:gd name="connsiteY32" fmla="*/ 0 h 6384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501872" h="638473">
                <a:moveTo>
                  <a:pt x="449818" y="383286"/>
                </a:moveTo>
                <a:cubicBezTo>
                  <a:pt x="465820" y="377190"/>
                  <a:pt x="483346" y="384810"/>
                  <a:pt x="490204" y="400050"/>
                </a:cubicBezTo>
                <a:lnTo>
                  <a:pt x="499348" y="421386"/>
                </a:lnTo>
                <a:cubicBezTo>
                  <a:pt x="506206" y="436626"/>
                  <a:pt x="498586" y="454914"/>
                  <a:pt x="482584" y="461010"/>
                </a:cubicBezTo>
                <a:lnTo>
                  <a:pt x="403336" y="493776"/>
                </a:lnTo>
                <a:lnTo>
                  <a:pt x="292084" y="448056"/>
                </a:lnTo>
                <a:close/>
                <a:moveTo>
                  <a:pt x="53578" y="383286"/>
                </a:moveTo>
                <a:lnTo>
                  <a:pt x="482584" y="558546"/>
                </a:lnTo>
                <a:cubicBezTo>
                  <a:pt x="497062" y="564642"/>
                  <a:pt x="503920" y="582930"/>
                  <a:pt x="497824" y="598170"/>
                </a:cubicBezTo>
                <a:lnTo>
                  <a:pt x="488680" y="619506"/>
                </a:lnTo>
                <a:cubicBezTo>
                  <a:pt x="481822" y="635508"/>
                  <a:pt x="464296" y="642366"/>
                  <a:pt x="448294" y="636270"/>
                </a:cubicBezTo>
                <a:lnTo>
                  <a:pt x="250936" y="555498"/>
                </a:lnTo>
                <a:lnTo>
                  <a:pt x="53578" y="636270"/>
                </a:lnTo>
                <a:cubicBezTo>
                  <a:pt x="37576" y="642366"/>
                  <a:pt x="20050" y="634746"/>
                  <a:pt x="13192" y="619506"/>
                </a:cubicBezTo>
                <a:lnTo>
                  <a:pt x="4048" y="598170"/>
                </a:lnTo>
                <a:cubicBezTo>
                  <a:pt x="-2810" y="582930"/>
                  <a:pt x="4810" y="564642"/>
                  <a:pt x="20812" y="558546"/>
                </a:cubicBezTo>
                <a:lnTo>
                  <a:pt x="139684" y="509778"/>
                </a:lnTo>
                <a:lnTo>
                  <a:pt x="19288" y="461010"/>
                </a:lnTo>
                <a:cubicBezTo>
                  <a:pt x="3286" y="454914"/>
                  <a:pt x="-4334" y="436626"/>
                  <a:pt x="2524" y="421386"/>
                </a:cubicBezTo>
                <a:lnTo>
                  <a:pt x="11668" y="400050"/>
                </a:lnTo>
                <a:cubicBezTo>
                  <a:pt x="18526" y="384048"/>
                  <a:pt x="36052" y="377190"/>
                  <a:pt x="53578" y="383286"/>
                </a:cubicBezTo>
                <a:close/>
                <a:moveTo>
                  <a:pt x="228076" y="0"/>
                </a:moveTo>
                <a:cubicBezTo>
                  <a:pt x="305038" y="33528"/>
                  <a:pt x="339328" y="130302"/>
                  <a:pt x="292846" y="192024"/>
                </a:cubicBezTo>
                <a:cubicBezTo>
                  <a:pt x="272272" y="221742"/>
                  <a:pt x="283702" y="256032"/>
                  <a:pt x="313420" y="266700"/>
                </a:cubicBezTo>
                <a:cubicBezTo>
                  <a:pt x="348472" y="281178"/>
                  <a:pt x="384286" y="246888"/>
                  <a:pt x="375904" y="211836"/>
                </a:cubicBezTo>
                <a:cubicBezTo>
                  <a:pt x="398002" y="241554"/>
                  <a:pt x="396478" y="292608"/>
                  <a:pt x="381238" y="325374"/>
                </a:cubicBezTo>
                <a:cubicBezTo>
                  <a:pt x="359140" y="379476"/>
                  <a:pt x="306562" y="412242"/>
                  <a:pt x="251698" y="412242"/>
                </a:cubicBezTo>
                <a:cubicBezTo>
                  <a:pt x="251698" y="412242"/>
                  <a:pt x="251698" y="380238"/>
                  <a:pt x="216646" y="336804"/>
                </a:cubicBezTo>
                <a:cubicBezTo>
                  <a:pt x="181594" y="294132"/>
                  <a:pt x="197596" y="231648"/>
                  <a:pt x="197596" y="231648"/>
                </a:cubicBezTo>
                <a:cubicBezTo>
                  <a:pt x="141208" y="290322"/>
                  <a:pt x="154162" y="352044"/>
                  <a:pt x="168640" y="384810"/>
                </a:cubicBezTo>
                <a:cubicBezTo>
                  <a:pt x="136636" y="367284"/>
                  <a:pt x="90154" y="294894"/>
                  <a:pt x="121396" y="219456"/>
                </a:cubicBezTo>
                <a:cubicBezTo>
                  <a:pt x="127492" y="204216"/>
                  <a:pt x="148066" y="177546"/>
                  <a:pt x="178546" y="152400"/>
                </a:cubicBezTo>
                <a:cubicBezTo>
                  <a:pt x="209788" y="126492"/>
                  <a:pt x="263128" y="66294"/>
                  <a:pt x="228076" y="0"/>
                </a:cubicBezTo>
                <a:close/>
              </a:path>
            </a:pathLst>
          </a:custGeom>
          <a:solidFill>
            <a:schemeClr val="accent5"/>
          </a:solidFill>
          <a:ln w="7541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3" name="Graphic 71" descr="DNA">
            <a:extLst>
              <a:ext uri="{FF2B5EF4-FFF2-40B4-BE49-F238E27FC236}">
                <a16:creationId xmlns:a16="http://schemas.microsoft.com/office/drawing/2014/main" id="{42C4939E-3395-4750-8D61-29BF234C6158}"/>
              </a:ext>
            </a:extLst>
          </p:cNvPr>
          <p:cNvSpPr/>
          <p:nvPr/>
        </p:nvSpPr>
        <p:spPr>
          <a:xfrm>
            <a:off x="11325665" y="1751691"/>
            <a:ext cx="335280" cy="670560"/>
          </a:xfrm>
          <a:custGeom>
            <a:avLst/>
            <a:gdLst>
              <a:gd name="connsiteX0" fmla="*/ 335280 w 335280"/>
              <a:gd name="connsiteY0" fmla="*/ 335280 h 670560"/>
              <a:gd name="connsiteX1" fmla="*/ 215646 w 335280"/>
              <a:gd name="connsiteY1" fmla="*/ 167640 h 670560"/>
              <a:gd name="connsiteX2" fmla="*/ 335280 w 335280"/>
              <a:gd name="connsiteY2" fmla="*/ 0 h 670560"/>
              <a:gd name="connsiteX3" fmla="*/ 289560 w 335280"/>
              <a:gd name="connsiteY3" fmla="*/ 0 h 670560"/>
              <a:gd name="connsiteX4" fmla="*/ 283464 w 335280"/>
              <a:gd name="connsiteY4" fmla="*/ 38100 h 670560"/>
              <a:gd name="connsiteX5" fmla="*/ 51816 w 335280"/>
              <a:gd name="connsiteY5" fmla="*/ 38100 h 670560"/>
              <a:gd name="connsiteX6" fmla="*/ 45720 w 335280"/>
              <a:gd name="connsiteY6" fmla="*/ 0 h 670560"/>
              <a:gd name="connsiteX7" fmla="*/ 0 w 335280"/>
              <a:gd name="connsiteY7" fmla="*/ 0 h 670560"/>
              <a:gd name="connsiteX8" fmla="*/ 119634 w 335280"/>
              <a:gd name="connsiteY8" fmla="*/ 167640 h 670560"/>
              <a:gd name="connsiteX9" fmla="*/ 0 w 335280"/>
              <a:gd name="connsiteY9" fmla="*/ 335280 h 670560"/>
              <a:gd name="connsiteX10" fmla="*/ 119634 w 335280"/>
              <a:gd name="connsiteY10" fmla="*/ 503682 h 670560"/>
              <a:gd name="connsiteX11" fmla="*/ 0 w 335280"/>
              <a:gd name="connsiteY11" fmla="*/ 670560 h 670560"/>
              <a:gd name="connsiteX12" fmla="*/ 45720 w 335280"/>
              <a:gd name="connsiteY12" fmla="*/ 670560 h 670560"/>
              <a:gd name="connsiteX13" fmla="*/ 51816 w 335280"/>
              <a:gd name="connsiteY13" fmla="*/ 632460 h 670560"/>
              <a:gd name="connsiteX14" fmla="*/ 283464 w 335280"/>
              <a:gd name="connsiteY14" fmla="*/ 632460 h 670560"/>
              <a:gd name="connsiteX15" fmla="*/ 289560 w 335280"/>
              <a:gd name="connsiteY15" fmla="*/ 670560 h 670560"/>
              <a:gd name="connsiteX16" fmla="*/ 335280 w 335280"/>
              <a:gd name="connsiteY16" fmla="*/ 670560 h 670560"/>
              <a:gd name="connsiteX17" fmla="*/ 215646 w 335280"/>
              <a:gd name="connsiteY17" fmla="*/ 503682 h 670560"/>
              <a:gd name="connsiteX18" fmla="*/ 335280 w 335280"/>
              <a:gd name="connsiteY18" fmla="*/ 335280 h 670560"/>
              <a:gd name="connsiteX19" fmla="*/ 45720 w 335280"/>
              <a:gd name="connsiteY19" fmla="*/ 335280 h 670560"/>
              <a:gd name="connsiteX20" fmla="*/ 51816 w 335280"/>
              <a:gd name="connsiteY20" fmla="*/ 297180 h 670560"/>
              <a:gd name="connsiteX21" fmla="*/ 284226 w 335280"/>
              <a:gd name="connsiteY21" fmla="*/ 297180 h 670560"/>
              <a:gd name="connsiteX22" fmla="*/ 290322 w 335280"/>
              <a:gd name="connsiteY22" fmla="*/ 335280 h 670560"/>
              <a:gd name="connsiteX23" fmla="*/ 284226 w 335280"/>
              <a:gd name="connsiteY23" fmla="*/ 373380 h 670560"/>
              <a:gd name="connsiteX24" fmla="*/ 51816 w 335280"/>
              <a:gd name="connsiteY24" fmla="*/ 373380 h 670560"/>
              <a:gd name="connsiteX25" fmla="*/ 45720 w 335280"/>
              <a:gd name="connsiteY25" fmla="*/ 335280 h 670560"/>
              <a:gd name="connsiteX26" fmla="*/ 80772 w 335280"/>
              <a:gd name="connsiteY26" fmla="*/ 83820 h 670560"/>
              <a:gd name="connsiteX27" fmla="*/ 253746 w 335280"/>
              <a:gd name="connsiteY27" fmla="*/ 83820 h 670560"/>
              <a:gd name="connsiteX28" fmla="*/ 166878 w 335280"/>
              <a:gd name="connsiteY28" fmla="*/ 141732 h 670560"/>
              <a:gd name="connsiteX29" fmla="*/ 80772 w 335280"/>
              <a:gd name="connsiteY29" fmla="*/ 83820 h 670560"/>
              <a:gd name="connsiteX30" fmla="*/ 167640 w 335280"/>
              <a:gd name="connsiteY30" fmla="*/ 193548 h 670560"/>
              <a:gd name="connsiteX31" fmla="*/ 254508 w 335280"/>
              <a:gd name="connsiteY31" fmla="*/ 251460 h 670560"/>
              <a:gd name="connsiteX32" fmla="*/ 80772 w 335280"/>
              <a:gd name="connsiteY32" fmla="*/ 251460 h 670560"/>
              <a:gd name="connsiteX33" fmla="*/ 167640 w 335280"/>
              <a:gd name="connsiteY33" fmla="*/ 193548 h 670560"/>
              <a:gd name="connsiteX34" fmla="*/ 167640 w 335280"/>
              <a:gd name="connsiteY34" fmla="*/ 529590 h 670560"/>
              <a:gd name="connsiteX35" fmla="*/ 253746 w 335280"/>
              <a:gd name="connsiteY35" fmla="*/ 586740 h 670560"/>
              <a:gd name="connsiteX36" fmla="*/ 81534 w 335280"/>
              <a:gd name="connsiteY36" fmla="*/ 586740 h 670560"/>
              <a:gd name="connsiteX37" fmla="*/ 167640 w 335280"/>
              <a:gd name="connsiteY37" fmla="*/ 529590 h 670560"/>
              <a:gd name="connsiteX38" fmla="*/ 167640 w 335280"/>
              <a:gd name="connsiteY38" fmla="*/ 477774 h 670560"/>
              <a:gd name="connsiteX39" fmla="*/ 80010 w 335280"/>
              <a:gd name="connsiteY39" fmla="*/ 419100 h 670560"/>
              <a:gd name="connsiteX40" fmla="*/ 255270 w 335280"/>
              <a:gd name="connsiteY40" fmla="*/ 419100 h 670560"/>
              <a:gd name="connsiteX41" fmla="*/ 167640 w 335280"/>
              <a:gd name="connsiteY41" fmla="*/ 477774 h 6705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335280" h="670560">
                <a:moveTo>
                  <a:pt x="335280" y="335280"/>
                </a:moveTo>
                <a:cubicBezTo>
                  <a:pt x="335280" y="248412"/>
                  <a:pt x="277368" y="202692"/>
                  <a:pt x="215646" y="167640"/>
                </a:cubicBezTo>
                <a:cubicBezTo>
                  <a:pt x="277368" y="131826"/>
                  <a:pt x="335280" y="86868"/>
                  <a:pt x="335280" y="0"/>
                </a:cubicBezTo>
                <a:lnTo>
                  <a:pt x="289560" y="0"/>
                </a:lnTo>
                <a:cubicBezTo>
                  <a:pt x="289560" y="13716"/>
                  <a:pt x="287274" y="26670"/>
                  <a:pt x="283464" y="38100"/>
                </a:cubicBezTo>
                <a:lnTo>
                  <a:pt x="51816" y="38100"/>
                </a:lnTo>
                <a:cubicBezTo>
                  <a:pt x="48006" y="26670"/>
                  <a:pt x="45720" y="13716"/>
                  <a:pt x="45720" y="0"/>
                </a:cubicBezTo>
                <a:lnTo>
                  <a:pt x="0" y="0"/>
                </a:lnTo>
                <a:cubicBezTo>
                  <a:pt x="0" y="86868"/>
                  <a:pt x="57912" y="131826"/>
                  <a:pt x="119634" y="167640"/>
                </a:cubicBezTo>
                <a:cubicBezTo>
                  <a:pt x="57912" y="202692"/>
                  <a:pt x="0" y="248412"/>
                  <a:pt x="0" y="335280"/>
                </a:cubicBezTo>
                <a:cubicBezTo>
                  <a:pt x="0" y="422910"/>
                  <a:pt x="57912" y="468630"/>
                  <a:pt x="119634" y="503682"/>
                </a:cubicBezTo>
                <a:cubicBezTo>
                  <a:pt x="57912" y="538734"/>
                  <a:pt x="0" y="583692"/>
                  <a:pt x="0" y="670560"/>
                </a:cubicBezTo>
                <a:lnTo>
                  <a:pt x="45720" y="670560"/>
                </a:lnTo>
                <a:cubicBezTo>
                  <a:pt x="45720" y="656082"/>
                  <a:pt x="48006" y="643890"/>
                  <a:pt x="51816" y="632460"/>
                </a:cubicBezTo>
                <a:lnTo>
                  <a:pt x="283464" y="632460"/>
                </a:lnTo>
                <a:cubicBezTo>
                  <a:pt x="287274" y="643890"/>
                  <a:pt x="289560" y="656082"/>
                  <a:pt x="289560" y="670560"/>
                </a:cubicBezTo>
                <a:lnTo>
                  <a:pt x="335280" y="670560"/>
                </a:lnTo>
                <a:cubicBezTo>
                  <a:pt x="335280" y="583692"/>
                  <a:pt x="277368" y="538734"/>
                  <a:pt x="215646" y="503682"/>
                </a:cubicBezTo>
                <a:cubicBezTo>
                  <a:pt x="277368" y="468630"/>
                  <a:pt x="335280" y="422910"/>
                  <a:pt x="335280" y="335280"/>
                </a:cubicBezTo>
                <a:close/>
                <a:moveTo>
                  <a:pt x="45720" y="335280"/>
                </a:moveTo>
                <a:cubicBezTo>
                  <a:pt x="45720" y="321564"/>
                  <a:pt x="48006" y="308610"/>
                  <a:pt x="51816" y="297180"/>
                </a:cubicBezTo>
                <a:lnTo>
                  <a:pt x="284226" y="297180"/>
                </a:lnTo>
                <a:cubicBezTo>
                  <a:pt x="288036" y="308610"/>
                  <a:pt x="290322" y="321564"/>
                  <a:pt x="290322" y="335280"/>
                </a:cubicBezTo>
                <a:cubicBezTo>
                  <a:pt x="290322" y="348996"/>
                  <a:pt x="288036" y="361950"/>
                  <a:pt x="284226" y="373380"/>
                </a:cubicBezTo>
                <a:lnTo>
                  <a:pt x="51816" y="373380"/>
                </a:lnTo>
                <a:cubicBezTo>
                  <a:pt x="48006" y="361950"/>
                  <a:pt x="45720" y="348996"/>
                  <a:pt x="45720" y="335280"/>
                </a:cubicBezTo>
                <a:close/>
                <a:moveTo>
                  <a:pt x="80772" y="83820"/>
                </a:moveTo>
                <a:lnTo>
                  <a:pt x="253746" y="83820"/>
                </a:lnTo>
                <a:cubicBezTo>
                  <a:pt x="231648" y="105918"/>
                  <a:pt x="200406" y="123444"/>
                  <a:pt x="166878" y="141732"/>
                </a:cubicBezTo>
                <a:cubicBezTo>
                  <a:pt x="134112" y="123444"/>
                  <a:pt x="102870" y="105918"/>
                  <a:pt x="80772" y="83820"/>
                </a:cubicBezTo>
                <a:close/>
                <a:moveTo>
                  <a:pt x="167640" y="193548"/>
                </a:moveTo>
                <a:cubicBezTo>
                  <a:pt x="201168" y="211836"/>
                  <a:pt x="232410" y="229362"/>
                  <a:pt x="254508" y="251460"/>
                </a:cubicBezTo>
                <a:lnTo>
                  <a:pt x="80772" y="251460"/>
                </a:lnTo>
                <a:cubicBezTo>
                  <a:pt x="102870" y="229362"/>
                  <a:pt x="134112" y="211074"/>
                  <a:pt x="167640" y="193548"/>
                </a:cubicBezTo>
                <a:close/>
                <a:moveTo>
                  <a:pt x="167640" y="529590"/>
                </a:moveTo>
                <a:cubicBezTo>
                  <a:pt x="201168" y="547116"/>
                  <a:pt x="231648" y="564642"/>
                  <a:pt x="253746" y="586740"/>
                </a:cubicBezTo>
                <a:lnTo>
                  <a:pt x="81534" y="586740"/>
                </a:lnTo>
                <a:cubicBezTo>
                  <a:pt x="103632" y="564642"/>
                  <a:pt x="134112" y="547116"/>
                  <a:pt x="167640" y="529590"/>
                </a:cubicBezTo>
                <a:close/>
                <a:moveTo>
                  <a:pt x="167640" y="477774"/>
                </a:moveTo>
                <a:cubicBezTo>
                  <a:pt x="133350" y="459486"/>
                  <a:pt x="102108" y="441960"/>
                  <a:pt x="80010" y="419100"/>
                </a:cubicBezTo>
                <a:lnTo>
                  <a:pt x="255270" y="419100"/>
                </a:lnTo>
                <a:cubicBezTo>
                  <a:pt x="233172" y="441960"/>
                  <a:pt x="201930" y="459486"/>
                  <a:pt x="167640" y="477774"/>
                </a:cubicBezTo>
                <a:close/>
              </a:path>
            </a:pathLst>
          </a:custGeom>
          <a:solidFill>
            <a:schemeClr val="accent6"/>
          </a:solidFill>
          <a:ln w="7541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17" name="Freeform: Shape 116">
            <a:extLst>
              <a:ext uri="{FF2B5EF4-FFF2-40B4-BE49-F238E27FC236}">
                <a16:creationId xmlns:a16="http://schemas.microsoft.com/office/drawing/2014/main" id="{387AED2D-DE36-48C7-889D-2C876F728922}"/>
              </a:ext>
            </a:extLst>
          </p:cNvPr>
          <p:cNvSpPr/>
          <p:nvPr/>
        </p:nvSpPr>
        <p:spPr>
          <a:xfrm>
            <a:off x="11188428" y="3510473"/>
            <a:ext cx="609875" cy="610439"/>
          </a:xfrm>
          <a:custGeom>
            <a:avLst/>
            <a:gdLst>
              <a:gd name="connsiteX0" fmla="*/ 45797 w 609875"/>
              <a:gd name="connsiteY0" fmla="*/ 541782 h 610439"/>
              <a:gd name="connsiteX1" fmla="*/ 35129 w 609875"/>
              <a:gd name="connsiteY1" fmla="*/ 557784 h 610439"/>
              <a:gd name="connsiteX2" fmla="*/ 45797 w 609875"/>
              <a:gd name="connsiteY2" fmla="*/ 573786 h 610439"/>
              <a:gd name="connsiteX3" fmla="*/ 64847 w 609875"/>
              <a:gd name="connsiteY3" fmla="*/ 569976 h 610439"/>
              <a:gd name="connsiteX4" fmla="*/ 64847 w 609875"/>
              <a:gd name="connsiteY4" fmla="*/ 545592 h 610439"/>
              <a:gd name="connsiteX5" fmla="*/ 45797 w 609875"/>
              <a:gd name="connsiteY5" fmla="*/ 541782 h 610439"/>
              <a:gd name="connsiteX6" fmla="*/ 403175 w 609875"/>
              <a:gd name="connsiteY6" fmla="*/ 323850 h 610439"/>
              <a:gd name="connsiteX7" fmla="*/ 599771 w 609875"/>
              <a:gd name="connsiteY7" fmla="*/ 520446 h 610439"/>
              <a:gd name="connsiteX8" fmla="*/ 593675 w 609875"/>
              <a:gd name="connsiteY8" fmla="*/ 593598 h 610439"/>
              <a:gd name="connsiteX9" fmla="*/ 522047 w 609875"/>
              <a:gd name="connsiteY9" fmla="*/ 599694 h 610439"/>
              <a:gd name="connsiteX10" fmla="*/ 521285 w 609875"/>
              <a:gd name="connsiteY10" fmla="*/ 600456 h 610439"/>
              <a:gd name="connsiteX11" fmla="*/ 514427 w 609875"/>
              <a:gd name="connsiteY11" fmla="*/ 593598 h 610439"/>
              <a:gd name="connsiteX12" fmla="*/ 323927 w 609875"/>
              <a:gd name="connsiteY12" fmla="*/ 403098 h 610439"/>
              <a:gd name="connsiteX13" fmla="*/ 513832 w 609875"/>
              <a:gd name="connsiteY13" fmla="*/ 643 h 610439"/>
              <a:gd name="connsiteX14" fmla="*/ 541859 w 609875"/>
              <a:gd name="connsiteY14" fmla="*/ 6858 h 610439"/>
              <a:gd name="connsiteX15" fmla="*/ 480137 w 609875"/>
              <a:gd name="connsiteY15" fmla="*/ 68580 h 610439"/>
              <a:gd name="connsiteX16" fmla="*/ 492329 w 609875"/>
              <a:gd name="connsiteY16" fmla="*/ 116586 h 610439"/>
              <a:gd name="connsiteX17" fmla="*/ 541097 w 609875"/>
              <a:gd name="connsiteY17" fmla="*/ 129540 h 610439"/>
              <a:gd name="connsiteX18" fmla="*/ 602819 w 609875"/>
              <a:gd name="connsiteY18" fmla="*/ 67818 h 610439"/>
              <a:gd name="connsiteX19" fmla="*/ 583007 w 609875"/>
              <a:gd name="connsiteY19" fmla="*/ 175260 h 610439"/>
              <a:gd name="connsiteX20" fmla="*/ 478613 w 609875"/>
              <a:gd name="connsiteY20" fmla="*/ 205740 h 610439"/>
              <a:gd name="connsiteX21" fmla="*/ 89993 w 609875"/>
              <a:gd name="connsiteY21" fmla="*/ 594360 h 610439"/>
              <a:gd name="connsiteX22" fmla="*/ 38939 w 609875"/>
              <a:gd name="connsiteY22" fmla="*/ 608838 h 610439"/>
              <a:gd name="connsiteX23" fmla="*/ 1601 w 609875"/>
              <a:gd name="connsiteY23" fmla="*/ 571500 h 610439"/>
              <a:gd name="connsiteX24" fmla="*/ 16079 w 609875"/>
              <a:gd name="connsiteY24" fmla="*/ 520446 h 610439"/>
              <a:gd name="connsiteX25" fmla="*/ 404699 w 609875"/>
              <a:gd name="connsiteY25" fmla="*/ 131826 h 610439"/>
              <a:gd name="connsiteX26" fmla="*/ 435179 w 609875"/>
              <a:gd name="connsiteY26" fmla="*/ 27432 h 610439"/>
              <a:gd name="connsiteX27" fmla="*/ 513832 w 609875"/>
              <a:gd name="connsiteY27" fmla="*/ 643 h 610439"/>
              <a:gd name="connsiteX28" fmla="*/ 26747 w 609875"/>
              <a:gd name="connsiteY28" fmla="*/ 0 h 610439"/>
              <a:gd name="connsiteX29" fmla="*/ 92279 w 609875"/>
              <a:gd name="connsiteY29" fmla="*/ 52578 h 610439"/>
              <a:gd name="connsiteX30" fmla="*/ 112091 w 609875"/>
              <a:gd name="connsiteY30" fmla="*/ 89154 h 610439"/>
              <a:gd name="connsiteX31" fmla="*/ 111329 w 609875"/>
              <a:gd name="connsiteY31" fmla="*/ 89916 h 610439"/>
              <a:gd name="connsiteX32" fmla="*/ 256871 w 609875"/>
              <a:gd name="connsiteY32" fmla="*/ 235458 h 610439"/>
              <a:gd name="connsiteX33" fmla="*/ 235535 w 609875"/>
              <a:gd name="connsiteY33" fmla="*/ 256794 h 610439"/>
              <a:gd name="connsiteX34" fmla="*/ 89993 w 609875"/>
              <a:gd name="connsiteY34" fmla="*/ 111252 h 610439"/>
              <a:gd name="connsiteX35" fmla="*/ 89231 w 609875"/>
              <a:gd name="connsiteY35" fmla="*/ 112014 h 610439"/>
              <a:gd name="connsiteX36" fmla="*/ 52655 w 609875"/>
              <a:gd name="connsiteY36" fmla="*/ 92202 h 610439"/>
              <a:gd name="connsiteX37" fmla="*/ 77 w 609875"/>
              <a:gd name="connsiteY37" fmla="*/ 26670 h 6104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609875" h="610439">
                <a:moveTo>
                  <a:pt x="45797" y="541782"/>
                </a:moveTo>
                <a:cubicBezTo>
                  <a:pt x="39701" y="544068"/>
                  <a:pt x="35129" y="550926"/>
                  <a:pt x="35129" y="557784"/>
                </a:cubicBezTo>
                <a:cubicBezTo>
                  <a:pt x="35129" y="564642"/>
                  <a:pt x="38939" y="570738"/>
                  <a:pt x="45797" y="573786"/>
                </a:cubicBezTo>
                <a:cubicBezTo>
                  <a:pt x="52655" y="576834"/>
                  <a:pt x="59513" y="575310"/>
                  <a:pt x="64847" y="569976"/>
                </a:cubicBezTo>
                <a:cubicBezTo>
                  <a:pt x="71705" y="563118"/>
                  <a:pt x="71705" y="551688"/>
                  <a:pt x="64847" y="545592"/>
                </a:cubicBezTo>
                <a:cubicBezTo>
                  <a:pt x="59513" y="540258"/>
                  <a:pt x="52655" y="538734"/>
                  <a:pt x="45797" y="541782"/>
                </a:cubicBezTo>
                <a:close/>
                <a:moveTo>
                  <a:pt x="403175" y="323850"/>
                </a:moveTo>
                <a:lnTo>
                  <a:pt x="599771" y="520446"/>
                </a:lnTo>
                <a:cubicBezTo>
                  <a:pt x="615011" y="543306"/>
                  <a:pt x="612725" y="573786"/>
                  <a:pt x="593675" y="593598"/>
                </a:cubicBezTo>
                <a:cubicBezTo>
                  <a:pt x="574625" y="612648"/>
                  <a:pt x="544145" y="615696"/>
                  <a:pt x="522047" y="599694"/>
                </a:cubicBezTo>
                <a:lnTo>
                  <a:pt x="521285" y="600456"/>
                </a:lnTo>
                <a:lnTo>
                  <a:pt x="514427" y="593598"/>
                </a:lnTo>
                <a:lnTo>
                  <a:pt x="323927" y="403098"/>
                </a:lnTo>
                <a:close/>
                <a:moveTo>
                  <a:pt x="513832" y="643"/>
                </a:moveTo>
                <a:cubicBezTo>
                  <a:pt x="523285" y="1381"/>
                  <a:pt x="532715" y="3429"/>
                  <a:pt x="541859" y="6858"/>
                </a:cubicBezTo>
                <a:lnTo>
                  <a:pt x="480137" y="68580"/>
                </a:lnTo>
                <a:lnTo>
                  <a:pt x="492329" y="116586"/>
                </a:lnTo>
                <a:lnTo>
                  <a:pt x="541097" y="129540"/>
                </a:lnTo>
                <a:lnTo>
                  <a:pt x="602819" y="67818"/>
                </a:lnTo>
                <a:cubicBezTo>
                  <a:pt x="617297" y="104394"/>
                  <a:pt x="608915" y="146304"/>
                  <a:pt x="583007" y="175260"/>
                </a:cubicBezTo>
                <a:cubicBezTo>
                  <a:pt x="556337" y="204216"/>
                  <a:pt x="516713" y="215646"/>
                  <a:pt x="478613" y="205740"/>
                </a:cubicBezTo>
                <a:lnTo>
                  <a:pt x="89993" y="594360"/>
                </a:lnTo>
                <a:cubicBezTo>
                  <a:pt x="76277" y="608076"/>
                  <a:pt x="57227" y="613410"/>
                  <a:pt x="38939" y="608838"/>
                </a:cubicBezTo>
                <a:cubicBezTo>
                  <a:pt x="20651" y="604266"/>
                  <a:pt x="6173" y="589788"/>
                  <a:pt x="1601" y="571500"/>
                </a:cubicBezTo>
                <a:cubicBezTo>
                  <a:pt x="-2971" y="553212"/>
                  <a:pt x="2363" y="533400"/>
                  <a:pt x="16079" y="520446"/>
                </a:cubicBezTo>
                <a:lnTo>
                  <a:pt x="404699" y="131826"/>
                </a:lnTo>
                <a:cubicBezTo>
                  <a:pt x="394793" y="93726"/>
                  <a:pt x="406223" y="54102"/>
                  <a:pt x="435179" y="27432"/>
                </a:cubicBezTo>
                <a:cubicBezTo>
                  <a:pt x="456896" y="8001"/>
                  <a:pt x="485471" y="-1572"/>
                  <a:pt x="513832" y="643"/>
                </a:cubicBezTo>
                <a:close/>
                <a:moveTo>
                  <a:pt x="26747" y="0"/>
                </a:moveTo>
                <a:lnTo>
                  <a:pt x="92279" y="52578"/>
                </a:lnTo>
                <a:lnTo>
                  <a:pt x="112091" y="89154"/>
                </a:lnTo>
                <a:lnTo>
                  <a:pt x="111329" y="89916"/>
                </a:lnTo>
                <a:lnTo>
                  <a:pt x="256871" y="235458"/>
                </a:lnTo>
                <a:lnTo>
                  <a:pt x="235535" y="256794"/>
                </a:lnTo>
                <a:lnTo>
                  <a:pt x="89993" y="111252"/>
                </a:lnTo>
                <a:lnTo>
                  <a:pt x="89231" y="112014"/>
                </a:lnTo>
                <a:lnTo>
                  <a:pt x="52655" y="92202"/>
                </a:lnTo>
                <a:lnTo>
                  <a:pt x="77" y="26670"/>
                </a:lnTo>
                <a:close/>
              </a:path>
            </a:pathLst>
          </a:custGeom>
          <a:solidFill>
            <a:schemeClr val="accent4"/>
          </a:solidFill>
          <a:ln w="7541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19" name="Graphic 70" descr="Unlock">
            <a:extLst>
              <a:ext uri="{FF2B5EF4-FFF2-40B4-BE49-F238E27FC236}">
                <a16:creationId xmlns:a16="http://schemas.microsoft.com/office/drawing/2014/main" id="{0E803F49-998F-4BA0-A8F8-0C642F366386}"/>
              </a:ext>
            </a:extLst>
          </p:cNvPr>
          <p:cNvSpPr/>
          <p:nvPr/>
        </p:nvSpPr>
        <p:spPr>
          <a:xfrm>
            <a:off x="4043702" y="1395119"/>
            <a:ext cx="864520" cy="1235029"/>
          </a:xfrm>
          <a:custGeom>
            <a:avLst/>
            <a:gdLst>
              <a:gd name="connsiteX0" fmla="*/ 213360 w 426720"/>
              <a:gd name="connsiteY0" fmla="*/ 289560 h 609600"/>
              <a:gd name="connsiteX1" fmla="*/ 99060 w 426720"/>
              <a:gd name="connsiteY1" fmla="*/ 297942 h 609600"/>
              <a:gd name="connsiteX2" fmla="*/ 99060 w 426720"/>
              <a:gd name="connsiteY2" fmla="*/ 160020 h 609600"/>
              <a:gd name="connsiteX3" fmla="*/ 213360 w 426720"/>
              <a:gd name="connsiteY3" fmla="*/ 45720 h 609600"/>
              <a:gd name="connsiteX4" fmla="*/ 327660 w 426720"/>
              <a:gd name="connsiteY4" fmla="*/ 160020 h 609600"/>
              <a:gd name="connsiteX5" fmla="*/ 327660 w 426720"/>
              <a:gd name="connsiteY5" fmla="*/ 205740 h 609600"/>
              <a:gd name="connsiteX6" fmla="*/ 373380 w 426720"/>
              <a:gd name="connsiteY6" fmla="*/ 205740 h 609600"/>
              <a:gd name="connsiteX7" fmla="*/ 373380 w 426720"/>
              <a:gd name="connsiteY7" fmla="*/ 160020 h 609600"/>
              <a:gd name="connsiteX8" fmla="*/ 213360 w 426720"/>
              <a:gd name="connsiteY8" fmla="*/ 0 h 609600"/>
              <a:gd name="connsiteX9" fmla="*/ 53340 w 426720"/>
              <a:gd name="connsiteY9" fmla="*/ 160020 h 609600"/>
              <a:gd name="connsiteX10" fmla="*/ 53340 w 426720"/>
              <a:gd name="connsiteY10" fmla="*/ 300990 h 609600"/>
              <a:gd name="connsiteX11" fmla="*/ 0 w 426720"/>
              <a:gd name="connsiteY11" fmla="*/ 304800 h 609600"/>
              <a:gd name="connsiteX12" fmla="*/ 0 w 426720"/>
              <a:gd name="connsiteY12" fmla="*/ 594360 h 609600"/>
              <a:gd name="connsiteX13" fmla="*/ 213360 w 426720"/>
              <a:gd name="connsiteY13" fmla="*/ 609600 h 609600"/>
              <a:gd name="connsiteX14" fmla="*/ 426720 w 426720"/>
              <a:gd name="connsiteY14" fmla="*/ 594360 h 609600"/>
              <a:gd name="connsiteX15" fmla="*/ 426720 w 426720"/>
              <a:gd name="connsiteY15" fmla="*/ 304800 h 609600"/>
              <a:gd name="connsiteX16" fmla="*/ 213360 w 426720"/>
              <a:gd name="connsiteY16" fmla="*/ 289560 h 609600"/>
              <a:gd name="connsiteX17" fmla="*/ 228600 w 426720"/>
              <a:gd name="connsiteY17" fmla="*/ 493014 h 609600"/>
              <a:gd name="connsiteX18" fmla="*/ 228600 w 426720"/>
              <a:gd name="connsiteY18" fmla="*/ 533400 h 609600"/>
              <a:gd name="connsiteX19" fmla="*/ 198120 w 426720"/>
              <a:gd name="connsiteY19" fmla="*/ 533400 h 609600"/>
              <a:gd name="connsiteX20" fmla="*/ 198120 w 426720"/>
              <a:gd name="connsiteY20" fmla="*/ 493014 h 609600"/>
              <a:gd name="connsiteX21" fmla="*/ 167640 w 426720"/>
              <a:gd name="connsiteY21" fmla="*/ 449580 h 609600"/>
              <a:gd name="connsiteX22" fmla="*/ 213360 w 426720"/>
              <a:gd name="connsiteY22" fmla="*/ 403860 h 609600"/>
              <a:gd name="connsiteX23" fmla="*/ 259080 w 426720"/>
              <a:gd name="connsiteY23" fmla="*/ 449580 h 609600"/>
              <a:gd name="connsiteX24" fmla="*/ 228600 w 426720"/>
              <a:gd name="connsiteY24" fmla="*/ 493014 h 609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6720" h="609600">
                <a:moveTo>
                  <a:pt x="213360" y="289560"/>
                </a:moveTo>
                <a:lnTo>
                  <a:pt x="99060" y="297942"/>
                </a:lnTo>
                <a:lnTo>
                  <a:pt x="99060" y="160020"/>
                </a:lnTo>
                <a:cubicBezTo>
                  <a:pt x="99060" y="96774"/>
                  <a:pt x="150114" y="45720"/>
                  <a:pt x="213360" y="45720"/>
                </a:cubicBezTo>
                <a:cubicBezTo>
                  <a:pt x="276606" y="45720"/>
                  <a:pt x="327660" y="96774"/>
                  <a:pt x="327660" y="160020"/>
                </a:cubicBezTo>
                <a:lnTo>
                  <a:pt x="327660" y="205740"/>
                </a:lnTo>
                <a:lnTo>
                  <a:pt x="373380" y="205740"/>
                </a:lnTo>
                <a:lnTo>
                  <a:pt x="373380" y="160020"/>
                </a:lnTo>
                <a:cubicBezTo>
                  <a:pt x="373380" y="71628"/>
                  <a:pt x="301752" y="0"/>
                  <a:pt x="213360" y="0"/>
                </a:cubicBezTo>
                <a:cubicBezTo>
                  <a:pt x="124968" y="0"/>
                  <a:pt x="53340" y="71628"/>
                  <a:pt x="53340" y="160020"/>
                </a:cubicBezTo>
                <a:lnTo>
                  <a:pt x="53340" y="300990"/>
                </a:lnTo>
                <a:lnTo>
                  <a:pt x="0" y="304800"/>
                </a:lnTo>
                <a:lnTo>
                  <a:pt x="0" y="594360"/>
                </a:lnTo>
                <a:lnTo>
                  <a:pt x="213360" y="609600"/>
                </a:lnTo>
                <a:lnTo>
                  <a:pt x="426720" y="594360"/>
                </a:lnTo>
                <a:lnTo>
                  <a:pt x="426720" y="304800"/>
                </a:lnTo>
                <a:lnTo>
                  <a:pt x="213360" y="289560"/>
                </a:lnTo>
                <a:close/>
                <a:moveTo>
                  <a:pt x="228600" y="493014"/>
                </a:moveTo>
                <a:lnTo>
                  <a:pt x="228600" y="533400"/>
                </a:lnTo>
                <a:lnTo>
                  <a:pt x="198120" y="533400"/>
                </a:lnTo>
                <a:lnTo>
                  <a:pt x="198120" y="493014"/>
                </a:lnTo>
                <a:cubicBezTo>
                  <a:pt x="180594" y="486918"/>
                  <a:pt x="167640" y="470154"/>
                  <a:pt x="167640" y="449580"/>
                </a:cubicBezTo>
                <a:cubicBezTo>
                  <a:pt x="167640" y="424434"/>
                  <a:pt x="188214" y="403860"/>
                  <a:pt x="213360" y="403860"/>
                </a:cubicBezTo>
                <a:cubicBezTo>
                  <a:pt x="238506" y="403860"/>
                  <a:pt x="259080" y="424434"/>
                  <a:pt x="259080" y="449580"/>
                </a:cubicBezTo>
                <a:cubicBezTo>
                  <a:pt x="259080" y="469392"/>
                  <a:pt x="246126" y="486156"/>
                  <a:pt x="228600" y="493014"/>
                </a:cubicBezTo>
                <a:close/>
              </a:path>
            </a:pathLst>
          </a:custGeom>
          <a:solidFill>
            <a:schemeClr val="bg1"/>
          </a:solidFill>
          <a:ln w="7541" cap="flat">
            <a:noFill/>
            <a:prstDash val="solid"/>
            <a:miter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endParaRPr lang="en-US"/>
          </a:p>
        </p:txBody>
      </p:sp>
      <p:sp>
        <p:nvSpPr>
          <p:cNvPr id="120" name="Freeform: Shape 119">
            <a:extLst>
              <a:ext uri="{FF2B5EF4-FFF2-40B4-BE49-F238E27FC236}">
                <a16:creationId xmlns:a16="http://schemas.microsoft.com/office/drawing/2014/main" id="{77F9A685-61DE-4718-8145-6C3E74535531}"/>
              </a:ext>
            </a:extLst>
          </p:cNvPr>
          <p:cNvSpPr/>
          <p:nvPr/>
        </p:nvSpPr>
        <p:spPr>
          <a:xfrm>
            <a:off x="4635099" y="4398350"/>
            <a:ext cx="661278" cy="841267"/>
          </a:xfrm>
          <a:custGeom>
            <a:avLst/>
            <a:gdLst>
              <a:gd name="connsiteX0" fmla="*/ 449818 w 501872"/>
              <a:gd name="connsiteY0" fmla="*/ 383286 h 638473"/>
              <a:gd name="connsiteX1" fmla="*/ 490204 w 501872"/>
              <a:gd name="connsiteY1" fmla="*/ 400050 h 638473"/>
              <a:gd name="connsiteX2" fmla="*/ 499348 w 501872"/>
              <a:gd name="connsiteY2" fmla="*/ 421386 h 638473"/>
              <a:gd name="connsiteX3" fmla="*/ 482584 w 501872"/>
              <a:gd name="connsiteY3" fmla="*/ 461010 h 638473"/>
              <a:gd name="connsiteX4" fmla="*/ 403336 w 501872"/>
              <a:gd name="connsiteY4" fmla="*/ 493776 h 638473"/>
              <a:gd name="connsiteX5" fmla="*/ 292084 w 501872"/>
              <a:gd name="connsiteY5" fmla="*/ 448056 h 638473"/>
              <a:gd name="connsiteX6" fmla="*/ 53578 w 501872"/>
              <a:gd name="connsiteY6" fmla="*/ 383286 h 638473"/>
              <a:gd name="connsiteX7" fmla="*/ 482584 w 501872"/>
              <a:gd name="connsiteY7" fmla="*/ 558546 h 638473"/>
              <a:gd name="connsiteX8" fmla="*/ 497824 w 501872"/>
              <a:gd name="connsiteY8" fmla="*/ 598170 h 638473"/>
              <a:gd name="connsiteX9" fmla="*/ 488680 w 501872"/>
              <a:gd name="connsiteY9" fmla="*/ 619506 h 638473"/>
              <a:gd name="connsiteX10" fmla="*/ 448294 w 501872"/>
              <a:gd name="connsiteY10" fmla="*/ 636270 h 638473"/>
              <a:gd name="connsiteX11" fmla="*/ 250936 w 501872"/>
              <a:gd name="connsiteY11" fmla="*/ 555498 h 638473"/>
              <a:gd name="connsiteX12" fmla="*/ 53578 w 501872"/>
              <a:gd name="connsiteY12" fmla="*/ 636270 h 638473"/>
              <a:gd name="connsiteX13" fmla="*/ 13192 w 501872"/>
              <a:gd name="connsiteY13" fmla="*/ 619506 h 638473"/>
              <a:gd name="connsiteX14" fmla="*/ 4048 w 501872"/>
              <a:gd name="connsiteY14" fmla="*/ 598170 h 638473"/>
              <a:gd name="connsiteX15" fmla="*/ 20812 w 501872"/>
              <a:gd name="connsiteY15" fmla="*/ 558546 h 638473"/>
              <a:gd name="connsiteX16" fmla="*/ 139684 w 501872"/>
              <a:gd name="connsiteY16" fmla="*/ 509778 h 638473"/>
              <a:gd name="connsiteX17" fmla="*/ 19288 w 501872"/>
              <a:gd name="connsiteY17" fmla="*/ 461010 h 638473"/>
              <a:gd name="connsiteX18" fmla="*/ 2524 w 501872"/>
              <a:gd name="connsiteY18" fmla="*/ 421386 h 638473"/>
              <a:gd name="connsiteX19" fmla="*/ 11668 w 501872"/>
              <a:gd name="connsiteY19" fmla="*/ 400050 h 638473"/>
              <a:gd name="connsiteX20" fmla="*/ 53578 w 501872"/>
              <a:gd name="connsiteY20" fmla="*/ 383286 h 638473"/>
              <a:gd name="connsiteX21" fmla="*/ 228076 w 501872"/>
              <a:gd name="connsiteY21" fmla="*/ 0 h 638473"/>
              <a:gd name="connsiteX22" fmla="*/ 292846 w 501872"/>
              <a:gd name="connsiteY22" fmla="*/ 192024 h 638473"/>
              <a:gd name="connsiteX23" fmla="*/ 313420 w 501872"/>
              <a:gd name="connsiteY23" fmla="*/ 266700 h 638473"/>
              <a:gd name="connsiteX24" fmla="*/ 375904 w 501872"/>
              <a:gd name="connsiteY24" fmla="*/ 211836 h 638473"/>
              <a:gd name="connsiteX25" fmla="*/ 381238 w 501872"/>
              <a:gd name="connsiteY25" fmla="*/ 325374 h 638473"/>
              <a:gd name="connsiteX26" fmla="*/ 251698 w 501872"/>
              <a:gd name="connsiteY26" fmla="*/ 412242 h 638473"/>
              <a:gd name="connsiteX27" fmla="*/ 216646 w 501872"/>
              <a:gd name="connsiteY27" fmla="*/ 336804 h 638473"/>
              <a:gd name="connsiteX28" fmla="*/ 197596 w 501872"/>
              <a:gd name="connsiteY28" fmla="*/ 231648 h 638473"/>
              <a:gd name="connsiteX29" fmla="*/ 168640 w 501872"/>
              <a:gd name="connsiteY29" fmla="*/ 384810 h 638473"/>
              <a:gd name="connsiteX30" fmla="*/ 121396 w 501872"/>
              <a:gd name="connsiteY30" fmla="*/ 219456 h 638473"/>
              <a:gd name="connsiteX31" fmla="*/ 178546 w 501872"/>
              <a:gd name="connsiteY31" fmla="*/ 152400 h 638473"/>
              <a:gd name="connsiteX32" fmla="*/ 228076 w 501872"/>
              <a:gd name="connsiteY32" fmla="*/ 0 h 6384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501872" h="638473">
                <a:moveTo>
                  <a:pt x="449818" y="383286"/>
                </a:moveTo>
                <a:cubicBezTo>
                  <a:pt x="465820" y="377190"/>
                  <a:pt x="483346" y="384810"/>
                  <a:pt x="490204" y="400050"/>
                </a:cubicBezTo>
                <a:lnTo>
                  <a:pt x="499348" y="421386"/>
                </a:lnTo>
                <a:cubicBezTo>
                  <a:pt x="506206" y="436626"/>
                  <a:pt x="498586" y="454914"/>
                  <a:pt x="482584" y="461010"/>
                </a:cubicBezTo>
                <a:lnTo>
                  <a:pt x="403336" y="493776"/>
                </a:lnTo>
                <a:lnTo>
                  <a:pt x="292084" y="448056"/>
                </a:lnTo>
                <a:close/>
                <a:moveTo>
                  <a:pt x="53578" y="383286"/>
                </a:moveTo>
                <a:lnTo>
                  <a:pt x="482584" y="558546"/>
                </a:lnTo>
                <a:cubicBezTo>
                  <a:pt x="497062" y="564642"/>
                  <a:pt x="503920" y="582930"/>
                  <a:pt x="497824" y="598170"/>
                </a:cubicBezTo>
                <a:lnTo>
                  <a:pt x="488680" y="619506"/>
                </a:lnTo>
                <a:cubicBezTo>
                  <a:pt x="481822" y="635508"/>
                  <a:pt x="464296" y="642366"/>
                  <a:pt x="448294" y="636270"/>
                </a:cubicBezTo>
                <a:lnTo>
                  <a:pt x="250936" y="555498"/>
                </a:lnTo>
                <a:lnTo>
                  <a:pt x="53578" y="636270"/>
                </a:lnTo>
                <a:cubicBezTo>
                  <a:pt x="37576" y="642366"/>
                  <a:pt x="20050" y="634746"/>
                  <a:pt x="13192" y="619506"/>
                </a:cubicBezTo>
                <a:lnTo>
                  <a:pt x="4048" y="598170"/>
                </a:lnTo>
                <a:cubicBezTo>
                  <a:pt x="-2810" y="582930"/>
                  <a:pt x="4810" y="564642"/>
                  <a:pt x="20812" y="558546"/>
                </a:cubicBezTo>
                <a:lnTo>
                  <a:pt x="139684" y="509778"/>
                </a:lnTo>
                <a:lnTo>
                  <a:pt x="19288" y="461010"/>
                </a:lnTo>
                <a:cubicBezTo>
                  <a:pt x="3286" y="454914"/>
                  <a:pt x="-4334" y="436626"/>
                  <a:pt x="2524" y="421386"/>
                </a:cubicBezTo>
                <a:lnTo>
                  <a:pt x="11668" y="400050"/>
                </a:lnTo>
                <a:cubicBezTo>
                  <a:pt x="18526" y="384048"/>
                  <a:pt x="36052" y="377190"/>
                  <a:pt x="53578" y="383286"/>
                </a:cubicBezTo>
                <a:close/>
                <a:moveTo>
                  <a:pt x="228076" y="0"/>
                </a:moveTo>
                <a:cubicBezTo>
                  <a:pt x="305038" y="33528"/>
                  <a:pt x="339328" y="130302"/>
                  <a:pt x="292846" y="192024"/>
                </a:cubicBezTo>
                <a:cubicBezTo>
                  <a:pt x="272272" y="221742"/>
                  <a:pt x="283702" y="256032"/>
                  <a:pt x="313420" y="266700"/>
                </a:cubicBezTo>
                <a:cubicBezTo>
                  <a:pt x="348472" y="281178"/>
                  <a:pt x="384286" y="246888"/>
                  <a:pt x="375904" y="211836"/>
                </a:cubicBezTo>
                <a:cubicBezTo>
                  <a:pt x="398002" y="241554"/>
                  <a:pt x="396478" y="292608"/>
                  <a:pt x="381238" y="325374"/>
                </a:cubicBezTo>
                <a:cubicBezTo>
                  <a:pt x="359140" y="379476"/>
                  <a:pt x="306562" y="412242"/>
                  <a:pt x="251698" y="412242"/>
                </a:cubicBezTo>
                <a:cubicBezTo>
                  <a:pt x="251698" y="412242"/>
                  <a:pt x="251698" y="380238"/>
                  <a:pt x="216646" y="336804"/>
                </a:cubicBezTo>
                <a:cubicBezTo>
                  <a:pt x="181594" y="294132"/>
                  <a:pt x="197596" y="231648"/>
                  <a:pt x="197596" y="231648"/>
                </a:cubicBezTo>
                <a:cubicBezTo>
                  <a:pt x="141208" y="290322"/>
                  <a:pt x="154162" y="352044"/>
                  <a:pt x="168640" y="384810"/>
                </a:cubicBezTo>
                <a:cubicBezTo>
                  <a:pt x="136636" y="367284"/>
                  <a:pt x="90154" y="294894"/>
                  <a:pt x="121396" y="219456"/>
                </a:cubicBezTo>
                <a:cubicBezTo>
                  <a:pt x="127492" y="204216"/>
                  <a:pt x="148066" y="177546"/>
                  <a:pt x="178546" y="152400"/>
                </a:cubicBezTo>
                <a:cubicBezTo>
                  <a:pt x="209788" y="126492"/>
                  <a:pt x="263128" y="66294"/>
                  <a:pt x="228076" y="0"/>
                </a:cubicBezTo>
                <a:close/>
              </a:path>
            </a:pathLst>
          </a:custGeom>
          <a:solidFill>
            <a:schemeClr val="bg1"/>
          </a:solidFill>
          <a:ln w="7541" cap="flat">
            <a:noFill/>
            <a:prstDash val="solid"/>
            <a:miter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endParaRPr lang="en-US"/>
          </a:p>
        </p:txBody>
      </p:sp>
      <p:sp>
        <p:nvSpPr>
          <p:cNvPr id="121" name="Graphic 71" descr="DNA">
            <a:extLst>
              <a:ext uri="{FF2B5EF4-FFF2-40B4-BE49-F238E27FC236}">
                <a16:creationId xmlns:a16="http://schemas.microsoft.com/office/drawing/2014/main" id="{43A49CF8-D883-4108-829A-E505E7D54364}"/>
              </a:ext>
            </a:extLst>
          </p:cNvPr>
          <p:cNvSpPr/>
          <p:nvPr/>
        </p:nvSpPr>
        <p:spPr>
          <a:xfrm>
            <a:off x="7002197" y="2106685"/>
            <a:ext cx="438827" cy="877654"/>
          </a:xfrm>
          <a:custGeom>
            <a:avLst/>
            <a:gdLst>
              <a:gd name="connsiteX0" fmla="*/ 335280 w 335280"/>
              <a:gd name="connsiteY0" fmla="*/ 335280 h 670560"/>
              <a:gd name="connsiteX1" fmla="*/ 215646 w 335280"/>
              <a:gd name="connsiteY1" fmla="*/ 167640 h 670560"/>
              <a:gd name="connsiteX2" fmla="*/ 335280 w 335280"/>
              <a:gd name="connsiteY2" fmla="*/ 0 h 670560"/>
              <a:gd name="connsiteX3" fmla="*/ 289560 w 335280"/>
              <a:gd name="connsiteY3" fmla="*/ 0 h 670560"/>
              <a:gd name="connsiteX4" fmla="*/ 283464 w 335280"/>
              <a:gd name="connsiteY4" fmla="*/ 38100 h 670560"/>
              <a:gd name="connsiteX5" fmla="*/ 51816 w 335280"/>
              <a:gd name="connsiteY5" fmla="*/ 38100 h 670560"/>
              <a:gd name="connsiteX6" fmla="*/ 45720 w 335280"/>
              <a:gd name="connsiteY6" fmla="*/ 0 h 670560"/>
              <a:gd name="connsiteX7" fmla="*/ 0 w 335280"/>
              <a:gd name="connsiteY7" fmla="*/ 0 h 670560"/>
              <a:gd name="connsiteX8" fmla="*/ 119634 w 335280"/>
              <a:gd name="connsiteY8" fmla="*/ 167640 h 670560"/>
              <a:gd name="connsiteX9" fmla="*/ 0 w 335280"/>
              <a:gd name="connsiteY9" fmla="*/ 335280 h 670560"/>
              <a:gd name="connsiteX10" fmla="*/ 119634 w 335280"/>
              <a:gd name="connsiteY10" fmla="*/ 503682 h 670560"/>
              <a:gd name="connsiteX11" fmla="*/ 0 w 335280"/>
              <a:gd name="connsiteY11" fmla="*/ 670560 h 670560"/>
              <a:gd name="connsiteX12" fmla="*/ 45720 w 335280"/>
              <a:gd name="connsiteY12" fmla="*/ 670560 h 670560"/>
              <a:gd name="connsiteX13" fmla="*/ 51816 w 335280"/>
              <a:gd name="connsiteY13" fmla="*/ 632460 h 670560"/>
              <a:gd name="connsiteX14" fmla="*/ 283464 w 335280"/>
              <a:gd name="connsiteY14" fmla="*/ 632460 h 670560"/>
              <a:gd name="connsiteX15" fmla="*/ 289560 w 335280"/>
              <a:gd name="connsiteY15" fmla="*/ 670560 h 670560"/>
              <a:gd name="connsiteX16" fmla="*/ 335280 w 335280"/>
              <a:gd name="connsiteY16" fmla="*/ 670560 h 670560"/>
              <a:gd name="connsiteX17" fmla="*/ 215646 w 335280"/>
              <a:gd name="connsiteY17" fmla="*/ 503682 h 670560"/>
              <a:gd name="connsiteX18" fmla="*/ 335280 w 335280"/>
              <a:gd name="connsiteY18" fmla="*/ 335280 h 670560"/>
              <a:gd name="connsiteX19" fmla="*/ 45720 w 335280"/>
              <a:gd name="connsiteY19" fmla="*/ 335280 h 670560"/>
              <a:gd name="connsiteX20" fmla="*/ 51816 w 335280"/>
              <a:gd name="connsiteY20" fmla="*/ 297180 h 670560"/>
              <a:gd name="connsiteX21" fmla="*/ 284226 w 335280"/>
              <a:gd name="connsiteY21" fmla="*/ 297180 h 670560"/>
              <a:gd name="connsiteX22" fmla="*/ 290322 w 335280"/>
              <a:gd name="connsiteY22" fmla="*/ 335280 h 670560"/>
              <a:gd name="connsiteX23" fmla="*/ 284226 w 335280"/>
              <a:gd name="connsiteY23" fmla="*/ 373380 h 670560"/>
              <a:gd name="connsiteX24" fmla="*/ 51816 w 335280"/>
              <a:gd name="connsiteY24" fmla="*/ 373380 h 670560"/>
              <a:gd name="connsiteX25" fmla="*/ 45720 w 335280"/>
              <a:gd name="connsiteY25" fmla="*/ 335280 h 670560"/>
              <a:gd name="connsiteX26" fmla="*/ 80772 w 335280"/>
              <a:gd name="connsiteY26" fmla="*/ 83820 h 670560"/>
              <a:gd name="connsiteX27" fmla="*/ 253746 w 335280"/>
              <a:gd name="connsiteY27" fmla="*/ 83820 h 670560"/>
              <a:gd name="connsiteX28" fmla="*/ 166878 w 335280"/>
              <a:gd name="connsiteY28" fmla="*/ 141732 h 670560"/>
              <a:gd name="connsiteX29" fmla="*/ 80772 w 335280"/>
              <a:gd name="connsiteY29" fmla="*/ 83820 h 670560"/>
              <a:gd name="connsiteX30" fmla="*/ 167640 w 335280"/>
              <a:gd name="connsiteY30" fmla="*/ 193548 h 670560"/>
              <a:gd name="connsiteX31" fmla="*/ 254508 w 335280"/>
              <a:gd name="connsiteY31" fmla="*/ 251460 h 670560"/>
              <a:gd name="connsiteX32" fmla="*/ 80772 w 335280"/>
              <a:gd name="connsiteY32" fmla="*/ 251460 h 670560"/>
              <a:gd name="connsiteX33" fmla="*/ 167640 w 335280"/>
              <a:gd name="connsiteY33" fmla="*/ 193548 h 670560"/>
              <a:gd name="connsiteX34" fmla="*/ 167640 w 335280"/>
              <a:gd name="connsiteY34" fmla="*/ 529590 h 670560"/>
              <a:gd name="connsiteX35" fmla="*/ 253746 w 335280"/>
              <a:gd name="connsiteY35" fmla="*/ 586740 h 670560"/>
              <a:gd name="connsiteX36" fmla="*/ 81534 w 335280"/>
              <a:gd name="connsiteY36" fmla="*/ 586740 h 670560"/>
              <a:gd name="connsiteX37" fmla="*/ 167640 w 335280"/>
              <a:gd name="connsiteY37" fmla="*/ 529590 h 670560"/>
              <a:gd name="connsiteX38" fmla="*/ 167640 w 335280"/>
              <a:gd name="connsiteY38" fmla="*/ 477774 h 670560"/>
              <a:gd name="connsiteX39" fmla="*/ 80010 w 335280"/>
              <a:gd name="connsiteY39" fmla="*/ 419100 h 670560"/>
              <a:gd name="connsiteX40" fmla="*/ 255270 w 335280"/>
              <a:gd name="connsiteY40" fmla="*/ 419100 h 670560"/>
              <a:gd name="connsiteX41" fmla="*/ 167640 w 335280"/>
              <a:gd name="connsiteY41" fmla="*/ 477774 h 6705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335280" h="670560">
                <a:moveTo>
                  <a:pt x="335280" y="335280"/>
                </a:moveTo>
                <a:cubicBezTo>
                  <a:pt x="335280" y="248412"/>
                  <a:pt x="277368" y="202692"/>
                  <a:pt x="215646" y="167640"/>
                </a:cubicBezTo>
                <a:cubicBezTo>
                  <a:pt x="277368" y="131826"/>
                  <a:pt x="335280" y="86868"/>
                  <a:pt x="335280" y="0"/>
                </a:cubicBezTo>
                <a:lnTo>
                  <a:pt x="289560" y="0"/>
                </a:lnTo>
                <a:cubicBezTo>
                  <a:pt x="289560" y="13716"/>
                  <a:pt x="287274" y="26670"/>
                  <a:pt x="283464" y="38100"/>
                </a:cubicBezTo>
                <a:lnTo>
                  <a:pt x="51816" y="38100"/>
                </a:lnTo>
                <a:cubicBezTo>
                  <a:pt x="48006" y="26670"/>
                  <a:pt x="45720" y="13716"/>
                  <a:pt x="45720" y="0"/>
                </a:cubicBezTo>
                <a:lnTo>
                  <a:pt x="0" y="0"/>
                </a:lnTo>
                <a:cubicBezTo>
                  <a:pt x="0" y="86868"/>
                  <a:pt x="57912" y="131826"/>
                  <a:pt x="119634" y="167640"/>
                </a:cubicBezTo>
                <a:cubicBezTo>
                  <a:pt x="57912" y="202692"/>
                  <a:pt x="0" y="248412"/>
                  <a:pt x="0" y="335280"/>
                </a:cubicBezTo>
                <a:cubicBezTo>
                  <a:pt x="0" y="422910"/>
                  <a:pt x="57912" y="468630"/>
                  <a:pt x="119634" y="503682"/>
                </a:cubicBezTo>
                <a:cubicBezTo>
                  <a:pt x="57912" y="538734"/>
                  <a:pt x="0" y="583692"/>
                  <a:pt x="0" y="670560"/>
                </a:cubicBezTo>
                <a:lnTo>
                  <a:pt x="45720" y="670560"/>
                </a:lnTo>
                <a:cubicBezTo>
                  <a:pt x="45720" y="656082"/>
                  <a:pt x="48006" y="643890"/>
                  <a:pt x="51816" y="632460"/>
                </a:cubicBezTo>
                <a:lnTo>
                  <a:pt x="283464" y="632460"/>
                </a:lnTo>
                <a:cubicBezTo>
                  <a:pt x="287274" y="643890"/>
                  <a:pt x="289560" y="656082"/>
                  <a:pt x="289560" y="670560"/>
                </a:cubicBezTo>
                <a:lnTo>
                  <a:pt x="335280" y="670560"/>
                </a:lnTo>
                <a:cubicBezTo>
                  <a:pt x="335280" y="583692"/>
                  <a:pt x="277368" y="538734"/>
                  <a:pt x="215646" y="503682"/>
                </a:cubicBezTo>
                <a:cubicBezTo>
                  <a:pt x="277368" y="468630"/>
                  <a:pt x="335280" y="422910"/>
                  <a:pt x="335280" y="335280"/>
                </a:cubicBezTo>
                <a:close/>
                <a:moveTo>
                  <a:pt x="45720" y="335280"/>
                </a:moveTo>
                <a:cubicBezTo>
                  <a:pt x="45720" y="321564"/>
                  <a:pt x="48006" y="308610"/>
                  <a:pt x="51816" y="297180"/>
                </a:cubicBezTo>
                <a:lnTo>
                  <a:pt x="284226" y="297180"/>
                </a:lnTo>
                <a:cubicBezTo>
                  <a:pt x="288036" y="308610"/>
                  <a:pt x="290322" y="321564"/>
                  <a:pt x="290322" y="335280"/>
                </a:cubicBezTo>
                <a:cubicBezTo>
                  <a:pt x="290322" y="348996"/>
                  <a:pt x="288036" y="361950"/>
                  <a:pt x="284226" y="373380"/>
                </a:cubicBezTo>
                <a:lnTo>
                  <a:pt x="51816" y="373380"/>
                </a:lnTo>
                <a:cubicBezTo>
                  <a:pt x="48006" y="361950"/>
                  <a:pt x="45720" y="348996"/>
                  <a:pt x="45720" y="335280"/>
                </a:cubicBezTo>
                <a:close/>
                <a:moveTo>
                  <a:pt x="80772" y="83820"/>
                </a:moveTo>
                <a:lnTo>
                  <a:pt x="253746" y="83820"/>
                </a:lnTo>
                <a:cubicBezTo>
                  <a:pt x="231648" y="105918"/>
                  <a:pt x="200406" y="123444"/>
                  <a:pt x="166878" y="141732"/>
                </a:cubicBezTo>
                <a:cubicBezTo>
                  <a:pt x="134112" y="123444"/>
                  <a:pt x="102870" y="105918"/>
                  <a:pt x="80772" y="83820"/>
                </a:cubicBezTo>
                <a:close/>
                <a:moveTo>
                  <a:pt x="167640" y="193548"/>
                </a:moveTo>
                <a:cubicBezTo>
                  <a:pt x="201168" y="211836"/>
                  <a:pt x="232410" y="229362"/>
                  <a:pt x="254508" y="251460"/>
                </a:cubicBezTo>
                <a:lnTo>
                  <a:pt x="80772" y="251460"/>
                </a:lnTo>
                <a:cubicBezTo>
                  <a:pt x="102870" y="229362"/>
                  <a:pt x="134112" y="211074"/>
                  <a:pt x="167640" y="193548"/>
                </a:cubicBezTo>
                <a:close/>
                <a:moveTo>
                  <a:pt x="167640" y="529590"/>
                </a:moveTo>
                <a:cubicBezTo>
                  <a:pt x="201168" y="547116"/>
                  <a:pt x="231648" y="564642"/>
                  <a:pt x="253746" y="586740"/>
                </a:cubicBezTo>
                <a:lnTo>
                  <a:pt x="81534" y="586740"/>
                </a:lnTo>
                <a:cubicBezTo>
                  <a:pt x="103632" y="564642"/>
                  <a:pt x="134112" y="547116"/>
                  <a:pt x="167640" y="529590"/>
                </a:cubicBezTo>
                <a:close/>
                <a:moveTo>
                  <a:pt x="167640" y="477774"/>
                </a:moveTo>
                <a:cubicBezTo>
                  <a:pt x="133350" y="459486"/>
                  <a:pt x="102108" y="441960"/>
                  <a:pt x="80010" y="419100"/>
                </a:cubicBezTo>
                <a:lnTo>
                  <a:pt x="255270" y="419100"/>
                </a:lnTo>
                <a:cubicBezTo>
                  <a:pt x="233172" y="441960"/>
                  <a:pt x="201930" y="459486"/>
                  <a:pt x="167640" y="477774"/>
                </a:cubicBezTo>
                <a:close/>
              </a:path>
            </a:pathLst>
          </a:custGeom>
          <a:solidFill>
            <a:schemeClr val="bg1"/>
          </a:solidFill>
          <a:ln w="7541" cap="flat">
            <a:noFill/>
            <a:prstDash val="solid"/>
            <a:miter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endParaRPr lang="en-US"/>
          </a:p>
        </p:txBody>
      </p:sp>
      <p:sp>
        <p:nvSpPr>
          <p:cNvPr id="122" name="Freeform: Shape 121">
            <a:extLst>
              <a:ext uri="{FF2B5EF4-FFF2-40B4-BE49-F238E27FC236}">
                <a16:creationId xmlns:a16="http://schemas.microsoft.com/office/drawing/2014/main" id="{292E8D68-ACEE-40C1-A164-AA08C8AF1F5C}"/>
              </a:ext>
            </a:extLst>
          </p:cNvPr>
          <p:cNvSpPr/>
          <p:nvPr/>
        </p:nvSpPr>
        <p:spPr>
          <a:xfrm>
            <a:off x="7221611" y="4806583"/>
            <a:ext cx="1012215" cy="1013151"/>
          </a:xfrm>
          <a:custGeom>
            <a:avLst/>
            <a:gdLst>
              <a:gd name="connsiteX0" fmla="*/ 45797 w 609875"/>
              <a:gd name="connsiteY0" fmla="*/ 541782 h 610439"/>
              <a:gd name="connsiteX1" fmla="*/ 35129 w 609875"/>
              <a:gd name="connsiteY1" fmla="*/ 557784 h 610439"/>
              <a:gd name="connsiteX2" fmla="*/ 45797 w 609875"/>
              <a:gd name="connsiteY2" fmla="*/ 573786 h 610439"/>
              <a:gd name="connsiteX3" fmla="*/ 64847 w 609875"/>
              <a:gd name="connsiteY3" fmla="*/ 569976 h 610439"/>
              <a:gd name="connsiteX4" fmla="*/ 64847 w 609875"/>
              <a:gd name="connsiteY4" fmla="*/ 545592 h 610439"/>
              <a:gd name="connsiteX5" fmla="*/ 45797 w 609875"/>
              <a:gd name="connsiteY5" fmla="*/ 541782 h 610439"/>
              <a:gd name="connsiteX6" fmla="*/ 403175 w 609875"/>
              <a:gd name="connsiteY6" fmla="*/ 323850 h 610439"/>
              <a:gd name="connsiteX7" fmla="*/ 599771 w 609875"/>
              <a:gd name="connsiteY7" fmla="*/ 520446 h 610439"/>
              <a:gd name="connsiteX8" fmla="*/ 593675 w 609875"/>
              <a:gd name="connsiteY8" fmla="*/ 593598 h 610439"/>
              <a:gd name="connsiteX9" fmla="*/ 522047 w 609875"/>
              <a:gd name="connsiteY9" fmla="*/ 599694 h 610439"/>
              <a:gd name="connsiteX10" fmla="*/ 521285 w 609875"/>
              <a:gd name="connsiteY10" fmla="*/ 600456 h 610439"/>
              <a:gd name="connsiteX11" fmla="*/ 514427 w 609875"/>
              <a:gd name="connsiteY11" fmla="*/ 593598 h 610439"/>
              <a:gd name="connsiteX12" fmla="*/ 323927 w 609875"/>
              <a:gd name="connsiteY12" fmla="*/ 403098 h 610439"/>
              <a:gd name="connsiteX13" fmla="*/ 513832 w 609875"/>
              <a:gd name="connsiteY13" fmla="*/ 643 h 610439"/>
              <a:gd name="connsiteX14" fmla="*/ 541859 w 609875"/>
              <a:gd name="connsiteY14" fmla="*/ 6858 h 610439"/>
              <a:gd name="connsiteX15" fmla="*/ 480137 w 609875"/>
              <a:gd name="connsiteY15" fmla="*/ 68580 h 610439"/>
              <a:gd name="connsiteX16" fmla="*/ 492329 w 609875"/>
              <a:gd name="connsiteY16" fmla="*/ 116586 h 610439"/>
              <a:gd name="connsiteX17" fmla="*/ 541097 w 609875"/>
              <a:gd name="connsiteY17" fmla="*/ 129540 h 610439"/>
              <a:gd name="connsiteX18" fmla="*/ 602819 w 609875"/>
              <a:gd name="connsiteY18" fmla="*/ 67818 h 610439"/>
              <a:gd name="connsiteX19" fmla="*/ 583007 w 609875"/>
              <a:gd name="connsiteY19" fmla="*/ 175260 h 610439"/>
              <a:gd name="connsiteX20" fmla="*/ 478613 w 609875"/>
              <a:gd name="connsiteY20" fmla="*/ 205740 h 610439"/>
              <a:gd name="connsiteX21" fmla="*/ 89993 w 609875"/>
              <a:gd name="connsiteY21" fmla="*/ 594360 h 610439"/>
              <a:gd name="connsiteX22" fmla="*/ 38939 w 609875"/>
              <a:gd name="connsiteY22" fmla="*/ 608838 h 610439"/>
              <a:gd name="connsiteX23" fmla="*/ 1601 w 609875"/>
              <a:gd name="connsiteY23" fmla="*/ 571500 h 610439"/>
              <a:gd name="connsiteX24" fmla="*/ 16079 w 609875"/>
              <a:gd name="connsiteY24" fmla="*/ 520446 h 610439"/>
              <a:gd name="connsiteX25" fmla="*/ 404699 w 609875"/>
              <a:gd name="connsiteY25" fmla="*/ 131826 h 610439"/>
              <a:gd name="connsiteX26" fmla="*/ 435179 w 609875"/>
              <a:gd name="connsiteY26" fmla="*/ 27432 h 610439"/>
              <a:gd name="connsiteX27" fmla="*/ 513832 w 609875"/>
              <a:gd name="connsiteY27" fmla="*/ 643 h 610439"/>
              <a:gd name="connsiteX28" fmla="*/ 26747 w 609875"/>
              <a:gd name="connsiteY28" fmla="*/ 0 h 610439"/>
              <a:gd name="connsiteX29" fmla="*/ 92279 w 609875"/>
              <a:gd name="connsiteY29" fmla="*/ 52578 h 610439"/>
              <a:gd name="connsiteX30" fmla="*/ 112091 w 609875"/>
              <a:gd name="connsiteY30" fmla="*/ 89154 h 610439"/>
              <a:gd name="connsiteX31" fmla="*/ 111329 w 609875"/>
              <a:gd name="connsiteY31" fmla="*/ 89916 h 610439"/>
              <a:gd name="connsiteX32" fmla="*/ 256871 w 609875"/>
              <a:gd name="connsiteY32" fmla="*/ 235458 h 610439"/>
              <a:gd name="connsiteX33" fmla="*/ 235535 w 609875"/>
              <a:gd name="connsiteY33" fmla="*/ 256794 h 610439"/>
              <a:gd name="connsiteX34" fmla="*/ 89993 w 609875"/>
              <a:gd name="connsiteY34" fmla="*/ 111252 h 610439"/>
              <a:gd name="connsiteX35" fmla="*/ 89231 w 609875"/>
              <a:gd name="connsiteY35" fmla="*/ 112014 h 610439"/>
              <a:gd name="connsiteX36" fmla="*/ 52655 w 609875"/>
              <a:gd name="connsiteY36" fmla="*/ 92202 h 610439"/>
              <a:gd name="connsiteX37" fmla="*/ 77 w 609875"/>
              <a:gd name="connsiteY37" fmla="*/ 26670 h 6104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609875" h="610439">
                <a:moveTo>
                  <a:pt x="45797" y="541782"/>
                </a:moveTo>
                <a:cubicBezTo>
                  <a:pt x="39701" y="544068"/>
                  <a:pt x="35129" y="550926"/>
                  <a:pt x="35129" y="557784"/>
                </a:cubicBezTo>
                <a:cubicBezTo>
                  <a:pt x="35129" y="564642"/>
                  <a:pt x="38939" y="570738"/>
                  <a:pt x="45797" y="573786"/>
                </a:cubicBezTo>
                <a:cubicBezTo>
                  <a:pt x="52655" y="576834"/>
                  <a:pt x="59513" y="575310"/>
                  <a:pt x="64847" y="569976"/>
                </a:cubicBezTo>
                <a:cubicBezTo>
                  <a:pt x="71705" y="563118"/>
                  <a:pt x="71705" y="551688"/>
                  <a:pt x="64847" y="545592"/>
                </a:cubicBezTo>
                <a:cubicBezTo>
                  <a:pt x="59513" y="540258"/>
                  <a:pt x="52655" y="538734"/>
                  <a:pt x="45797" y="541782"/>
                </a:cubicBezTo>
                <a:close/>
                <a:moveTo>
                  <a:pt x="403175" y="323850"/>
                </a:moveTo>
                <a:lnTo>
                  <a:pt x="599771" y="520446"/>
                </a:lnTo>
                <a:cubicBezTo>
                  <a:pt x="615011" y="543306"/>
                  <a:pt x="612725" y="573786"/>
                  <a:pt x="593675" y="593598"/>
                </a:cubicBezTo>
                <a:cubicBezTo>
                  <a:pt x="574625" y="612648"/>
                  <a:pt x="544145" y="615696"/>
                  <a:pt x="522047" y="599694"/>
                </a:cubicBezTo>
                <a:lnTo>
                  <a:pt x="521285" y="600456"/>
                </a:lnTo>
                <a:lnTo>
                  <a:pt x="514427" y="593598"/>
                </a:lnTo>
                <a:lnTo>
                  <a:pt x="323927" y="403098"/>
                </a:lnTo>
                <a:close/>
                <a:moveTo>
                  <a:pt x="513832" y="643"/>
                </a:moveTo>
                <a:cubicBezTo>
                  <a:pt x="523285" y="1381"/>
                  <a:pt x="532715" y="3429"/>
                  <a:pt x="541859" y="6858"/>
                </a:cubicBezTo>
                <a:lnTo>
                  <a:pt x="480137" y="68580"/>
                </a:lnTo>
                <a:lnTo>
                  <a:pt x="492329" y="116586"/>
                </a:lnTo>
                <a:lnTo>
                  <a:pt x="541097" y="129540"/>
                </a:lnTo>
                <a:lnTo>
                  <a:pt x="602819" y="67818"/>
                </a:lnTo>
                <a:cubicBezTo>
                  <a:pt x="617297" y="104394"/>
                  <a:pt x="608915" y="146304"/>
                  <a:pt x="583007" y="175260"/>
                </a:cubicBezTo>
                <a:cubicBezTo>
                  <a:pt x="556337" y="204216"/>
                  <a:pt x="516713" y="215646"/>
                  <a:pt x="478613" y="205740"/>
                </a:cubicBezTo>
                <a:lnTo>
                  <a:pt x="89993" y="594360"/>
                </a:lnTo>
                <a:cubicBezTo>
                  <a:pt x="76277" y="608076"/>
                  <a:pt x="57227" y="613410"/>
                  <a:pt x="38939" y="608838"/>
                </a:cubicBezTo>
                <a:cubicBezTo>
                  <a:pt x="20651" y="604266"/>
                  <a:pt x="6173" y="589788"/>
                  <a:pt x="1601" y="571500"/>
                </a:cubicBezTo>
                <a:cubicBezTo>
                  <a:pt x="-2971" y="553212"/>
                  <a:pt x="2363" y="533400"/>
                  <a:pt x="16079" y="520446"/>
                </a:cubicBezTo>
                <a:lnTo>
                  <a:pt x="404699" y="131826"/>
                </a:lnTo>
                <a:cubicBezTo>
                  <a:pt x="394793" y="93726"/>
                  <a:pt x="406223" y="54102"/>
                  <a:pt x="435179" y="27432"/>
                </a:cubicBezTo>
                <a:cubicBezTo>
                  <a:pt x="456896" y="8001"/>
                  <a:pt x="485471" y="-1572"/>
                  <a:pt x="513832" y="643"/>
                </a:cubicBezTo>
                <a:close/>
                <a:moveTo>
                  <a:pt x="26747" y="0"/>
                </a:moveTo>
                <a:lnTo>
                  <a:pt x="92279" y="52578"/>
                </a:lnTo>
                <a:lnTo>
                  <a:pt x="112091" y="89154"/>
                </a:lnTo>
                <a:lnTo>
                  <a:pt x="111329" y="89916"/>
                </a:lnTo>
                <a:lnTo>
                  <a:pt x="256871" y="235458"/>
                </a:lnTo>
                <a:lnTo>
                  <a:pt x="235535" y="256794"/>
                </a:lnTo>
                <a:lnTo>
                  <a:pt x="89993" y="111252"/>
                </a:lnTo>
                <a:lnTo>
                  <a:pt x="89231" y="112014"/>
                </a:lnTo>
                <a:lnTo>
                  <a:pt x="52655" y="92202"/>
                </a:lnTo>
                <a:lnTo>
                  <a:pt x="77" y="26670"/>
                </a:lnTo>
                <a:close/>
              </a:path>
            </a:pathLst>
          </a:custGeom>
          <a:solidFill>
            <a:schemeClr val="bg1"/>
          </a:solidFill>
          <a:ln w="7541" cap="flat">
            <a:noFill/>
            <a:prstDash val="solid"/>
            <a:miter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45266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8498</TotalTime>
  <Words>371</Words>
  <PresentationFormat>Widescreen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Cycle Matrix &amp; Cubes – Slide Template</vt:lpstr>
      <vt:lpstr>Cycle Matrix &amp; Cubes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Cycle Matrix &amp; Cubes</dc:title>
  <dc:creator>PresentationGO.com</dc:creator>
  <dc:description>© Copyright PresentationGO.com</dc:description>
  <dcterms:created xsi:type="dcterms:W3CDTF">2014-11-26T05:14:11Z</dcterms:created>
  <dcterms:modified xsi:type="dcterms:W3CDTF">2019-08-05T21:21:24Z</dcterms:modified>
  <cp:category>Graphics &amp; Metaphors</cp:category>
</cp:coreProperties>
</file>