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-1014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4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Cycle Matrix &amp; Cubes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D5BDEC8-B299-4A1A-BE28-B660A8EDC551}"/>
              </a:ext>
            </a:extLst>
          </p:cNvPr>
          <p:cNvGrpSpPr/>
          <p:nvPr/>
        </p:nvGrpSpPr>
        <p:grpSpPr>
          <a:xfrm>
            <a:off x="7104319" y="4263181"/>
            <a:ext cx="1795826" cy="1413893"/>
            <a:chOff x="8921977" y="1394910"/>
            <a:chExt cx="2937088" cy="188518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A751C12-4E56-45B7-86D0-86224C47730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8FF18AC-3583-4383-89DE-86C09E6EE09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0529599-33A6-481B-A302-01915E72FD62}"/>
              </a:ext>
            </a:extLst>
          </p:cNvPr>
          <p:cNvGrpSpPr/>
          <p:nvPr/>
        </p:nvGrpSpPr>
        <p:grpSpPr>
          <a:xfrm>
            <a:off x="392577" y="3874269"/>
            <a:ext cx="2202816" cy="1260003"/>
            <a:chOff x="332936" y="2555951"/>
            <a:chExt cx="2937088" cy="168000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AC27419-926C-4004-B9B7-77F74826B588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063DBDC-0ABA-4AF3-99DE-136FDAEC4E5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7E1C789-DA61-411D-8CE3-AEB5E37D241C}"/>
              </a:ext>
            </a:extLst>
          </p:cNvPr>
          <p:cNvGrpSpPr/>
          <p:nvPr/>
        </p:nvGrpSpPr>
        <p:grpSpPr>
          <a:xfrm>
            <a:off x="6554454" y="1708357"/>
            <a:ext cx="2202816" cy="1260003"/>
            <a:chOff x="8921977" y="1394910"/>
            <a:chExt cx="2937088" cy="1680003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B0A38BE-204B-4978-809E-1ECD2DD64DA5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05F9BAD-3D8B-4459-BBB7-BD0E6DD7E1E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B327A4A-9E71-4E57-93F8-C95ABF897742}"/>
              </a:ext>
            </a:extLst>
          </p:cNvPr>
          <p:cNvGrpSpPr/>
          <p:nvPr/>
        </p:nvGrpSpPr>
        <p:grpSpPr>
          <a:xfrm>
            <a:off x="255548" y="1082129"/>
            <a:ext cx="1795826" cy="1413893"/>
            <a:chOff x="332936" y="2555951"/>
            <a:chExt cx="2937088" cy="188518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AA28B40-2B96-417B-89EF-758AA01A5DA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9E41DF-6D4D-463F-AEA8-7718EDE8ABC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 </a:t>
              </a:r>
            </a:p>
          </p:txBody>
        </p:sp>
      </p:grpSp>
      <p:sp>
        <p:nvSpPr>
          <p:cNvPr id="4" name="Graphic 70" descr="Unlock">
            <a:extLst>
              <a:ext uri="{FF2B5EF4-FFF2-40B4-BE49-F238E27FC236}">
                <a16:creationId xmlns:a16="http://schemas.microsoft.com/office/drawing/2014/main" id="{B78956FE-07BF-4F2D-94E0-8EF3EF6B8835}"/>
              </a:ext>
            </a:extLst>
          </p:cNvPr>
          <p:cNvSpPr/>
          <p:nvPr/>
        </p:nvSpPr>
        <p:spPr>
          <a:xfrm>
            <a:off x="196648" y="996416"/>
            <a:ext cx="320040" cy="457200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accent1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6D54D1BE-526D-495C-8DD8-8FBE2FDEC85E}"/>
              </a:ext>
            </a:extLst>
          </p:cNvPr>
          <p:cNvSpPr/>
          <p:nvPr/>
        </p:nvSpPr>
        <p:spPr>
          <a:xfrm>
            <a:off x="420571" y="3740158"/>
            <a:ext cx="376404" cy="478855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accent5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" name="Graphic 71" descr="DNA">
            <a:extLst>
              <a:ext uri="{FF2B5EF4-FFF2-40B4-BE49-F238E27FC236}">
                <a16:creationId xmlns:a16="http://schemas.microsoft.com/office/drawing/2014/main" id="{42C4939E-3395-4750-8D61-29BF234C6158}"/>
              </a:ext>
            </a:extLst>
          </p:cNvPr>
          <p:cNvSpPr/>
          <p:nvPr/>
        </p:nvSpPr>
        <p:spPr>
          <a:xfrm>
            <a:off x="8351374" y="1544839"/>
            <a:ext cx="251460" cy="502920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accent6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387AED2D-DE36-48C7-889D-2C876F728922}"/>
              </a:ext>
            </a:extLst>
          </p:cNvPr>
          <p:cNvSpPr/>
          <p:nvPr/>
        </p:nvSpPr>
        <p:spPr>
          <a:xfrm>
            <a:off x="8545838" y="4231164"/>
            <a:ext cx="399741" cy="400111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accent2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B98A153-AE24-43E8-8BAF-1D5CC065EE5A}"/>
              </a:ext>
            </a:extLst>
          </p:cNvPr>
          <p:cNvGrpSpPr/>
          <p:nvPr/>
        </p:nvGrpSpPr>
        <p:grpSpPr>
          <a:xfrm>
            <a:off x="2246432" y="1101942"/>
            <a:ext cx="4651136" cy="4654116"/>
            <a:chOff x="2246432" y="1101942"/>
            <a:chExt cx="4651136" cy="4654116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A8C2D397-E6D1-4909-9FC8-D116A4862100}"/>
                </a:ext>
              </a:extLst>
            </p:cNvPr>
            <p:cNvSpPr/>
            <p:nvPr/>
          </p:nvSpPr>
          <p:spPr>
            <a:xfrm>
              <a:off x="3261572" y="3430790"/>
              <a:ext cx="1320460" cy="131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7" extrusionOk="0">
                  <a:moveTo>
                    <a:pt x="2238" y="0"/>
                  </a:moveTo>
                  <a:cubicBezTo>
                    <a:pt x="253" y="0"/>
                    <a:pt x="-747" y="2398"/>
                    <a:pt x="653" y="3809"/>
                  </a:cubicBezTo>
                  <a:lnTo>
                    <a:pt x="686" y="3842"/>
                  </a:lnTo>
                  <a:lnTo>
                    <a:pt x="17015" y="20189"/>
                  </a:lnTo>
                  <a:lnTo>
                    <a:pt x="17015" y="20189"/>
                  </a:lnTo>
                  <a:cubicBezTo>
                    <a:pt x="18434" y="21600"/>
                    <a:pt x="20853" y="20590"/>
                    <a:pt x="20853" y="18588"/>
                  </a:cubicBezTo>
                  <a:lnTo>
                    <a:pt x="20853" y="6660"/>
                  </a:lnTo>
                  <a:cubicBezTo>
                    <a:pt x="20853" y="2983"/>
                    <a:pt x="17873" y="0"/>
                    <a:pt x="14200" y="0"/>
                  </a:cubicBezTo>
                  <a:lnTo>
                    <a:pt x="2238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D0731D66-FA90-4C85-81D9-7F6E98BF0F58}"/>
                </a:ext>
              </a:extLst>
            </p:cNvPr>
            <p:cNvSpPr/>
            <p:nvPr/>
          </p:nvSpPr>
          <p:spPr>
            <a:xfrm>
              <a:off x="3261572" y="2117082"/>
              <a:ext cx="1320460" cy="132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20853" y="2238"/>
                  </a:moveTo>
                  <a:cubicBezTo>
                    <a:pt x="20853" y="253"/>
                    <a:pt x="18458" y="-747"/>
                    <a:pt x="17048" y="653"/>
                  </a:cubicBezTo>
                  <a:lnTo>
                    <a:pt x="17015" y="686"/>
                  </a:lnTo>
                  <a:lnTo>
                    <a:pt x="686" y="17015"/>
                  </a:lnTo>
                  <a:lnTo>
                    <a:pt x="653" y="17048"/>
                  </a:lnTo>
                  <a:cubicBezTo>
                    <a:pt x="-747" y="18458"/>
                    <a:pt x="253" y="20853"/>
                    <a:pt x="2238" y="20853"/>
                  </a:cubicBezTo>
                  <a:lnTo>
                    <a:pt x="14200" y="20853"/>
                  </a:lnTo>
                  <a:cubicBezTo>
                    <a:pt x="17873" y="20853"/>
                    <a:pt x="20853" y="17873"/>
                    <a:pt x="20853" y="14200"/>
                  </a:cubicBezTo>
                  <a:lnTo>
                    <a:pt x="20853" y="22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F25A7C93-1151-4994-8FE4-AD6823B66E8D}"/>
                </a:ext>
              </a:extLst>
            </p:cNvPr>
            <p:cNvSpPr/>
            <p:nvPr/>
          </p:nvSpPr>
          <p:spPr>
            <a:xfrm>
              <a:off x="2306150" y="1101942"/>
              <a:ext cx="2021106" cy="2026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21032" y="21438"/>
                  </a:moveTo>
                  <a:cubicBezTo>
                    <a:pt x="21483" y="20897"/>
                    <a:pt x="21600" y="20152"/>
                    <a:pt x="21406" y="19474"/>
                  </a:cubicBezTo>
                  <a:lnTo>
                    <a:pt x="16433" y="2043"/>
                  </a:lnTo>
                  <a:cubicBezTo>
                    <a:pt x="16329" y="897"/>
                    <a:pt x="15366" y="0"/>
                    <a:pt x="14195" y="0"/>
                  </a:cubicBezTo>
                  <a:lnTo>
                    <a:pt x="1613" y="0"/>
                  </a:lnTo>
                  <a:cubicBezTo>
                    <a:pt x="978" y="0"/>
                    <a:pt x="406" y="264"/>
                    <a:pt x="0" y="687"/>
                  </a:cubicBezTo>
                  <a:lnTo>
                    <a:pt x="20870" y="21600"/>
                  </a:lnTo>
                  <a:cubicBezTo>
                    <a:pt x="20927" y="21546"/>
                    <a:pt x="20984" y="21495"/>
                    <a:pt x="21032" y="2143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24D970B8-29A2-4612-8B63-C86DBBE234B8}"/>
                </a:ext>
              </a:extLst>
            </p:cNvPr>
            <p:cNvSpPr/>
            <p:nvPr/>
          </p:nvSpPr>
          <p:spPr>
            <a:xfrm>
              <a:off x="2246432" y="1161657"/>
              <a:ext cx="2021924" cy="201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638" y="0"/>
                  </a:moveTo>
                  <a:cubicBezTo>
                    <a:pt x="242" y="404"/>
                    <a:pt x="0" y="958"/>
                    <a:pt x="0" y="1565"/>
                  </a:cubicBezTo>
                  <a:lnTo>
                    <a:pt x="0" y="14169"/>
                  </a:lnTo>
                  <a:cubicBezTo>
                    <a:pt x="0" y="15149"/>
                    <a:pt x="628" y="15979"/>
                    <a:pt x="1502" y="16291"/>
                  </a:cubicBezTo>
                  <a:lnTo>
                    <a:pt x="1502" y="16291"/>
                  </a:lnTo>
                  <a:lnTo>
                    <a:pt x="1512" y="16294"/>
                  </a:lnTo>
                  <a:cubicBezTo>
                    <a:pt x="1608" y="16329"/>
                    <a:pt x="1706" y="16357"/>
                    <a:pt x="1809" y="16377"/>
                  </a:cubicBezTo>
                  <a:lnTo>
                    <a:pt x="19514" y="21406"/>
                  </a:lnTo>
                  <a:cubicBezTo>
                    <a:pt x="20193" y="21600"/>
                    <a:pt x="20940" y="21479"/>
                    <a:pt x="21479" y="21027"/>
                  </a:cubicBezTo>
                  <a:cubicBezTo>
                    <a:pt x="21523" y="20989"/>
                    <a:pt x="21559" y="20945"/>
                    <a:pt x="21600" y="20907"/>
                  </a:cubicBezTo>
                  <a:lnTo>
                    <a:pt x="638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9368B265-A0BC-4D14-8254-BFC09089D52C}"/>
                </a:ext>
              </a:extLst>
            </p:cNvPr>
            <p:cNvSpPr/>
            <p:nvPr/>
          </p:nvSpPr>
          <p:spPr>
            <a:xfrm>
              <a:off x="4575281" y="2117080"/>
              <a:ext cx="1320460" cy="132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3838" y="686"/>
                  </a:moveTo>
                  <a:lnTo>
                    <a:pt x="3805" y="653"/>
                  </a:lnTo>
                  <a:cubicBezTo>
                    <a:pt x="2395" y="-747"/>
                    <a:pt x="0" y="253"/>
                    <a:pt x="0" y="2238"/>
                  </a:cubicBezTo>
                  <a:lnTo>
                    <a:pt x="0" y="14200"/>
                  </a:lnTo>
                  <a:cubicBezTo>
                    <a:pt x="0" y="17873"/>
                    <a:pt x="2980" y="20853"/>
                    <a:pt x="6653" y="20853"/>
                  </a:cubicBezTo>
                  <a:lnTo>
                    <a:pt x="18615" y="20853"/>
                  </a:lnTo>
                  <a:cubicBezTo>
                    <a:pt x="20600" y="20853"/>
                    <a:pt x="21600" y="18458"/>
                    <a:pt x="20200" y="17048"/>
                  </a:cubicBezTo>
                  <a:lnTo>
                    <a:pt x="20167" y="17015"/>
                  </a:lnTo>
                  <a:lnTo>
                    <a:pt x="3838" y="68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7F83484C-8CC2-4F38-A99D-0AD7B5703667}"/>
                </a:ext>
              </a:extLst>
            </p:cNvPr>
            <p:cNvSpPr/>
            <p:nvPr/>
          </p:nvSpPr>
          <p:spPr>
            <a:xfrm>
              <a:off x="4814138" y="1818509"/>
              <a:ext cx="1300178" cy="130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18949" y="0"/>
                  </a:moveTo>
                  <a:lnTo>
                    <a:pt x="7802" y="0"/>
                  </a:lnTo>
                  <a:cubicBezTo>
                    <a:pt x="6332" y="0"/>
                    <a:pt x="5073" y="919"/>
                    <a:pt x="4567" y="2213"/>
                  </a:cubicBezTo>
                  <a:lnTo>
                    <a:pt x="4567" y="2213"/>
                  </a:lnTo>
                  <a:lnTo>
                    <a:pt x="4567" y="2218"/>
                  </a:lnTo>
                  <a:cubicBezTo>
                    <a:pt x="4478" y="2440"/>
                    <a:pt x="4414" y="2672"/>
                    <a:pt x="4375" y="2909"/>
                  </a:cubicBezTo>
                  <a:lnTo>
                    <a:pt x="132" y="18310"/>
                  </a:lnTo>
                  <a:cubicBezTo>
                    <a:pt x="-188" y="19466"/>
                    <a:pt x="78" y="20745"/>
                    <a:pt x="918" y="21595"/>
                  </a:cubicBezTo>
                  <a:cubicBezTo>
                    <a:pt x="918" y="21595"/>
                    <a:pt x="923" y="21600"/>
                    <a:pt x="923" y="21600"/>
                  </a:cubicBezTo>
                  <a:lnTo>
                    <a:pt x="21412" y="1018"/>
                  </a:lnTo>
                  <a:cubicBezTo>
                    <a:pt x="20783" y="390"/>
                    <a:pt x="19912" y="0"/>
                    <a:pt x="18949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A2573616-67E0-4724-B53B-06F546303CAF}"/>
                </a:ext>
              </a:extLst>
            </p:cNvPr>
            <p:cNvSpPr/>
            <p:nvPr/>
          </p:nvSpPr>
          <p:spPr>
            <a:xfrm>
              <a:off x="4873852" y="1878226"/>
              <a:ext cx="1305657" cy="13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20507"/>
                  </a:moveTo>
                  <a:cubicBezTo>
                    <a:pt x="69" y="20576"/>
                    <a:pt x="143" y="20645"/>
                    <a:pt x="217" y="20709"/>
                  </a:cubicBezTo>
                  <a:cubicBezTo>
                    <a:pt x="1057" y="21413"/>
                    <a:pt x="2218" y="21600"/>
                    <a:pt x="3270" y="21310"/>
                  </a:cubicBezTo>
                  <a:lnTo>
                    <a:pt x="19027" y="16983"/>
                  </a:lnTo>
                  <a:lnTo>
                    <a:pt x="19027" y="16983"/>
                  </a:lnTo>
                  <a:cubicBezTo>
                    <a:pt x="20508" y="16579"/>
                    <a:pt x="21600" y="15230"/>
                    <a:pt x="21600" y="13626"/>
                  </a:cubicBezTo>
                  <a:lnTo>
                    <a:pt x="21600" y="2466"/>
                  </a:lnTo>
                  <a:cubicBezTo>
                    <a:pt x="21600" y="1501"/>
                    <a:pt x="21210" y="630"/>
                    <a:pt x="20578" y="0"/>
                  </a:cubicBezTo>
                  <a:lnTo>
                    <a:pt x="0" y="2050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2D92B956-BF1E-4DF9-9C0F-2CF26E5CC2E7}"/>
                </a:ext>
              </a:extLst>
            </p:cNvPr>
            <p:cNvSpPr/>
            <p:nvPr/>
          </p:nvSpPr>
          <p:spPr>
            <a:xfrm>
              <a:off x="4575284" y="3430791"/>
              <a:ext cx="1320457" cy="131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8" extrusionOk="0">
                  <a:moveTo>
                    <a:pt x="0" y="18588"/>
                  </a:moveTo>
                  <a:cubicBezTo>
                    <a:pt x="0" y="20595"/>
                    <a:pt x="2419" y="21600"/>
                    <a:pt x="3838" y="20189"/>
                  </a:cubicBezTo>
                  <a:lnTo>
                    <a:pt x="3838" y="20189"/>
                  </a:lnTo>
                  <a:lnTo>
                    <a:pt x="20167" y="3842"/>
                  </a:lnTo>
                  <a:lnTo>
                    <a:pt x="20200" y="3809"/>
                  </a:lnTo>
                  <a:cubicBezTo>
                    <a:pt x="21600" y="2398"/>
                    <a:pt x="20600" y="0"/>
                    <a:pt x="18615" y="0"/>
                  </a:cubicBezTo>
                  <a:lnTo>
                    <a:pt x="6653" y="0"/>
                  </a:lnTo>
                  <a:cubicBezTo>
                    <a:pt x="2980" y="0"/>
                    <a:pt x="0" y="2983"/>
                    <a:pt x="0" y="6660"/>
                  </a:cubicBezTo>
                  <a:lnTo>
                    <a:pt x="0" y="1858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39D94D6C-A68A-4372-8B7F-1883928A0CC1}"/>
                </a:ext>
              </a:extLst>
            </p:cNvPr>
            <p:cNvSpPr/>
            <p:nvPr/>
          </p:nvSpPr>
          <p:spPr>
            <a:xfrm>
              <a:off x="4814143" y="3729359"/>
              <a:ext cx="2021106" cy="202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464" y="162"/>
                  </a:moveTo>
                  <a:cubicBezTo>
                    <a:pt x="13" y="703"/>
                    <a:pt x="-104" y="1448"/>
                    <a:pt x="90" y="2126"/>
                  </a:cubicBezTo>
                  <a:lnTo>
                    <a:pt x="5063" y="19557"/>
                  </a:lnTo>
                  <a:cubicBezTo>
                    <a:pt x="5167" y="20703"/>
                    <a:pt x="6130" y="21600"/>
                    <a:pt x="7301" y="21600"/>
                  </a:cubicBezTo>
                  <a:lnTo>
                    <a:pt x="19883" y="21600"/>
                  </a:lnTo>
                  <a:cubicBezTo>
                    <a:pt x="20518" y="21600"/>
                    <a:pt x="21090" y="21336"/>
                    <a:pt x="21496" y="20913"/>
                  </a:cubicBezTo>
                  <a:lnTo>
                    <a:pt x="626" y="0"/>
                  </a:lnTo>
                  <a:cubicBezTo>
                    <a:pt x="569" y="51"/>
                    <a:pt x="512" y="102"/>
                    <a:pt x="464" y="16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F457DD20-CD11-420B-BEDF-C69306359F2E}"/>
                </a:ext>
              </a:extLst>
            </p:cNvPr>
            <p:cNvSpPr/>
            <p:nvPr/>
          </p:nvSpPr>
          <p:spPr>
            <a:xfrm>
              <a:off x="4873852" y="3669648"/>
              <a:ext cx="2021927" cy="2017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20962" y="21495"/>
                  </a:moveTo>
                  <a:cubicBezTo>
                    <a:pt x="21358" y="21091"/>
                    <a:pt x="21600" y="20537"/>
                    <a:pt x="21600" y="19930"/>
                  </a:cubicBezTo>
                  <a:lnTo>
                    <a:pt x="21600" y="7326"/>
                  </a:lnTo>
                  <a:cubicBezTo>
                    <a:pt x="21600" y="6346"/>
                    <a:pt x="20972" y="5516"/>
                    <a:pt x="20098" y="5204"/>
                  </a:cubicBezTo>
                  <a:lnTo>
                    <a:pt x="20098" y="5204"/>
                  </a:lnTo>
                  <a:lnTo>
                    <a:pt x="20088" y="5201"/>
                  </a:lnTo>
                  <a:cubicBezTo>
                    <a:pt x="19992" y="5166"/>
                    <a:pt x="19894" y="5138"/>
                    <a:pt x="19791" y="5118"/>
                  </a:cubicBezTo>
                  <a:lnTo>
                    <a:pt x="2086" y="89"/>
                  </a:lnTo>
                  <a:cubicBezTo>
                    <a:pt x="1407" y="-105"/>
                    <a:pt x="660" y="16"/>
                    <a:pt x="121" y="468"/>
                  </a:cubicBezTo>
                  <a:cubicBezTo>
                    <a:pt x="77" y="506"/>
                    <a:pt x="41" y="550"/>
                    <a:pt x="0" y="588"/>
                  </a:cubicBezTo>
                  <a:lnTo>
                    <a:pt x="20962" y="21495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B97EDC61-A4B2-4FAB-B9DA-DA535076386A}"/>
                </a:ext>
              </a:extLst>
            </p:cNvPr>
            <p:cNvSpPr/>
            <p:nvPr/>
          </p:nvSpPr>
          <p:spPr>
            <a:xfrm>
              <a:off x="3022717" y="3729359"/>
              <a:ext cx="1300177" cy="130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2463" y="21600"/>
                  </a:moveTo>
                  <a:lnTo>
                    <a:pt x="13610" y="21600"/>
                  </a:lnTo>
                  <a:cubicBezTo>
                    <a:pt x="15080" y="21600"/>
                    <a:pt x="16339" y="20681"/>
                    <a:pt x="16845" y="19387"/>
                  </a:cubicBezTo>
                  <a:lnTo>
                    <a:pt x="16845" y="19387"/>
                  </a:lnTo>
                  <a:lnTo>
                    <a:pt x="16845" y="19382"/>
                  </a:lnTo>
                  <a:cubicBezTo>
                    <a:pt x="16934" y="19160"/>
                    <a:pt x="16998" y="18928"/>
                    <a:pt x="17037" y="18691"/>
                  </a:cubicBezTo>
                  <a:lnTo>
                    <a:pt x="21280" y="3290"/>
                  </a:lnTo>
                  <a:cubicBezTo>
                    <a:pt x="21600" y="2134"/>
                    <a:pt x="21334" y="855"/>
                    <a:pt x="20494" y="5"/>
                  </a:cubicBezTo>
                  <a:cubicBezTo>
                    <a:pt x="20494" y="5"/>
                    <a:pt x="20489" y="0"/>
                    <a:pt x="20489" y="0"/>
                  </a:cubicBezTo>
                  <a:lnTo>
                    <a:pt x="0" y="20582"/>
                  </a:lnTo>
                  <a:cubicBezTo>
                    <a:pt x="634" y="21210"/>
                    <a:pt x="1505" y="21600"/>
                    <a:pt x="2463" y="216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ECEDFA8C-D72F-40A0-825C-4D01590A453E}"/>
                </a:ext>
              </a:extLst>
            </p:cNvPr>
            <p:cNvSpPr/>
            <p:nvPr/>
          </p:nvSpPr>
          <p:spPr>
            <a:xfrm>
              <a:off x="2963002" y="3669645"/>
              <a:ext cx="1305650" cy="1300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21600" y="934"/>
                  </a:moveTo>
                  <a:cubicBezTo>
                    <a:pt x="21531" y="865"/>
                    <a:pt x="21457" y="796"/>
                    <a:pt x="21383" y="732"/>
                  </a:cubicBezTo>
                  <a:cubicBezTo>
                    <a:pt x="20543" y="28"/>
                    <a:pt x="19382" y="-159"/>
                    <a:pt x="18330" y="131"/>
                  </a:cubicBezTo>
                  <a:lnTo>
                    <a:pt x="2573" y="4458"/>
                  </a:lnTo>
                  <a:lnTo>
                    <a:pt x="2573" y="4458"/>
                  </a:lnTo>
                  <a:cubicBezTo>
                    <a:pt x="1092" y="4862"/>
                    <a:pt x="0" y="6211"/>
                    <a:pt x="0" y="7815"/>
                  </a:cubicBezTo>
                  <a:lnTo>
                    <a:pt x="0" y="18975"/>
                  </a:lnTo>
                  <a:cubicBezTo>
                    <a:pt x="0" y="19940"/>
                    <a:pt x="390" y="20811"/>
                    <a:pt x="1022" y="21441"/>
                  </a:cubicBezTo>
                  <a:lnTo>
                    <a:pt x="21600" y="93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1271708A-572A-4323-8535-AAA0AED68FA1}"/>
                </a:ext>
              </a:extLst>
            </p:cNvPr>
            <p:cNvSpPr/>
            <p:nvPr/>
          </p:nvSpPr>
          <p:spPr>
            <a:xfrm rot="8092144">
              <a:off x="3672422" y="2231534"/>
              <a:ext cx="454985" cy="1051564"/>
            </a:xfrm>
            <a:prstGeom prst="triangle">
              <a:avLst/>
            </a:prstGeom>
            <a:gradFill flip="none" rotWithShape="1">
              <a:gsLst>
                <a:gs pos="38000">
                  <a:srgbClr val="385373"/>
                </a:gs>
                <a:gs pos="56000">
                  <a:srgbClr val="6C8DB3"/>
                </a:gs>
                <a:gs pos="22000">
                  <a:schemeClr val="accent1">
                    <a:lumMod val="75000"/>
                  </a:schemeClr>
                </a:gs>
                <a:gs pos="77000">
                  <a:schemeClr val="accent1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77DDFE8F-0996-4EDF-8A05-9B950961E773}"/>
                </a:ext>
              </a:extLst>
            </p:cNvPr>
            <p:cNvSpPr/>
            <p:nvPr/>
          </p:nvSpPr>
          <p:spPr>
            <a:xfrm>
              <a:off x="2246435" y="1101942"/>
              <a:ext cx="1605714" cy="160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8753" y="21600"/>
                  </a:moveTo>
                  <a:lnTo>
                    <a:pt x="2843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3"/>
                    <a:pt x="1273" y="0"/>
                    <a:pt x="2843" y="0"/>
                  </a:cubicBezTo>
                  <a:lnTo>
                    <a:pt x="18753" y="0"/>
                  </a:lnTo>
                  <a:cubicBezTo>
                    <a:pt x="20323" y="0"/>
                    <a:pt x="21596" y="1273"/>
                    <a:pt x="21596" y="2844"/>
                  </a:cubicBezTo>
                  <a:lnTo>
                    <a:pt x="21596" y="18756"/>
                  </a:lnTo>
                  <a:cubicBezTo>
                    <a:pt x="21600" y="20327"/>
                    <a:pt x="20323" y="21600"/>
                    <a:pt x="187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CCDF1489-1EA7-4F6F-9815-2A657FF8190A}"/>
                </a:ext>
              </a:extLst>
            </p:cNvPr>
            <p:cNvSpPr/>
            <p:nvPr/>
          </p:nvSpPr>
          <p:spPr>
            <a:xfrm rot="13362143">
              <a:off x="5000319" y="2211021"/>
              <a:ext cx="454985" cy="1051564"/>
            </a:xfrm>
            <a:prstGeom prst="triangle">
              <a:avLst/>
            </a:prstGeom>
            <a:gradFill flip="none" rotWithShape="1">
              <a:gsLst>
                <a:gs pos="38000">
                  <a:schemeClr val="accent6">
                    <a:lumMod val="60000"/>
                    <a:lumOff val="40000"/>
                  </a:schemeClr>
                </a:gs>
                <a:gs pos="56000">
                  <a:schemeClr val="accent6">
                    <a:lumMod val="75000"/>
                  </a:schemeClr>
                </a:gs>
                <a:gs pos="22000">
                  <a:schemeClr val="accent6">
                    <a:lumMod val="60000"/>
                    <a:lumOff val="40000"/>
                  </a:schemeClr>
                </a:gs>
                <a:gs pos="77000">
                  <a:schemeClr val="accent6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6AAD2BB1-A635-417F-854D-59F6C4C2C60C}"/>
                </a:ext>
              </a:extLst>
            </p:cNvPr>
            <p:cNvSpPr/>
            <p:nvPr/>
          </p:nvSpPr>
          <p:spPr>
            <a:xfrm>
              <a:off x="5082853" y="1818509"/>
              <a:ext cx="1099638" cy="109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8" y="21600"/>
                  </a:move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4291DE65-9B34-4C6E-8C53-DE9DFB8AC7E1}"/>
                </a:ext>
              </a:extLst>
            </p:cNvPr>
            <p:cNvSpPr/>
            <p:nvPr/>
          </p:nvSpPr>
          <p:spPr>
            <a:xfrm rot="18878787">
              <a:off x="5023445" y="3572282"/>
              <a:ext cx="454985" cy="1051564"/>
            </a:xfrm>
            <a:prstGeom prst="triangle">
              <a:avLst/>
            </a:prstGeom>
            <a:gradFill flip="none" rotWithShape="1">
              <a:gsLst>
                <a:gs pos="38000">
                  <a:schemeClr val="accent2">
                    <a:lumMod val="75000"/>
                  </a:schemeClr>
                </a:gs>
                <a:gs pos="56000">
                  <a:schemeClr val="accent2">
                    <a:lumMod val="60000"/>
                    <a:lumOff val="40000"/>
                  </a:schemeClr>
                </a:gs>
                <a:gs pos="22000">
                  <a:schemeClr val="accent2">
                    <a:lumMod val="75000"/>
                  </a:schemeClr>
                </a:gs>
                <a:gs pos="77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961C3E80-7820-482C-BDA7-390AB24DAFD6}"/>
                </a:ext>
              </a:extLst>
            </p:cNvPr>
            <p:cNvSpPr/>
            <p:nvPr/>
          </p:nvSpPr>
          <p:spPr>
            <a:xfrm>
              <a:off x="5291854" y="4147360"/>
              <a:ext cx="1605714" cy="160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44" y="0"/>
                  </a:moveTo>
                  <a:lnTo>
                    <a:pt x="18756" y="0"/>
                  </a:lnTo>
                  <a:cubicBezTo>
                    <a:pt x="20327" y="0"/>
                    <a:pt x="21600" y="1273"/>
                    <a:pt x="21600" y="2844"/>
                  </a:cubicBezTo>
                  <a:lnTo>
                    <a:pt x="21600" y="18756"/>
                  </a:lnTo>
                  <a:cubicBezTo>
                    <a:pt x="21600" y="20327"/>
                    <a:pt x="20327" y="21600"/>
                    <a:pt x="18756" y="21600"/>
                  </a:cubicBezTo>
                  <a:lnTo>
                    <a:pt x="2844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7"/>
                    <a:pt x="1273" y="0"/>
                    <a:pt x="2844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Isosceles Triangle 113">
              <a:extLst>
                <a:ext uri="{FF2B5EF4-FFF2-40B4-BE49-F238E27FC236}">
                  <a16:creationId xmlns:a16="http://schemas.microsoft.com/office/drawing/2014/main" id="{85265B13-66A4-4D73-AD8A-5A8BC0EC7A31}"/>
                </a:ext>
              </a:extLst>
            </p:cNvPr>
            <p:cNvSpPr/>
            <p:nvPr/>
          </p:nvSpPr>
          <p:spPr>
            <a:xfrm rot="2660611">
              <a:off x="3675234" y="3577937"/>
              <a:ext cx="454985" cy="1051564"/>
            </a:xfrm>
            <a:prstGeom prst="triangle">
              <a:avLst/>
            </a:prstGeom>
            <a:gradFill flip="none" rotWithShape="1">
              <a:gsLst>
                <a:gs pos="38000">
                  <a:schemeClr val="accent5">
                    <a:lumMod val="60000"/>
                    <a:lumOff val="40000"/>
                  </a:schemeClr>
                </a:gs>
                <a:gs pos="56000">
                  <a:schemeClr val="accent5">
                    <a:lumMod val="75000"/>
                  </a:schemeClr>
                </a:gs>
                <a:gs pos="22000">
                  <a:schemeClr val="accent5">
                    <a:lumMod val="60000"/>
                    <a:lumOff val="40000"/>
                  </a:schemeClr>
                </a:gs>
                <a:gs pos="77000">
                  <a:schemeClr val="accent5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76704802-F632-4B73-BC8B-25D67C7FBC6B}"/>
                </a:ext>
              </a:extLst>
            </p:cNvPr>
            <p:cNvSpPr/>
            <p:nvPr/>
          </p:nvSpPr>
          <p:spPr>
            <a:xfrm>
              <a:off x="2963003" y="3938359"/>
              <a:ext cx="1099638" cy="1099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52" y="0"/>
                  </a:move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19" name="Graphic 70" descr="Unlock">
            <a:extLst>
              <a:ext uri="{FF2B5EF4-FFF2-40B4-BE49-F238E27FC236}">
                <a16:creationId xmlns:a16="http://schemas.microsoft.com/office/drawing/2014/main" id="{0E803F49-998F-4BA0-A8F8-0C642F366386}"/>
              </a:ext>
            </a:extLst>
          </p:cNvPr>
          <p:cNvSpPr/>
          <p:nvPr/>
        </p:nvSpPr>
        <p:spPr>
          <a:xfrm>
            <a:off x="2638328" y="1289994"/>
            <a:ext cx="814550" cy="1163643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77F9A685-61DE-4718-8145-6C3E74535531}"/>
              </a:ext>
            </a:extLst>
          </p:cNvPr>
          <p:cNvSpPr/>
          <p:nvPr/>
        </p:nvSpPr>
        <p:spPr>
          <a:xfrm>
            <a:off x="3195540" y="4119634"/>
            <a:ext cx="623056" cy="792641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1" name="Graphic 71" descr="DNA">
            <a:extLst>
              <a:ext uri="{FF2B5EF4-FFF2-40B4-BE49-F238E27FC236}">
                <a16:creationId xmlns:a16="http://schemas.microsoft.com/office/drawing/2014/main" id="{43A49CF8-D883-4108-829A-E505E7D54364}"/>
              </a:ext>
            </a:extLst>
          </p:cNvPr>
          <p:cNvSpPr/>
          <p:nvPr/>
        </p:nvSpPr>
        <p:spPr>
          <a:xfrm>
            <a:off x="5425818" y="1960430"/>
            <a:ext cx="413462" cy="826925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292E8D68-ACEE-40C1-A164-AA08C8AF1F5C}"/>
              </a:ext>
            </a:extLst>
          </p:cNvPr>
          <p:cNvSpPr/>
          <p:nvPr/>
        </p:nvSpPr>
        <p:spPr>
          <a:xfrm>
            <a:off x="5632550" y="4504271"/>
            <a:ext cx="953708" cy="954589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00982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Cycle Matrix &amp; Cubes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A2F494-0754-433E-A4CB-911900498FC9}"/>
              </a:ext>
            </a:extLst>
          </p:cNvPr>
          <p:cNvGrpSpPr/>
          <p:nvPr/>
        </p:nvGrpSpPr>
        <p:grpSpPr>
          <a:xfrm>
            <a:off x="2246432" y="1101942"/>
            <a:ext cx="4654296" cy="4654296"/>
            <a:chOff x="2246432" y="1101942"/>
            <a:chExt cx="4654296" cy="4654296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6DDAD702-57E0-4D8A-97DA-D397E612A74E}"/>
                </a:ext>
              </a:extLst>
            </p:cNvPr>
            <p:cNvSpPr/>
            <p:nvPr/>
          </p:nvSpPr>
          <p:spPr>
            <a:xfrm>
              <a:off x="3262262" y="3430880"/>
              <a:ext cx="1321357" cy="131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7" extrusionOk="0">
                  <a:moveTo>
                    <a:pt x="2238" y="0"/>
                  </a:moveTo>
                  <a:cubicBezTo>
                    <a:pt x="253" y="0"/>
                    <a:pt x="-747" y="2398"/>
                    <a:pt x="653" y="3809"/>
                  </a:cubicBezTo>
                  <a:lnTo>
                    <a:pt x="686" y="3842"/>
                  </a:lnTo>
                  <a:lnTo>
                    <a:pt x="17015" y="20189"/>
                  </a:lnTo>
                  <a:lnTo>
                    <a:pt x="17015" y="20189"/>
                  </a:lnTo>
                  <a:cubicBezTo>
                    <a:pt x="18434" y="21600"/>
                    <a:pt x="20853" y="20590"/>
                    <a:pt x="20853" y="18588"/>
                  </a:cubicBezTo>
                  <a:lnTo>
                    <a:pt x="20853" y="6660"/>
                  </a:lnTo>
                  <a:cubicBezTo>
                    <a:pt x="20853" y="2983"/>
                    <a:pt x="17873" y="0"/>
                    <a:pt x="14200" y="0"/>
                  </a:cubicBezTo>
                  <a:lnTo>
                    <a:pt x="2238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74828F6E-8795-4624-BCE4-98ADA2160491}"/>
                </a:ext>
              </a:extLst>
            </p:cNvPr>
            <p:cNvSpPr/>
            <p:nvPr/>
          </p:nvSpPr>
          <p:spPr>
            <a:xfrm>
              <a:off x="3262262" y="2117121"/>
              <a:ext cx="1321357" cy="1320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20853" y="2238"/>
                  </a:moveTo>
                  <a:cubicBezTo>
                    <a:pt x="20853" y="253"/>
                    <a:pt x="18458" y="-747"/>
                    <a:pt x="17048" y="653"/>
                  </a:cubicBezTo>
                  <a:lnTo>
                    <a:pt x="17015" y="686"/>
                  </a:lnTo>
                  <a:lnTo>
                    <a:pt x="686" y="17015"/>
                  </a:lnTo>
                  <a:lnTo>
                    <a:pt x="653" y="17048"/>
                  </a:lnTo>
                  <a:cubicBezTo>
                    <a:pt x="-747" y="18458"/>
                    <a:pt x="253" y="20853"/>
                    <a:pt x="2238" y="20853"/>
                  </a:cubicBezTo>
                  <a:lnTo>
                    <a:pt x="14200" y="20853"/>
                  </a:lnTo>
                  <a:cubicBezTo>
                    <a:pt x="17873" y="20853"/>
                    <a:pt x="20853" y="17873"/>
                    <a:pt x="20853" y="14200"/>
                  </a:cubicBezTo>
                  <a:lnTo>
                    <a:pt x="20853" y="223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40F7F4A5-06A7-4E36-9F7A-D48EF68F1F9E}"/>
                </a:ext>
              </a:extLst>
            </p:cNvPr>
            <p:cNvSpPr/>
            <p:nvPr/>
          </p:nvSpPr>
          <p:spPr>
            <a:xfrm>
              <a:off x="2306190" y="1101942"/>
              <a:ext cx="2022479" cy="202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21032" y="21438"/>
                  </a:moveTo>
                  <a:cubicBezTo>
                    <a:pt x="21483" y="20897"/>
                    <a:pt x="21600" y="20152"/>
                    <a:pt x="21406" y="19474"/>
                  </a:cubicBezTo>
                  <a:lnTo>
                    <a:pt x="16433" y="2043"/>
                  </a:lnTo>
                  <a:cubicBezTo>
                    <a:pt x="16329" y="897"/>
                    <a:pt x="15366" y="0"/>
                    <a:pt x="14195" y="0"/>
                  </a:cubicBezTo>
                  <a:lnTo>
                    <a:pt x="1613" y="0"/>
                  </a:lnTo>
                  <a:cubicBezTo>
                    <a:pt x="978" y="0"/>
                    <a:pt x="406" y="264"/>
                    <a:pt x="0" y="687"/>
                  </a:cubicBezTo>
                  <a:lnTo>
                    <a:pt x="20870" y="21600"/>
                  </a:lnTo>
                  <a:cubicBezTo>
                    <a:pt x="20927" y="21546"/>
                    <a:pt x="20984" y="21495"/>
                    <a:pt x="21032" y="21438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C035F60-E1F6-45CC-A1C5-C5DB4D951A4C}"/>
                </a:ext>
              </a:extLst>
            </p:cNvPr>
            <p:cNvSpPr/>
            <p:nvPr/>
          </p:nvSpPr>
          <p:spPr>
            <a:xfrm>
              <a:off x="2246432" y="1161660"/>
              <a:ext cx="2023297" cy="201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638" y="0"/>
                  </a:moveTo>
                  <a:cubicBezTo>
                    <a:pt x="242" y="404"/>
                    <a:pt x="0" y="958"/>
                    <a:pt x="0" y="1565"/>
                  </a:cubicBezTo>
                  <a:lnTo>
                    <a:pt x="0" y="14169"/>
                  </a:lnTo>
                  <a:cubicBezTo>
                    <a:pt x="0" y="15149"/>
                    <a:pt x="628" y="15979"/>
                    <a:pt x="1502" y="16291"/>
                  </a:cubicBezTo>
                  <a:lnTo>
                    <a:pt x="1502" y="16291"/>
                  </a:lnTo>
                  <a:lnTo>
                    <a:pt x="1512" y="16294"/>
                  </a:lnTo>
                  <a:cubicBezTo>
                    <a:pt x="1608" y="16329"/>
                    <a:pt x="1706" y="16357"/>
                    <a:pt x="1809" y="16377"/>
                  </a:cubicBezTo>
                  <a:lnTo>
                    <a:pt x="19514" y="21406"/>
                  </a:lnTo>
                  <a:cubicBezTo>
                    <a:pt x="20193" y="21600"/>
                    <a:pt x="20940" y="21479"/>
                    <a:pt x="21479" y="21027"/>
                  </a:cubicBezTo>
                  <a:cubicBezTo>
                    <a:pt x="21523" y="20989"/>
                    <a:pt x="21559" y="20945"/>
                    <a:pt x="21600" y="20907"/>
                  </a:cubicBezTo>
                  <a:lnTo>
                    <a:pt x="63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1158F065-4F2B-42CF-AB2A-78115A045728}"/>
                </a:ext>
              </a:extLst>
            </p:cNvPr>
            <p:cNvSpPr/>
            <p:nvPr/>
          </p:nvSpPr>
          <p:spPr>
            <a:xfrm>
              <a:off x="4576864" y="2117119"/>
              <a:ext cx="1321357" cy="1320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53" extrusionOk="0">
                  <a:moveTo>
                    <a:pt x="3838" y="686"/>
                  </a:moveTo>
                  <a:lnTo>
                    <a:pt x="3805" y="653"/>
                  </a:lnTo>
                  <a:cubicBezTo>
                    <a:pt x="2395" y="-747"/>
                    <a:pt x="0" y="253"/>
                    <a:pt x="0" y="2238"/>
                  </a:cubicBezTo>
                  <a:lnTo>
                    <a:pt x="0" y="14200"/>
                  </a:lnTo>
                  <a:cubicBezTo>
                    <a:pt x="0" y="17873"/>
                    <a:pt x="2980" y="20853"/>
                    <a:pt x="6653" y="20853"/>
                  </a:cubicBezTo>
                  <a:lnTo>
                    <a:pt x="18615" y="20853"/>
                  </a:lnTo>
                  <a:cubicBezTo>
                    <a:pt x="20600" y="20853"/>
                    <a:pt x="21600" y="18458"/>
                    <a:pt x="20200" y="17048"/>
                  </a:cubicBezTo>
                  <a:lnTo>
                    <a:pt x="20167" y="17015"/>
                  </a:lnTo>
                  <a:lnTo>
                    <a:pt x="3838" y="68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5A1526A3-DB1D-46E7-AD3C-74C8F1CB64CB}"/>
                </a:ext>
              </a:extLst>
            </p:cNvPr>
            <p:cNvSpPr/>
            <p:nvPr/>
          </p:nvSpPr>
          <p:spPr>
            <a:xfrm>
              <a:off x="4815882" y="1818537"/>
              <a:ext cx="1301061" cy="130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18949" y="0"/>
                  </a:moveTo>
                  <a:lnTo>
                    <a:pt x="7802" y="0"/>
                  </a:lnTo>
                  <a:cubicBezTo>
                    <a:pt x="6332" y="0"/>
                    <a:pt x="5073" y="919"/>
                    <a:pt x="4567" y="2213"/>
                  </a:cubicBezTo>
                  <a:lnTo>
                    <a:pt x="4567" y="2213"/>
                  </a:lnTo>
                  <a:lnTo>
                    <a:pt x="4567" y="2218"/>
                  </a:lnTo>
                  <a:cubicBezTo>
                    <a:pt x="4478" y="2440"/>
                    <a:pt x="4414" y="2672"/>
                    <a:pt x="4375" y="2909"/>
                  </a:cubicBezTo>
                  <a:lnTo>
                    <a:pt x="132" y="18310"/>
                  </a:lnTo>
                  <a:cubicBezTo>
                    <a:pt x="-188" y="19466"/>
                    <a:pt x="78" y="20745"/>
                    <a:pt x="918" y="21595"/>
                  </a:cubicBezTo>
                  <a:cubicBezTo>
                    <a:pt x="918" y="21595"/>
                    <a:pt x="923" y="21600"/>
                    <a:pt x="923" y="21600"/>
                  </a:cubicBezTo>
                  <a:lnTo>
                    <a:pt x="21412" y="1018"/>
                  </a:lnTo>
                  <a:cubicBezTo>
                    <a:pt x="20783" y="390"/>
                    <a:pt x="19912" y="0"/>
                    <a:pt x="18949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BDF364B-8BCC-4E7C-BB42-80950B70D3C3}"/>
                </a:ext>
              </a:extLst>
            </p:cNvPr>
            <p:cNvSpPr/>
            <p:nvPr/>
          </p:nvSpPr>
          <p:spPr>
            <a:xfrm>
              <a:off x="4875637" y="1878256"/>
              <a:ext cx="1306544" cy="130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0" y="20507"/>
                  </a:moveTo>
                  <a:cubicBezTo>
                    <a:pt x="69" y="20576"/>
                    <a:pt x="143" y="20645"/>
                    <a:pt x="217" y="20709"/>
                  </a:cubicBezTo>
                  <a:cubicBezTo>
                    <a:pt x="1057" y="21413"/>
                    <a:pt x="2218" y="21600"/>
                    <a:pt x="3270" y="21310"/>
                  </a:cubicBezTo>
                  <a:lnTo>
                    <a:pt x="19027" y="16983"/>
                  </a:lnTo>
                  <a:lnTo>
                    <a:pt x="19027" y="16983"/>
                  </a:lnTo>
                  <a:cubicBezTo>
                    <a:pt x="20508" y="16579"/>
                    <a:pt x="21600" y="15230"/>
                    <a:pt x="21600" y="13626"/>
                  </a:cubicBezTo>
                  <a:lnTo>
                    <a:pt x="21600" y="2466"/>
                  </a:lnTo>
                  <a:cubicBezTo>
                    <a:pt x="21600" y="1501"/>
                    <a:pt x="21210" y="630"/>
                    <a:pt x="20578" y="0"/>
                  </a:cubicBezTo>
                  <a:lnTo>
                    <a:pt x="0" y="2050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B4C800B8-6565-4502-B6E1-117BDFF356AF}"/>
                </a:ext>
              </a:extLst>
            </p:cNvPr>
            <p:cNvSpPr/>
            <p:nvPr/>
          </p:nvSpPr>
          <p:spPr>
            <a:xfrm>
              <a:off x="4576866" y="3430882"/>
              <a:ext cx="1321354" cy="131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0848" extrusionOk="0">
                  <a:moveTo>
                    <a:pt x="0" y="18588"/>
                  </a:moveTo>
                  <a:cubicBezTo>
                    <a:pt x="0" y="20595"/>
                    <a:pt x="2419" y="21600"/>
                    <a:pt x="3838" y="20189"/>
                  </a:cubicBezTo>
                  <a:lnTo>
                    <a:pt x="3838" y="20189"/>
                  </a:lnTo>
                  <a:lnTo>
                    <a:pt x="20167" y="3842"/>
                  </a:lnTo>
                  <a:lnTo>
                    <a:pt x="20200" y="3809"/>
                  </a:lnTo>
                  <a:cubicBezTo>
                    <a:pt x="21600" y="2398"/>
                    <a:pt x="20600" y="0"/>
                    <a:pt x="18615" y="0"/>
                  </a:cubicBezTo>
                  <a:lnTo>
                    <a:pt x="6653" y="0"/>
                  </a:lnTo>
                  <a:cubicBezTo>
                    <a:pt x="2980" y="0"/>
                    <a:pt x="0" y="2983"/>
                    <a:pt x="0" y="6660"/>
                  </a:cubicBezTo>
                  <a:lnTo>
                    <a:pt x="0" y="1858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AA8DC441-1604-450C-9D11-5895DFB7ACBF}"/>
                </a:ext>
              </a:extLst>
            </p:cNvPr>
            <p:cNvSpPr/>
            <p:nvPr/>
          </p:nvSpPr>
          <p:spPr>
            <a:xfrm>
              <a:off x="4815887" y="3729461"/>
              <a:ext cx="2022479" cy="202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extrusionOk="0">
                  <a:moveTo>
                    <a:pt x="464" y="162"/>
                  </a:moveTo>
                  <a:cubicBezTo>
                    <a:pt x="13" y="703"/>
                    <a:pt x="-104" y="1448"/>
                    <a:pt x="90" y="2126"/>
                  </a:cubicBezTo>
                  <a:lnTo>
                    <a:pt x="5063" y="19557"/>
                  </a:lnTo>
                  <a:cubicBezTo>
                    <a:pt x="5167" y="20703"/>
                    <a:pt x="6130" y="21600"/>
                    <a:pt x="7301" y="21600"/>
                  </a:cubicBezTo>
                  <a:lnTo>
                    <a:pt x="19883" y="21600"/>
                  </a:lnTo>
                  <a:cubicBezTo>
                    <a:pt x="20518" y="21600"/>
                    <a:pt x="21090" y="21336"/>
                    <a:pt x="21496" y="20913"/>
                  </a:cubicBezTo>
                  <a:lnTo>
                    <a:pt x="626" y="0"/>
                  </a:lnTo>
                  <a:cubicBezTo>
                    <a:pt x="569" y="51"/>
                    <a:pt x="512" y="102"/>
                    <a:pt x="464" y="162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209AB4FC-89B5-46AF-A273-E02089038FCE}"/>
                </a:ext>
              </a:extLst>
            </p:cNvPr>
            <p:cNvSpPr/>
            <p:nvPr/>
          </p:nvSpPr>
          <p:spPr>
            <a:xfrm>
              <a:off x="4875637" y="3669747"/>
              <a:ext cx="2023301" cy="201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extrusionOk="0">
                  <a:moveTo>
                    <a:pt x="20962" y="21495"/>
                  </a:moveTo>
                  <a:cubicBezTo>
                    <a:pt x="21358" y="21091"/>
                    <a:pt x="21600" y="20537"/>
                    <a:pt x="21600" y="19930"/>
                  </a:cubicBezTo>
                  <a:lnTo>
                    <a:pt x="21600" y="7326"/>
                  </a:lnTo>
                  <a:cubicBezTo>
                    <a:pt x="21600" y="6346"/>
                    <a:pt x="20972" y="5516"/>
                    <a:pt x="20098" y="5204"/>
                  </a:cubicBezTo>
                  <a:lnTo>
                    <a:pt x="20098" y="5204"/>
                  </a:lnTo>
                  <a:lnTo>
                    <a:pt x="20088" y="5201"/>
                  </a:lnTo>
                  <a:cubicBezTo>
                    <a:pt x="19992" y="5166"/>
                    <a:pt x="19894" y="5138"/>
                    <a:pt x="19791" y="5118"/>
                  </a:cubicBezTo>
                  <a:lnTo>
                    <a:pt x="2086" y="89"/>
                  </a:lnTo>
                  <a:cubicBezTo>
                    <a:pt x="1407" y="-105"/>
                    <a:pt x="660" y="16"/>
                    <a:pt x="121" y="468"/>
                  </a:cubicBezTo>
                  <a:cubicBezTo>
                    <a:pt x="77" y="506"/>
                    <a:pt x="41" y="550"/>
                    <a:pt x="0" y="588"/>
                  </a:cubicBezTo>
                  <a:lnTo>
                    <a:pt x="20962" y="21495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97C7C3CC-A9FC-4AA3-A594-75A2CC169C8C}"/>
                </a:ext>
              </a:extLst>
            </p:cNvPr>
            <p:cNvSpPr/>
            <p:nvPr/>
          </p:nvSpPr>
          <p:spPr>
            <a:xfrm>
              <a:off x="3023245" y="3729461"/>
              <a:ext cx="1301060" cy="130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2463" y="21600"/>
                  </a:moveTo>
                  <a:lnTo>
                    <a:pt x="13610" y="21600"/>
                  </a:lnTo>
                  <a:cubicBezTo>
                    <a:pt x="15080" y="21600"/>
                    <a:pt x="16339" y="20681"/>
                    <a:pt x="16845" y="19387"/>
                  </a:cubicBezTo>
                  <a:lnTo>
                    <a:pt x="16845" y="19387"/>
                  </a:lnTo>
                  <a:lnTo>
                    <a:pt x="16845" y="19382"/>
                  </a:lnTo>
                  <a:cubicBezTo>
                    <a:pt x="16934" y="19160"/>
                    <a:pt x="16998" y="18928"/>
                    <a:pt x="17037" y="18691"/>
                  </a:cubicBezTo>
                  <a:lnTo>
                    <a:pt x="21280" y="3290"/>
                  </a:lnTo>
                  <a:cubicBezTo>
                    <a:pt x="21600" y="2134"/>
                    <a:pt x="21334" y="855"/>
                    <a:pt x="20494" y="5"/>
                  </a:cubicBezTo>
                  <a:cubicBezTo>
                    <a:pt x="20494" y="5"/>
                    <a:pt x="20489" y="0"/>
                    <a:pt x="20489" y="0"/>
                  </a:cubicBezTo>
                  <a:lnTo>
                    <a:pt x="0" y="20582"/>
                  </a:lnTo>
                  <a:cubicBezTo>
                    <a:pt x="634" y="21210"/>
                    <a:pt x="1505" y="21600"/>
                    <a:pt x="2463" y="216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2C08976-D9E7-4717-B860-300F77C8EBCC}"/>
                </a:ext>
              </a:extLst>
            </p:cNvPr>
            <p:cNvSpPr/>
            <p:nvPr/>
          </p:nvSpPr>
          <p:spPr>
            <a:xfrm>
              <a:off x="2963489" y="3669744"/>
              <a:ext cx="1306537" cy="130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extrusionOk="0">
                  <a:moveTo>
                    <a:pt x="21600" y="934"/>
                  </a:moveTo>
                  <a:cubicBezTo>
                    <a:pt x="21531" y="865"/>
                    <a:pt x="21457" y="796"/>
                    <a:pt x="21383" y="732"/>
                  </a:cubicBezTo>
                  <a:cubicBezTo>
                    <a:pt x="20543" y="28"/>
                    <a:pt x="19382" y="-159"/>
                    <a:pt x="18330" y="131"/>
                  </a:cubicBezTo>
                  <a:lnTo>
                    <a:pt x="2573" y="4458"/>
                  </a:lnTo>
                  <a:lnTo>
                    <a:pt x="2573" y="4458"/>
                  </a:lnTo>
                  <a:cubicBezTo>
                    <a:pt x="1092" y="4862"/>
                    <a:pt x="0" y="6211"/>
                    <a:pt x="0" y="7815"/>
                  </a:cubicBezTo>
                  <a:lnTo>
                    <a:pt x="0" y="18975"/>
                  </a:lnTo>
                  <a:cubicBezTo>
                    <a:pt x="0" y="19940"/>
                    <a:pt x="390" y="20811"/>
                    <a:pt x="1022" y="21441"/>
                  </a:cubicBezTo>
                  <a:lnTo>
                    <a:pt x="21600" y="93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37352510-A8BB-4FFD-8394-91B69637FB96}"/>
                </a:ext>
              </a:extLst>
            </p:cNvPr>
            <p:cNvSpPr/>
            <p:nvPr/>
          </p:nvSpPr>
          <p:spPr>
            <a:xfrm rot="8092144">
              <a:off x="3673537" y="2231241"/>
              <a:ext cx="455003" cy="1052279"/>
            </a:xfrm>
            <a:prstGeom prst="triangle">
              <a:avLst/>
            </a:prstGeom>
            <a:gradFill flip="none" rotWithShape="1">
              <a:gsLst>
                <a:gs pos="38000">
                  <a:schemeClr val="accent3">
                    <a:lumMod val="75000"/>
                  </a:schemeClr>
                </a:gs>
                <a:gs pos="56000">
                  <a:schemeClr val="accent3">
                    <a:lumMod val="60000"/>
                    <a:lumOff val="40000"/>
                  </a:schemeClr>
                </a:gs>
                <a:gs pos="22000">
                  <a:schemeClr val="accent3">
                    <a:lumMod val="75000"/>
                  </a:schemeClr>
                </a:gs>
                <a:gs pos="77000">
                  <a:schemeClr val="accent3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587A9AEC-A2F2-4E10-8809-AF90D72C86AD}"/>
                </a:ext>
              </a:extLst>
            </p:cNvPr>
            <p:cNvSpPr/>
            <p:nvPr/>
          </p:nvSpPr>
          <p:spPr>
            <a:xfrm>
              <a:off x="2246435" y="1101942"/>
              <a:ext cx="1606805" cy="160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600" extrusionOk="0">
                  <a:moveTo>
                    <a:pt x="18753" y="21600"/>
                  </a:moveTo>
                  <a:lnTo>
                    <a:pt x="2843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3"/>
                    <a:pt x="1273" y="0"/>
                    <a:pt x="2843" y="0"/>
                  </a:cubicBezTo>
                  <a:lnTo>
                    <a:pt x="18753" y="0"/>
                  </a:lnTo>
                  <a:cubicBezTo>
                    <a:pt x="20323" y="0"/>
                    <a:pt x="21596" y="1273"/>
                    <a:pt x="21596" y="2844"/>
                  </a:cubicBezTo>
                  <a:lnTo>
                    <a:pt x="21596" y="18756"/>
                  </a:lnTo>
                  <a:cubicBezTo>
                    <a:pt x="21600" y="20327"/>
                    <a:pt x="20323" y="21600"/>
                    <a:pt x="18753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07BA012F-A79F-44A6-BC41-350F2CEAE713}"/>
                </a:ext>
              </a:extLst>
            </p:cNvPr>
            <p:cNvSpPr/>
            <p:nvPr/>
          </p:nvSpPr>
          <p:spPr>
            <a:xfrm rot="13362143">
              <a:off x="5002190" y="2211064"/>
              <a:ext cx="455294" cy="1051605"/>
            </a:xfrm>
            <a:prstGeom prst="triangle">
              <a:avLst/>
            </a:prstGeom>
            <a:gradFill flip="none" rotWithShape="1">
              <a:gsLst>
                <a:gs pos="38000">
                  <a:schemeClr val="accent6">
                    <a:lumMod val="60000"/>
                    <a:lumOff val="40000"/>
                  </a:schemeClr>
                </a:gs>
                <a:gs pos="56000">
                  <a:schemeClr val="accent6">
                    <a:lumMod val="75000"/>
                  </a:schemeClr>
                </a:gs>
                <a:gs pos="22000">
                  <a:schemeClr val="accent6">
                    <a:lumMod val="60000"/>
                    <a:lumOff val="40000"/>
                  </a:schemeClr>
                </a:gs>
                <a:gs pos="77000">
                  <a:schemeClr val="accent6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4118A4A5-654A-43D9-A696-C03F21637D44}"/>
                </a:ext>
              </a:extLst>
            </p:cNvPr>
            <p:cNvSpPr/>
            <p:nvPr/>
          </p:nvSpPr>
          <p:spPr>
            <a:xfrm>
              <a:off x="5084780" y="1818537"/>
              <a:ext cx="1100385" cy="10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448" y="21600"/>
                  </a:move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7FE2D6E0-BD10-4405-904C-5D5F84D181C3}"/>
                </a:ext>
              </a:extLst>
            </p:cNvPr>
            <p:cNvSpPr/>
            <p:nvPr/>
          </p:nvSpPr>
          <p:spPr>
            <a:xfrm rot="18878787">
              <a:off x="5025478" y="3572041"/>
              <a:ext cx="455003" cy="1052279"/>
            </a:xfrm>
            <a:prstGeom prst="triangle">
              <a:avLst/>
            </a:prstGeom>
            <a:gradFill flip="none" rotWithShape="1">
              <a:gsLst>
                <a:gs pos="38000">
                  <a:schemeClr val="accent4">
                    <a:lumMod val="75000"/>
                  </a:schemeClr>
                </a:gs>
                <a:gs pos="56000">
                  <a:schemeClr val="accent4">
                    <a:lumMod val="60000"/>
                    <a:lumOff val="40000"/>
                  </a:schemeClr>
                </a:gs>
                <a:gs pos="22000">
                  <a:schemeClr val="accent4">
                    <a:lumMod val="75000"/>
                  </a:schemeClr>
                </a:gs>
                <a:gs pos="77000">
                  <a:schemeClr val="accent4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13E2D37A-0393-4BFD-B7F7-7B2AC2685E07}"/>
                </a:ext>
              </a:extLst>
            </p:cNvPr>
            <p:cNvSpPr/>
            <p:nvPr/>
          </p:nvSpPr>
          <p:spPr>
            <a:xfrm>
              <a:off x="5293923" y="4147478"/>
              <a:ext cx="1606805" cy="160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44" y="0"/>
                  </a:moveTo>
                  <a:lnTo>
                    <a:pt x="18756" y="0"/>
                  </a:lnTo>
                  <a:cubicBezTo>
                    <a:pt x="20327" y="0"/>
                    <a:pt x="21600" y="1273"/>
                    <a:pt x="21600" y="2844"/>
                  </a:cubicBezTo>
                  <a:lnTo>
                    <a:pt x="21600" y="18756"/>
                  </a:lnTo>
                  <a:cubicBezTo>
                    <a:pt x="21600" y="20327"/>
                    <a:pt x="20327" y="21600"/>
                    <a:pt x="18756" y="21600"/>
                  </a:cubicBezTo>
                  <a:lnTo>
                    <a:pt x="2844" y="21600"/>
                  </a:lnTo>
                  <a:cubicBezTo>
                    <a:pt x="1273" y="21600"/>
                    <a:pt x="0" y="20327"/>
                    <a:pt x="0" y="18756"/>
                  </a:cubicBezTo>
                  <a:lnTo>
                    <a:pt x="0" y="2844"/>
                  </a:lnTo>
                  <a:cubicBezTo>
                    <a:pt x="0" y="1277"/>
                    <a:pt x="1273" y="0"/>
                    <a:pt x="2844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6C0ACFC5-0691-4871-9212-99F9B9AD9D8E}"/>
                </a:ext>
              </a:extLst>
            </p:cNvPr>
            <p:cNvSpPr/>
            <p:nvPr/>
          </p:nvSpPr>
          <p:spPr>
            <a:xfrm rot="2660611">
              <a:off x="3676205" y="3578032"/>
              <a:ext cx="455294" cy="1051605"/>
            </a:xfrm>
            <a:prstGeom prst="triangle">
              <a:avLst/>
            </a:prstGeom>
            <a:gradFill flip="none" rotWithShape="1">
              <a:gsLst>
                <a:gs pos="38000">
                  <a:schemeClr val="accent5">
                    <a:lumMod val="60000"/>
                    <a:lumOff val="40000"/>
                  </a:schemeClr>
                </a:gs>
                <a:gs pos="56000">
                  <a:schemeClr val="accent5">
                    <a:lumMod val="75000"/>
                  </a:schemeClr>
                </a:gs>
                <a:gs pos="22000">
                  <a:schemeClr val="accent5">
                    <a:lumMod val="60000"/>
                    <a:lumOff val="40000"/>
                  </a:schemeClr>
                </a:gs>
                <a:gs pos="77000">
                  <a:schemeClr val="accent5">
                    <a:lumMod val="75000"/>
                  </a:schemeClr>
                </a:gs>
              </a:gsLst>
              <a:lin ang="10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4CB3C521-4D4A-4088-BCA1-13442BE8BF1E}"/>
                </a:ext>
              </a:extLst>
            </p:cNvPr>
            <p:cNvSpPr/>
            <p:nvPr/>
          </p:nvSpPr>
          <p:spPr>
            <a:xfrm>
              <a:off x="2963490" y="3938469"/>
              <a:ext cx="1100385" cy="1099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152" y="0"/>
                  </a:moveTo>
                  <a:lnTo>
                    <a:pt x="17448" y="0"/>
                  </a:lnTo>
                  <a:cubicBezTo>
                    <a:pt x="19741" y="0"/>
                    <a:pt x="21600" y="1859"/>
                    <a:pt x="21600" y="4152"/>
                  </a:cubicBezTo>
                  <a:lnTo>
                    <a:pt x="21600" y="17448"/>
                  </a:lnTo>
                  <a:cubicBezTo>
                    <a:pt x="21600" y="19741"/>
                    <a:pt x="19741" y="21600"/>
                    <a:pt x="17448" y="21600"/>
                  </a:cubicBezTo>
                  <a:lnTo>
                    <a:pt x="4152" y="21600"/>
                  </a:lnTo>
                  <a:cubicBezTo>
                    <a:pt x="1859" y="21600"/>
                    <a:pt x="0" y="19741"/>
                    <a:pt x="0" y="17448"/>
                  </a:cubicBezTo>
                  <a:lnTo>
                    <a:pt x="0" y="4152"/>
                  </a:lnTo>
                  <a:cubicBezTo>
                    <a:pt x="0" y="1859"/>
                    <a:pt x="1859" y="0"/>
                    <a:pt x="41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7" name="Graphic 70" descr="Unlock">
            <a:extLst>
              <a:ext uri="{FF2B5EF4-FFF2-40B4-BE49-F238E27FC236}">
                <a16:creationId xmlns:a16="http://schemas.microsoft.com/office/drawing/2014/main" id="{67E6D2C3-9C05-43F5-AE9D-5055DDA63DC5}"/>
              </a:ext>
            </a:extLst>
          </p:cNvPr>
          <p:cNvSpPr/>
          <p:nvPr/>
        </p:nvSpPr>
        <p:spPr>
          <a:xfrm>
            <a:off x="2638594" y="1290001"/>
            <a:ext cx="815103" cy="1163688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5156ACF-9FCF-4A49-B7BC-741B954D9744}"/>
              </a:ext>
            </a:extLst>
          </p:cNvPr>
          <p:cNvSpPr/>
          <p:nvPr/>
        </p:nvSpPr>
        <p:spPr>
          <a:xfrm>
            <a:off x="3196185" y="4119751"/>
            <a:ext cx="623479" cy="792671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9" name="Graphic 71" descr="DNA">
            <a:extLst>
              <a:ext uri="{FF2B5EF4-FFF2-40B4-BE49-F238E27FC236}">
                <a16:creationId xmlns:a16="http://schemas.microsoft.com/office/drawing/2014/main" id="{8DC86183-2B1A-489B-B285-4A3D2E617A19}"/>
              </a:ext>
            </a:extLst>
          </p:cNvPr>
          <p:cNvSpPr/>
          <p:nvPr/>
        </p:nvSpPr>
        <p:spPr>
          <a:xfrm>
            <a:off x="5427978" y="1960463"/>
            <a:ext cx="413743" cy="826957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F28ED3B5-7164-4475-B341-19431DD2BE55}"/>
              </a:ext>
            </a:extLst>
          </p:cNvPr>
          <p:cNvSpPr/>
          <p:nvPr/>
        </p:nvSpPr>
        <p:spPr>
          <a:xfrm>
            <a:off x="5634851" y="4504403"/>
            <a:ext cx="954356" cy="954626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bg1"/>
          </a:solidFill>
          <a:ln w="7541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19226FD-FBBF-4E83-B373-BC5E9D6691A9}"/>
              </a:ext>
            </a:extLst>
          </p:cNvPr>
          <p:cNvGrpSpPr/>
          <p:nvPr/>
        </p:nvGrpSpPr>
        <p:grpSpPr>
          <a:xfrm>
            <a:off x="7104319" y="4263181"/>
            <a:ext cx="1795826" cy="1413893"/>
            <a:chOff x="8921977" y="1394910"/>
            <a:chExt cx="2937088" cy="188518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63CA5E8-618C-4DE5-8638-2D18872490C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0F372E5-5F6C-4715-BFE6-3D5C8C0BAD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90D652D-7864-4AA1-9D48-A198798E5AED}"/>
              </a:ext>
            </a:extLst>
          </p:cNvPr>
          <p:cNvGrpSpPr/>
          <p:nvPr/>
        </p:nvGrpSpPr>
        <p:grpSpPr>
          <a:xfrm>
            <a:off x="392577" y="3874269"/>
            <a:ext cx="2202816" cy="1260003"/>
            <a:chOff x="332936" y="2555951"/>
            <a:chExt cx="2937088" cy="168000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D744C2F-8C9D-40AA-BBC6-233F13AFA8B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EBC3636-7461-4DF4-ABB8-1F237905C99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AA22EBC-74BD-4480-ADC4-5C95E956C6D0}"/>
              </a:ext>
            </a:extLst>
          </p:cNvPr>
          <p:cNvGrpSpPr/>
          <p:nvPr/>
        </p:nvGrpSpPr>
        <p:grpSpPr>
          <a:xfrm>
            <a:off x="6554454" y="1708357"/>
            <a:ext cx="2202816" cy="1260003"/>
            <a:chOff x="8921977" y="1394910"/>
            <a:chExt cx="2937088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47D3D2A-67FE-4639-97A1-1FBFACCD702B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045B59D-E882-42B6-BC08-ED34CF77907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A92E5EF-C89F-4121-9452-5740725EF1F4}"/>
              </a:ext>
            </a:extLst>
          </p:cNvPr>
          <p:cNvGrpSpPr/>
          <p:nvPr/>
        </p:nvGrpSpPr>
        <p:grpSpPr>
          <a:xfrm>
            <a:off x="255548" y="1082129"/>
            <a:ext cx="1795826" cy="1413893"/>
            <a:chOff x="332936" y="2555951"/>
            <a:chExt cx="2937088" cy="188518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0EE8A17-D896-470F-A076-9B967E77EA4D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1AD901F-8032-4FD9-AE5D-F00C70833D7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 </a:t>
              </a:r>
            </a:p>
          </p:txBody>
        </p:sp>
      </p:grpSp>
      <p:sp>
        <p:nvSpPr>
          <p:cNvPr id="105" name="Graphic 70" descr="Unlock">
            <a:extLst>
              <a:ext uri="{FF2B5EF4-FFF2-40B4-BE49-F238E27FC236}">
                <a16:creationId xmlns:a16="http://schemas.microsoft.com/office/drawing/2014/main" id="{B07C591F-FFB1-437E-B93A-5CC1EE800016}"/>
              </a:ext>
            </a:extLst>
          </p:cNvPr>
          <p:cNvSpPr/>
          <p:nvPr/>
        </p:nvSpPr>
        <p:spPr>
          <a:xfrm>
            <a:off x="196648" y="996416"/>
            <a:ext cx="320040" cy="457200"/>
          </a:xfrm>
          <a:custGeom>
            <a:avLst/>
            <a:gdLst>
              <a:gd name="connsiteX0" fmla="*/ 213360 w 426720"/>
              <a:gd name="connsiteY0" fmla="*/ 289560 h 609600"/>
              <a:gd name="connsiteX1" fmla="*/ 99060 w 426720"/>
              <a:gd name="connsiteY1" fmla="*/ 297942 h 609600"/>
              <a:gd name="connsiteX2" fmla="*/ 99060 w 426720"/>
              <a:gd name="connsiteY2" fmla="*/ 160020 h 609600"/>
              <a:gd name="connsiteX3" fmla="*/ 213360 w 426720"/>
              <a:gd name="connsiteY3" fmla="*/ 45720 h 609600"/>
              <a:gd name="connsiteX4" fmla="*/ 327660 w 426720"/>
              <a:gd name="connsiteY4" fmla="*/ 160020 h 609600"/>
              <a:gd name="connsiteX5" fmla="*/ 327660 w 426720"/>
              <a:gd name="connsiteY5" fmla="*/ 205740 h 609600"/>
              <a:gd name="connsiteX6" fmla="*/ 373380 w 426720"/>
              <a:gd name="connsiteY6" fmla="*/ 205740 h 609600"/>
              <a:gd name="connsiteX7" fmla="*/ 373380 w 426720"/>
              <a:gd name="connsiteY7" fmla="*/ 160020 h 609600"/>
              <a:gd name="connsiteX8" fmla="*/ 213360 w 426720"/>
              <a:gd name="connsiteY8" fmla="*/ 0 h 609600"/>
              <a:gd name="connsiteX9" fmla="*/ 53340 w 426720"/>
              <a:gd name="connsiteY9" fmla="*/ 160020 h 609600"/>
              <a:gd name="connsiteX10" fmla="*/ 53340 w 426720"/>
              <a:gd name="connsiteY10" fmla="*/ 300990 h 609600"/>
              <a:gd name="connsiteX11" fmla="*/ 0 w 426720"/>
              <a:gd name="connsiteY11" fmla="*/ 304800 h 609600"/>
              <a:gd name="connsiteX12" fmla="*/ 0 w 426720"/>
              <a:gd name="connsiteY12" fmla="*/ 594360 h 609600"/>
              <a:gd name="connsiteX13" fmla="*/ 213360 w 426720"/>
              <a:gd name="connsiteY13" fmla="*/ 609600 h 609600"/>
              <a:gd name="connsiteX14" fmla="*/ 426720 w 426720"/>
              <a:gd name="connsiteY14" fmla="*/ 594360 h 609600"/>
              <a:gd name="connsiteX15" fmla="*/ 426720 w 426720"/>
              <a:gd name="connsiteY15" fmla="*/ 304800 h 609600"/>
              <a:gd name="connsiteX16" fmla="*/ 213360 w 426720"/>
              <a:gd name="connsiteY16" fmla="*/ 289560 h 609600"/>
              <a:gd name="connsiteX17" fmla="*/ 228600 w 426720"/>
              <a:gd name="connsiteY17" fmla="*/ 493014 h 609600"/>
              <a:gd name="connsiteX18" fmla="*/ 228600 w 426720"/>
              <a:gd name="connsiteY18" fmla="*/ 533400 h 609600"/>
              <a:gd name="connsiteX19" fmla="*/ 198120 w 426720"/>
              <a:gd name="connsiteY19" fmla="*/ 533400 h 609600"/>
              <a:gd name="connsiteX20" fmla="*/ 198120 w 426720"/>
              <a:gd name="connsiteY20" fmla="*/ 493014 h 609600"/>
              <a:gd name="connsiteX21" fmla="*/ 167640 w 426720"/>
              <a:gd name="connsiteY21" fmla="*/ 449580 h 609600"/>
              <a:gd name="connsiteX22" fmla="*/ 213360 w 426720"/>
              <a:gd name="connsiteY22" fmla="*/ 403860 h 609600"/>
              <a:gd name="connsiteX23" fmla="*/ 259080 w 426720"/>
              <a:gd name="connsiteY23" fmla="*/ 449580 h 609600"/>
              <a:gd name="connsiteX24" fmla="*/ 228600 w 426720"/>
              <a:gd name="connsiteY24" fmla="*/ 493014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720" h="609600">
                <a:moveTo>
                  <a:pt x="213360" y="289560"/>
                </a:moveTo>
                <a:lnTo>
                  <a:pt x="99060" y="297942"/>
                </a:lnTo>
                <a:lnTo>
                  <a:pt x="99060" y="160020"/>
                </a:lnTo>
                <a:cubicBezTo>
                  <a:pt x="99060" y="96774"/>
                  <a:pt x="150114" y="45720"/>
                  <a:pt x="213360" y="45720"/>
                </a:cubicBezTo>
                <a:cubicBezTo>
                  <a:pt x="276606" y="45720"/>
                  <a:pt x="327660" y="96774"/>
                  <a:pt x="327660" y="160020"/>
                </a:cubicBezTo>
                <a:lnTo>
                  <a:pt x="327660" y="205740"/>
                </a:lnTo>
                <a:lnTo>
                  <a:pt x="373380" y="205740"/>
                </a:lnTo>
                <a:lnTo>
                  <a:pt x="373380" y="160020"/>
                </a:lnTo>
                <a:cubicBezTo>
                  <a:pt x="373380" y="71628"/>
                  <a:pt x="301752" y="0"/>
                  <a:pt x="213360" y="0"/>
                </a:cubicBezTo>
                <a:cubicBezTo>
                  <a:pt x="124968" y="0"/>
                  <a:pt x="53340" y="71628"/>
                  <a:pt x="53340" y="160020"/>
                </a:cubicBezTo>
                <a:lnTo>
                  <a:pt x="53340" y="300990"/>
                </a:lnTo>
                <a:lnTo>
                  <a:pt x="0" y="304800"/>
                </a:lnTo>
                <a:lnTo>
                  <a:pt x="0" y="594360"/>
                </a:lnTo>
                <a:lnTo>
                  <a:pt x="213360" y="609600"/>
                </a:lnTo>
                <a:lnTo>
                  <a:pt x="426720" y="594360"/>
                </a:lnTo>
                <a:lnTo>
                  <a:pt x="426720" y="304800"/>
                </a:lnTo>
                <a:lnTo>
                  <a:pt x="213360" y="289560"/>
                </a:lnTo>
                <a:close/>
                <a:moveTo>
                  <a:pt x="228600" y="493014"/>
                </a:moveTo>
                <a:lnTo>
                  <a:pt x="228600" y="533400"/>
                </a:lnTo>
                <a:lnTo>
                  <a:pt x="198120" y="533400"/>
                </a:lnTo>
                <a:lnTo>
                  <a:pt x="198120" y="493014"/>
                </a:lnTo>
                <a:cubicBezTo>
                  <a:pt x="180594" y="486918"/>
                  <a:pt x="167640" y="470154"/>
                  <a:pt x="167640" y="449580"/>
                </a:cubicBezTo>
                <a:cubicBezTo>
                  <a:pt x="167640" y="424434"/>
                  <a:pt x="188214" y="403860"/>
                  <a:pt x="213360" y="403860"/>
                </a:cubicBezTo>
                <a:cubicBezTo>
                  <a:pt x="238506" y="403860"/>
                  <a:pt x="259080" y="424434"/>
                  <a:pt x="259080" y="449580"/>
                </a:cubicBezTo>
                <a:cubicBezTo>
                  <a:pt x="259080" y="469392"/>
                  <a:pt x="246126" y="486156"/>
                  <a:pt x="228600" y="493014"/>
                </a:cubicBezTo>
                <a:close/>
              </a:path>
            </a:pathLst>
          </a:custGeom>
          <a:solidFill>
            <a:schemeClr val="accent3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366C6BB3-FA80-4A72-9B2E-FBF4D5C688B6}"/>
              </a:ext>
            </a:extLst>
          </p:cNvPr>
          <p:cNvSpPr/>
          <p:nvPr/>
        </p:nvSpPr>
        <p:spPr>
          <a:xfrm>
            <a:off x="420571" y="3740158"/>
            <a:ext cx="376404" cy="478855"/>
          </a:xfrm>
          <a:custGeom>
            <a:avLst/>
            <a:gdLst>
              <a:gd name="connsiteX0" fmla="*/ 449818 w 501872"/>
              <a:gd name="connsiteY0" fmla="*/ 383286 h 638473"/>
              <a:gd name="connsiteX1" fmla="*/ 490204 w 501872"/>
              <a:gd name="connsiteY1" fmla="*/ 400050 h 638473"/>
              <a:gd name="connsiteX2" fmla="*/ 499348 w 501872"/>
              <a:gd name="connsiteY2" fmla="*/ 421386 h 638473"/>
              <a:gd name="connsiteX3" fmla="*/ 482584 w 501872"/>
              <a:gd name="connsiteY3" fmla="*/ 461010 h 638473"/>
              <a:gd name="connsiteX4" fmla="*/ 403336 w 501872"/>
              <a:gd name="connsiteY4" fmla="*/ 493776 h 638473"/>
              <a:gd name="connsiteX5" fmla="*/ 292084 w 501872"/>
              <a:gd name="connsiteY5" fmla="*/ 448056 h 638473"/>
              <a:gd name="connsiteX6" fmla="*/ 53578 w 501872"/>
              <a:gd name="connsiteY6" fmla="*/ 383286 h 638473"/>
              <a:gd name="connsiteX7" fmla="*/ 482584 w 501872"/>
              <a:gd name="connsiteY7" fmla="*/ 558546 h 638473"/>
              <a:gd name="connsiteX8" fmla="*/ 497824 w 501872"/>
              <a:gd name="connsiteY8" fmla="*/ 598170 h 638473"/>
              <a:gd name="connsiteX9" fmla="*/ 488680 w 501872"/>
              <a:gd name="connsiteY9" fmla="*/ 619506 h 638473"/>
              <a:gd name="connsiteX10" fmla="*/ 448294 w 501872"/>
              <a:gd name="connsiteY10" fmla="*/ 636270 h 638473"/>
              <a:gd name="connsiteX11" fmla="*/ 250936 w 501872"/>
              <a:gd name="connsiteY11" fmla="*/ 555498 h 638473"/>
              <a:gd name="connsiteX12" fmla="*/ 53578 w 501872"/>
              <a:gd name="connsiteY12" fmla="*/ 636270 h 638473"/>
              <a:gd name="connsiteX13" fmla="*/ 13192 w 501872"/>
              <a:gd name="connsiteY13" fmla="*/ 619506 h 638473"/>
              <a:gd name="connsiteX14" fmla="*/ 4048 w 501872"/>
              <a:gd name="connsiteY14" fmla="*/ 598170 h 638473"/>
              <a:gd name="connsiteX15" fmla="*/ 20812 w 501872"/>
              <a:gd name="connsiteY15" fmla="*/ 558546 h 638473"/>
              <a:gd name="connsiteX16" fmla="*/ 139684 w 501872"/>
              <a:gd name="connsiteY16" fmla="*/ 509778 h 638473"/>
              <a:gd name="connsiteX17" fmla="*/ 19288 w 501872"/>
              <a:gd name="connsiteY17" fmla="*/ 461010 h 638473"/>
              <a:gd name="connsiteX18" fmla="*/ 2524 w 501872"/>
              <a:gd name="connsiteY18" fmla="*/ 421386 h 638473"/>
              <a:gd name="connsiteX19" fmla="*/ 11668 w 501872"/>
              <a:gd name="connsiteY19" fmla="*/ 400050 h 638473"/>
              <a:gd name="connsiteX20" fmla="*/ 53578 w 501872"/>
              <a:gd name="connsiteY20" fmla="*/ 383286 h 638473"/>
              <a:gd name="connsiteX21" fmla="*/ 228076 w 501872"/>
              <a:gd name="connsiteY21" fmla="*/ 0 h 638473"/>
              <a:gd name="connsiteX22" fmla="*/ 292846 w 501872"/>
              <a:gd name="connsiteY22" fmla="*/ 192024 h 638473"/>
              <a:gd name="connsiteX23" fmla="*/ 313420 w 501872"/>
              <a:gd name="connsiteY23" fmla="*/ 266700 h 638473"/>
              <a:gd name="connsiteX24" fmla="*/ 375904 w 501872"/>
              <a:gd name="connsiteY24" fmla="*/ 211836 h 638473"/>
              <a:gd name="connsiteX25" fmla="*/ 381238 w 501872"/>
              <a:gd name="connsiteY25" fmla="*/ 325374 h 638473"/>
              <a:gd name="connsiteX26" fmla="*/ 251698 w 501872"/>
              <a:gd name="connsiteY26" fmla="*/ 412242 h 638473"/>
              <a:gd name="connsiteX27" fmla="*/ 216646 w 501872"/>
              <a:gd name="connsiteY27" fmla="*/ 336804 h 638473"/>
              <a:gd name="connsiteX28" fmla="*/ 197596 w 501872"/>
              <a:gd name="connsiteY28" fmla="*/ 231648 h 638473"/>
              <a:gd name="connsiteX29" fmla="*/ 168640 w 501872"/>
              <a:gd name="connsiteY29" fmla="*/ 384810 h 638473"/>
              <a:gd name="connsiteX30" fmla="*/ 121396 w 501872"/>
              <a:gd name="connsiteY30" fmla="*/ 219456 h 638473"/>
              <a:gd name="connsiteX31" fmla="*/ 178546 w 501872"/>
              <a:gd name="connsiteY31" fmla="*/ 152400 h 638473"/>
              <a:gd name="connsiteX32" fmla="*/ 228076 w 501872"/>
              <a:gd name="connsiteY32" fmla="*/ 0 h 63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1872" h="638473">
                <a:moveTo>
                  <a:pt x="449818" y="383286"/>
                </a:moveTo>
                <a:cubicBezTo>
                  <a:pt x="465820" y="377190"/>
                  <a:pt x="483346" y="384810"/>
                  <a:pt x="490204" y="400050"/>
                </a:cubicBezTo>
                <a:lnTo>
                  <a:pt x="499348" y="421386"/>
                </a:lnTo>
                <a:cubicBezTo>
                  <a:pt x="506206" y="436626"/>
                  <a:pt x="498586" y="454914"/>
                  <a:pt x="482584" y="461010"/>
                </a:cubicBezTo>
                <a:lnTo>
                  <a:pt x="403336" y="493776"/>
                </a:lnTo>
                <a:lnTo>
                  <a:pt x="292084" y="448056"/>
                </a:lnTo>
                <a:close/>
                <a:moveTo>
                  <a:pt x="53578" y="383286"/>
                </a:moveTo>
                <a:lnTo>
                  <a:pt x="482584" y="558546"/>
                </a:lnTo>
                <a:cubicBezTo>
                  <a:pt x="497062" y="564642"/>
                  <a:pt x="503920" y="582930"/>
                  <a:pt x="497824" y="598170"/>
                </a:cubicBezTo>
                <a:lnTo>
                  <a:pt x="488680" y="619506"/>
                </a:lnTo>
                <a:cubicBezTo>
                  <a:pt x="481822" y="635508"/>
                  <a:pt x="464296" y="642366"/>
                  <a:pt x="448294" y="636270"/>
                </a:cubicBezTo>
                <a:lnTo>
                  <a:pt x="250936" y="555498"/>
                </a:lnTo>
                <a:lnTo>
                  <a:pt x="53578" y="636270"/>
                </a:lnTo>
                <a:cubicBezTo>
                  <a:pt x="37576" y="642366"/>
                  <a:pt x="20050" y="634746"/>
                  <a:pt x="13192" y="619506"/>
                </a:cubicBezTo>
                <a:lnTo>
                  <a:pt x="4048" y="598170"/>
                </a:lnTo>
                <a:cubicBezTo>
                  <a:pt x="-2810" y="582930"/>
                  <a:pt x="4810" y="564642"/>
                  <a:pt x="20812" y="558546"/>
                </a:cubicBezTo>
                <a:lnTo>
                  <a:pt x="139684" y="509778"/>
                </a:lnTo>
                <a:lnTo>
                  <a:pt x="19288" y="461010"/>
                </a:lnTo>
                <a:cubicBezTo>
                  <a:pt x="3286" y="454914"/>
                  <a:pt x="-4334" y="436626"/>
                  <a:pt x="2524" y="421386"/>
                </a:cubicBezTo>
                <a:lnTo>
                  <a:pt x="11668" y="400050"/>
                </a:lnTo>
                <a:cubicBezTo>
                  <a:pt x="18526" y="384048"/>
                  <a:pt x="36052" y="377190"/>
                  <a:pt x="53578" y="383286"/>
                </a:cubicBezTo>
                <a:close/>
                <a:moveTo>
                  <a:pt x="228076" y="0"/>
                </a:moveTo>
                <a:cubicBezTo>
                  <a:pt x="305038" y="33528"/>
                  <a:pt x="339328" y="130302"/>
                  <a:pt x="292846" y="192024"/>
                </a:cubicBezTo>
                <a:cubicBezTo>
                  <a:pt x="272272" y="221742"/>
                  <a:pt x="283702" y="256032"/>
                  <a:pt x="313420" y="266700"/>
                </a:cubicBezTo>
                <a:cubicBezTo>
                  <a:pt x="348472" y="281178"/>
                  <a:pt x="384286" y="246888"/>
                  <a:pt x="375904" y="211836"/>
                </a:cubicBezTo>
                <a:cubicBezTo>
                  <a:pt x="398002" y="241554"/>
                  <a:pt x="396478" y="292608"/>
                  <a:pt x="381238" y="325374"/>
                </a:cubicBezTo>
                <a:cubicBezTo>
                  <a:pt x="359140" y="379476"/>
                  <a:pt x="306562" y="412242"/>
                  <a:pt x="251698" y="412242"/>
                </a:cubicBezTo>
                <a:cubicBezTo>
                  <a:pt x="251698" y="412242"/>
                  <a:pt x="251698" y="380238"/>
                  <a:pt x="216646" y="336804"/>
                </a:cubicBezTo>
                <a:cubicBezTo>
                  <a:pt x="181594" y="294132"/>
                  <a:pt x="197596" y="231648"/>
                  <a:pt x="197596" y="231648"/>
                </a:cubicBezTo>
                <a:cubicBezTo>
                  <a:pt x="141208" y="290322"/>
                  <a:pt x="154162" y="352044"/>
                  <a:pt x="168640" y="384810"/>
                </a:cubicBezTo>
                <a:cubicBezTo>
                  <a:pt x="136636" y="367284"/>
                  <a:pt x="90154" y="294894"/>
                  <a:pt x="121396" y="219456"/>
                </a:cubicBezTo>
                <a:cubicBezTo>
                  <a:pt x="127492" y="204216"/>
                  <a:pt x="148066" y="177546"/>
                  <a:pt x="178546" y="152400"/>
                </a:cubicBezTo>
                <a:cubicBezTo>
                  <a:pt x="209788" y="126492"/>
                  <a:pt x="263128" y="66294"/>
                  <a:pt x="228076" y="0"/>
                </a:cubicBezTo>
                <a:close/>
              </a:path>
            </a:pathLst>
          </a:custGeom>
          <a:solidFill>
            <a:schemeClr val="accent5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7" name="Graphic 71" descr="DNA">
            <a:extLst>
              <a:ext uri="{FF2B5EF4-FFF2-40B4-BE49-F238E27FC236}">
                <a16:creationId xmlns:a16="http://schemas.microsoft.com/office/drawing/2014/main" id="{262A3FFD-6AAC-4409-9B42-0696ED49C8E6}"/>
              </a:ext>
            </a:extLst>
          </p:cNvPr>
          <p:cNvSpPr/>
          <p:nvPr/>
        </p:nvSpPr>
        <p:spPr>
          <a:xfrm>
            <a:off x="8351374" y="1544839"/>
            <a:ext cx="251460" cy="502920"/>
          </a:xfrm>
          <a:custGeom>
            <a:avLst/>
            <a:gdLst>
              <a:gd name="connsiteX0" fmla="*/ 335280 w 335280"/>
              <a:gd name="connsiteY0" fmla="*/ 335280 h 670560"/>
              <a:gd name="connsiteX1" fmla="*/ 215646 w 335280"/>
              <a:gd name="connsiteY1" fmla="*/ 167640 h 670560"/>
              <a:gd name="connsiteX2" fmla="*/ 335280 w 335280"/>
              <a:gd name="connsiteY2" fmla="*/ 0 h 670560"/>
              <a:gd name="connsiteX3" fmla="*/ 289560 w 335280"/>
              <a:gd name="connsiteY3" fmla="*/ 0 h 670560"/>
              <a:gd name="connsiteX4" fmla="*/ 283464 w 335280"/>
              <a:gd name="connsiteY4" fmla="*/ 38100 h 670560"/>
              <a:gd name="connsiteX5" fmla="*/ 51816 w 335280"/>
              <a:gd name="connsiteY5" fmla="*/ 38100 h 670560"/>
              <a:gd name="connsiteX6" fmla="*/ 45720 w 335280"/>
              <a:gd name="connsiteY6" fmla="*/ 0 h 670560"/>
              <a:gd name="connsiteX7" fmla="*/ 0 w 335280"/>
              <a:gd name="connsiteY7" fmla="*/ 0 h 670560"/>
              <a:gd name="connsiteX8" fmla="*/ 119634 w 335280"/>
              <a:gd name="connsiteY8" fmla="*/ 167640 h 670560"/>
              <a:gd name="connsiteX9" fmla="*/ 0 w 335280"/>
              <a:gd name="connsiteY9" fmla="*/ 335280 h 670560"/>
              <a:gd name="connsiteX10" fmla="*/ 119634 w 335280"/>
              <a:gd name="connsiteY10" fmla="*/ 503682 h 670560"/>
              <a:gd name="connsiteX11" fmla="*/ 0 w 335280"/>
              <a:gd name="connsiteY11" fmla="*/ 670560 h 670560"/>
              <a:gd name="connsiteX12" fmla="*/ 45720 w 335280"/>
              <a:gd name="connsiteY12" fmla="*/ 670560 h 670560"/>
              <a:gd name="connsiteX13" fmla="*/ 51816 w 335280"/>
              <a:gd name="connsiteY13" fmla="*/ 632460 h 670560"/>
              <a:gd name="connsiteX14" fmla="*/ 283464 w 335280"/>
              <a:gd name="connsiteY14" fmla="*/ 632460 h 670560"/>
              <a:gd name="connsiteX15" fmla="*/ 289560 w 335280"/>
              <a:gd name="connsiteY15" fmla="*/ 670560 h 670560"/>
              <a:gd name="connsiteX16" fmla="*/ 335280 w 335280"/>
              <a:gd name="connsiteY16" fmla="*/ 670560 h 670560"/>
              <a:gd name="connsiteX17" fmla="*/ 215646 w 335280"/>
              <a:gd name="connsiteY17" fmla="*/ 503682 h 670560"/>
              <a:gd name="connsiteX18" fmla="*/ 335280 w 335280"/>
              <a:gd name="connsiteY18" fmla="*/ 335280 h 670560"/>
              <a:gd name="connsiteX19" fmla="*/ 45720 w 335280"/>
              <a:gd name="connsiteY19" fmla="*/ 335280 h 670560"/>
              <a:gd name="connsiteX20" fmla="*/ 51816 w 335280"/>
              <a:gd name="connsiteY20" fmla="*/ 297180 h 670560"/>
              <a:gd name="connsiteX21" fmla="*/ 284226 w 335280"/>
              <a:gd name="connsiteY21" fmla="*/ 297180 h 670560"/>
              <a:gd name="connsiteX22" fmla="*/ 290322 w 335280"/>
              <a:gd name="connsiteY22" fmla="*/ 335280 h 670560"/>
              <a:gd name="connsiteX23" fmla="*/ 284226 w 335280"/>
              <a:gd name="connsiteY23" fmla="*/ 373380 h 670560"/>
              <a:gd name="connsiteX24" fmla="*/ 51816 w 335280"/>
              <a:gd name="connsiteY24" fmla="*/ 373380 h 670560"/>
              <a:gd name="connsiteX25" fmla="*/ 45720 w 335280"/>
              <a:gd name="connsiteY25" fmla="*/ 335280 h 670560"/>
              <a:gd name="connsiteX26" fmla="*/ 80772 w 335280"/>
              <a:gd name="connsiteY26" fmla="*/ 83820 h 670560"/>
              <a:gd name="connsiteX27" fmla="*/ 253746 w 335280"/>
              <a:gd name="connsiteY27" fmla="*/ 83820 h 670560"/>
              <a:gd name="connsiteX28" fmla="*/ 166878 w 335280"/>
              <a:gd name="connsiteY28" fmla="*/ 141732 h 670560"/>
              <a:gd name="connsiteX29" fmla="*/ 80772 w 335280"/>
              <a:gd name="connsiteY29" fmla="*/ 83820 h 670560"/>
              <a:gd name="connsiteX30" fmla="*/ 167640 w 335280"/>
              <a:gd name="connsiteY30" fmla="*/ 193548 h 670560"/>
              <a:gd name="connsiteX31" fmla="*/ 254508 w 335280"/>
              <a:gd name="connsiteY31" fmla="*/ 251460 h 670560"/>
              <a:gd name="connsiteX32" fmla="*/ 80772 w 335280"/>
              <a:gd name="connsiteY32" fmla="*/ 251460 h 670560"/>
              <a:gd name="connsiteX33" fmla="*/ 167640 w 335280"/>
              <a:gd name="connsiteY33" fmla="*/ 193548 h 670560"/>
              <a:gd name="connsiteX34" fmla="*/ 167640 w 335280"/>
              <a:gd name="connsiteY34" fmla="*/ 529590 h 670560"/>
              <a:gd name="connsiteX35" fmla="*/ 253746 w 335280"/>
              <a:gd name="connsiteY35" fmla="*/ 586740 h 670560"/>
              <a:gd name="connsiteX36" fmla="*/ 81534 w 335280"/>
              <a:gd name="connsiteY36" fmla="*/ 586740 h 670560"/>
              <a:gd name="connsiteX37" fmla="*/ 167640 w 335280"/>
              <a:gd name="connsiteY37" fmla="*/ 529590 h 670560"/>
              <a:gd name="connsiteX38" fmla="*/ 167640 w 335280"/>
              <a:gd name="connsiteY38" fmla="*/ 477774 h 670560"/>
              <a:gd name="connsiteX39" fmla="*/ 80010 w 335280"/>
              <a:gd name="connsiteY39" fmla="*/ 419100 h 670560"/>
              <a:gd name="connsiteX40" fmla="*/ 255270 w 335280"/>
              <a:gd name="connsiteY40" fmla="*/ 419100 h 670560"/>
              <a:gd name="connsiteX41" fmla="*/ 167640 w 335280"/>
              <a:gd name="connsiteY41" fmla="*/ 477774 h 67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35280" h="670560">
                <a:moveTo>
                  <a:pt x="335280" y="335280"/>
                </a:moveTo>
                <a:cubicBezTo>
                  <a:pt x="335280" y="248412"/>
                  <a:pt x="277368" y="202692"/>
                  <a:pt x="215646" y="167640"/>
                </a:cubicBezTo>
                <a:cubicBezTo>
                  <a:pt x="277368" y="131826"/>
                  <a:pt x="335280" y="86868"/>
                  <a:pt x="335280" y="0"/>
                </a:cubicBezTo>
                <a:lnTo>
                  <a:pt x="289560" y="0"/>
                </a:lnTo>
                <a:cubicBezTo>
                  <a:pt x="289560" y="13716"/>
                  <a:pt x="287274" y="26670"/>
                  <a:pt x="283464" y="38100"/>
                </a:cubicBezTo>
                <a:lnTo>
                  <a:pt x="51816" y="38100"/>
                </a:lnTo>
                <a:cubicBezTo>
                  <a:pt x="48006" y="26670"/>
                  <a:pt x="45720" y="13716"/>
                  <a:pt x="45720" y="0"/>
                </a:cubicBezTo>
                <a:lnTo>
                  <a:pt x="0" y="0"/>
                </a:lnTo>
                <a:cubicBezTo>
                  <a:pt x="0" y="86868"/>
                  <a:pt x="57912" y="131826"/>
                  <a:pt x="119634" y="167640"/>
                </a:cubicBezTo>
                <a:cubicBezTo>
                  <a:pt x="57912" y="202692"/>
                  <a:pt x="0" y="248412"/>
                  <a:pt x="0" y="335280"/>
                </a:cubicBezTo>
                <a:cubicBezTo>
                  <a:pt x="0" y="422910"/>
                  <a:pt x="57912" y="468630"/>
                  <a:pt x="119634" y="503682"/>
                </a:cubicBezTo>
                <a:cubicBezTo>
                  <a:pt x="57912" y="538734"/>
                  <a:pt x="0" y="583692"/>
                  <a:pt x="0" y="670560"/>
                </a:cubicBezTo>
                <a:lnTo>
                  <a:pt x="45720" y="670560"/>
                </a:lnTo>
                <a:cubicBezTo>
                  <a:pt x="45720" y="656082"/>
                  <a:pt x="48006" y="643890"/>
                  <a:pt x="51816" y="632460"/>
                </a:cubicBezTo>
                <a:lnTo>
                  <a:pt x="283464" y="632460"/>
                </a:lnTo>
                <a:cubicBezTo>
                  <a:pt x="287274" y="643890"/>
                  <a:pt x="289560" y="656082"/>
                  <a:pt x="289560" y="670560"/>
                </a:cubicBezTo>
                <a:lnTo>
                  <a:pt x="335280" y="670560"/>
                </a:lnTo>
                <a:cubicBezTo>
                  <a:pt x="335280" y="583692"/>
                  <a:pt x="277368" y="538734"/>
                  <a:pt x="215646" y="503682"/>
                </a:cubicBezTo>
                <a:cubicBezTo>
                  <a:pt x="277368" y="468630"/>
                  <a:pt x="335280" y="422910"/>
                  <a:pt x="335280" y="335280"/>
                </a:cubicBezTo>
                <a:close/>
                <a:moveTo>
                  <a:pt x="45720" y="335280"/>
                </a:moveTo>
                <a:cubicBezTo>
                  <a:pt x="45720" y="321564"/>
                  <a:pt x="48006" y="308610"/>
                  <a:pt x="51816" y="297180"/>
                </a:cubicBezTo>
                <a:lnTo>
                  <a:pt x="284226" y="297180"/>
                </a:lnTo>
                <a:cubicBezTo>
                  <a:pt x="288036" y="308610"/>
                  <a:pt x="290322" y="321564"/>
                  <a:pt x="290322" y="335280"/>
                </a:cubicBezTo>
                <a:cubicBezTo>
                  <a:pt x="290322" y="348996"/>
                  <a:pt x="288036" y="361950"/>
                  <a:pt x="284226" y="373380"/>
                </a:cubicBezTo>
                <a:lnTo>
                  <a:pt x="51816" y="373380"/>
                </a:lnTo>
                <a:cubicBezTo>
                  <a:pt x="48006" y="361950"/>
                  <a:pt x="45720" y="348996"/>
                  <a:pt x="45720" y="335280"/>
                </a:cubicBezTo>
                <a:close/>
                <a:moveTo>
                  <a:pt x="80772" y="83820"/>
                </a:moveTo>
                <a:lnTo>
                  <a:pt x="253746" y="83820"/>
                </a:lnTo>
                <a:cubicBezTo>
                  <a:pt x="231648" y="105918"/>
                  <a:pt x="200406" y="123444"/>
                  <a:pt x="166878" y="141732"/>
                </a:cubicBezTo>
                <a:cubicBezTo>
                  <a:pt x="134112" y="123444"/>
                  <a:pt x="102870" y="105918"/>
                  <a:pt x="80772" y="83820"/>
                </a:cubicBezTo>
                <a:close/>
                <a:moveTo>
                  <a:pt x="167640" y="193548"/>
                </a:moveTo>
                <a:cubicBezTo>
                  <a:pt x="201168" y="211836"/>
                  <a:pt x="232410" y="229362"/>
                  <a:pt x="254508" y="251460"/>
                </a:cubicBezTo>
                <a:lnTo>
                  <a:pt x="80772" y="251460"/>
                </a:lnTo>
                <a:cubicBezTo>
                  <a:pt x="102870" y="229362"/>
                  <a:pt x="134112" y="211074"/>
                  <a:pt x="167640" y="193548"/>
                </a:cubicBezTo>
                <a:close/>
                <a:moveTo>
                  <a:pt x="167640" y="529590"/>
                </a:moveTo>
                <a:cubicBezTo>
                  <a:pt x="201168" y="547116"/>
                  <a:pt x="231648" y="564642"/>
                  <a:pt x="253746" y="586740"/>
                </a:cubicBezTo>
                <a:lnTo>
                  <a:pt x="81534" y="586740"/>
                </a:lnTo>
                <a:cubicBezTo>
                  <a:pt x="103632" y="564642"/>
                  <a:pt x="134112" y="547116"/>
                  <a:pt x="167640" y="529590"/>
                </a:cubicBezTo>
                <a:close/>
                <a:moveTo>
                  <a:pt x="167640" y="477774"/>
                </a:moveTo>
                <a:cubicBezTo>
                  <a:pt x="133350" y="459486"/>
                  <a:pt x="102108" y="441960"/>
                  <a:pt x="80010" y="419100"/>
                </a:cubicBezTo>
                <a:lnTo>
                  <a:pt x="255270" y="419100"/>
                </a:lnTo>
                <a:cubicBezTo>
                  <a:pt x="233172" y="441960"/>
                  <a:pt x="201930" y="459486"/>
                  <a:pt x="167640" y="477774"/>
                </a:cubicBezTo>
                <a:close/>
              </a:path>
            </a:pathLst>
          </a:custGeom>
          <a:solidFill>
            <a:schemeClr val="accent6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226351CB-42B9-4CD0-99B9-89A10FCC8EC2}"/>
              </a:ext>
            </a:extLst>
          </p:cNvPr>
          <p:cNvSpPr/>
          <p:nvPr/>
        </p:nvSpPr>
        <p:spPr>
          <a:xfrm>
            <a:off x="8545838" y="4231164"/>
            <a:ext cx="399741" cy="400111"/>
          </a:xfrm>
          <a:custGeom>
            <a:avLst/>
            <a:gdLst>
              <a:gd name="connsiteX0" fmla="*/ 45797 w 609875"/>
              <a:gd name="connsiteY0" fmla="*/ 541782 h 610439"/>
              <a:gd name="connsiteX1" fmla="*/ 35129 w 609875"/>
              <a:gd name="connsiteY1" fmla="*/ 557784 h 610439"/>
              <a:gd name="connsiteX2" fmla="*/ 45797 w 609875"/>
              <a:gd name="connsiteY2" fmla="*/ 573786 h 610439"/>
              <a:gd name="connsiteX3" fmla="*/ 64847 w 609875"/>
              <a:gd name="connsiteY3" fmla="*/ 569976 h 610439"/>
              <a:gd name="connsiteX4" fmla="*/ 64847 w 609875"/>
              <a:gd name="connsiteY4" fmla="*/ 545592 h 610439"/>
              <a:gd name="connsiteX5" fmla="*/ 45797 w 609875"/>
              <a:gd name="connsiteY5" fmla="*/ 541782 h 610439"/>
              <a:gd name="connsiteX6" fmla="*/ 403175 w 609875"/>
              <a:gd name="connsiteY6" fmla="*/ 323850 h 610439"/>
              <a:gd name="connsiteX7" fmla="*/ 599771 w 609875"/>
              <a:gd name="connsiteY7" fmla="*/ 520446 h 610439"/>
              <a:gd name="connsiteX8" fmla="*/ 593675 w 609875"/>
              <a:gd name="connsiteY8" fmla="*/ 593598 h 610439"/>
              <a:gd name="connsiteX9" fmla="*/ 522047 w 609875"/>
              <a:gd name="connsiteY9" fmla="*/ 599694 h 610439"/>
              <a:gd name="connsiteX10" fmla="*/ 521285 w 609875"/>
              <a:gd name="connsiteY10" fmla="*/ 600456 h 610439"/>
              <a:gd name="connsiteX11" fmla="*/ 514427 w 609875"/>
              <a:gd name="connsiteY11" fmla="*/ 593598 h 610439"/>
              <a:gd name="connsiteX12" fmla="*/ 323927 w 609875"/>
              <a:gd name="connsiteY12" fmla="*/ 403098 h 610439"/>
              <a:gd name="connsiteX13" fmla="*/ 513832 w 609875"/>
              <a:gd name="connsiteY13" fmla="*/ 643 h 610439"/>
              <a:gd name="connsiteX14" fmla="*/ 541859 w 609875"/>
              <a:gd name="connsiteY14" fmla="*/ 6858 h 610439"/>
              <a:gd name="connsiteX15" fmla="*/ 480137 w 609875"/>
              <a:gd name="connsiteY15" fmla="*/ 68580 h 610439"/>
              <a:gd name="connsiteX16" fmla="*/ 492329 w 609875"/>
              <a:gd name="connsiteY16" fmla="*/ 116586 h 610439"/>
              <a:gd name="connsiteX17" fmla="*/ 541097 w 609875"/>
              <a:gd name="connsiteY17" fmla="*/ 129540 h 610439"/>
              <a:gd name="connsiteX18" fmla="*/ 602819 w 609875"/>
              <a:gd name="connsiteY18" fmla="*/ 67818 h 610439"/>
              <a:gd name="connsiteX19" fmla="*/ 583007 w 609875"/>
              <a:gd name="connsiteY19" fmla="*/ 175260 h 610439"/>
              <a:gd name="connsiteX20" fmla="*/ 478613 w 609875"/>
              <a:gd name="connsiteY20" fmla="*/ 205740 h 610439"/>
              <a:gd name="connsiteX21" fmla="*/ 89993 w 609875"/>
              <a:gd name="connsiteY21" fmla="*/ 594360 h 610439"/>
              <a:gd name="connsiteX22" fmla="*/ 38939 w 609875"/>
              <a:gd name="connsiteY22" fmla="*/ 608838 h 610439"/>
              <a:gd name="connsiteX23" fmla="*/ 1601 w 609875"/>
              <a:gd name="connsiteY23" fmla="*/ 571500 h 610439"/>
              <a:gd name="connsiteX24" fmla="*/ 16079 w 609875"/>
              <a:gd name="connsiteY24" fmla="*/ 520446 h 610439"/>
              <a:gd name="connsiteX25" fmla="*/ 404699 w 609875"/>
              <a:gd name="connsiteY25" fmla="*/ 131826 h 610439"/>
              <a:gd name="connsiteX26" fmla="*/ 435179 w 609875"/>
              <a:gd name="connsiteY26" fmla="*/ 27432 h 610439"/>
              <a:gd name="connsiteX27" fmla="*/ 513832 w 609875"/>
              <a:gd name="connsiteY27" fmla="*/ 643 h 610439"/>
              <a:gd name="connsiteX28" fmla="*/ 26747 w 609875"/>
              <a:gd name="connsiteY28" fmla="*/ 0 h 610439"/>
              <a:gd name="connsiteX29" fmla="*/ 92279 w 609875"/>
              <a:gd name="connsiteY29" fmla="*/ 52578 h 610439"/>
              <a:gd name="connsiteX30" fmla="*/ 112091 w 609875"/>
              <a:gd name="connsiteY30" fmla="*/ 89154 h 610439"/>
              <a:gd name="connsiteX31" fmla="*/ 111329 w 609875"/>
              <a:gd name="connsiteY31" fmla="*/ 89916 h 610439"/>
              <a:gd name="connsiteX32" fmla="*/ 256871 w 609875"/>
              <a:gd name="connsiteY32" fmla="*/ 235458 h 610439"/>
              <a:gd name="connsiteX33" fmla="*/ 235535 w 609875"/>
              <a:gd name="connsiteY33" fmla="*/ 256794 h 610439"/>
              <a:gd name="connsiteX34" fmla="*/ 89993 w 609875"/>
              <a:gd name="connsiteY34" fmla="*/ 111252 h 610439"/>
              <a:gd name="connsiteX35" fmla="*/ 89231 w 609875"/>
              <a:gd name="connsiteY35" fmla="*/ 112014 h 610439"/>
              <a:gd name="connsiteX36" fmla="*/ 52655 w 609875"/>
              <a:gd name="connsiteY36" fmla="*/ 92202 h 610439"/>
              <a:gd name="connsiteX37" fmla="*/ 77 w 609875"/>
              <a:gd name="connsiteY37" fmla="*/ 26670 h 61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9875" h="610439">
                <a:moveTo>
                  <a:pt x="45797" y="541782"/>
                </a:moveTo>
                <a:cubicBezTo>
                  <a:pt x="39701" y="544068"/>
                  <a:pt x="35129" y="550926"/>
                  <a:pt x="35129" y="557784"/>
                </a:cubicBezTo>
                <a:cubicBezTo>
                  <a:pt x="35129" y="564642"/>
                  <a:pt x="38939" y="570738"/>
                  <a:pt x="45797" y="573786"/>
                </a:cubicBezTo>
                <a:cubicBezTo>
                  <a:pt x="52655" y="576834"/>
                  <a:pt x="59513" y="575310"/>
                  <a:pt x="64847" y="569976"/>
                </a:cubicBezTo>
                <a:cubicBezTo>
                  <a:pt x="71705" y="563118"/>
                  <a:pt x="71705" y="551688"/>
                  <a:pt x="64847" y="545592"/>
                </a:cubicBezTo>
                <a:cubicBezTo>
                  <a:pt x="59513" y="540258"/>
                  <a:pt x="52655" y="538734"/>
                  <a:pt x="45797" y="541782"/>
                </a:cubicBezTo>
                <a:close/>
                <a:moveTo>
                  <a:pt x="403175" y="323850"/>
                </a:moveTo>
                <a:lnTo>
                  <a:pt x="599771" y="520446"/>
                </a:lnTo>
                <a:cubicBezTo>
                  <a:pt x="615011" y="543306"/>
                  <a:pt x="612725" y="573786"/>
                  <a:pt x="593675" y="593598"/>
                </a:cubicBezTo>
                <a:cubicBezTo>
                  <a:pt x="574625" y="612648"/>
                  <a:pt x="544145" y="615696"/>
                  <a:pt x="522047" y="599694"/>
                </a:cubicBezTo>
                <a:lnTo>
                  <a:pt x="521285" y="600456"/>
                </a:lnTo>
                <a:lnTo>
                  <a:pt x="514427" y="593598"/>
                </a:lnTo>
                <a:lnTo>
                  <a:pt x="323927" y="403098"/>
                </a:lnTo>
                <a:close/>
                <a:moveTo>
                  <a:pt x="513832" y="643"/>
                </a:moveTo>
                <a:cubicBezTo>
                  <a:pt x="523285" y="1381"/>
                  <a:pt x="532715" y="3429"/>
                  <a:pt x="541859" y="6858"/>
                </a:cubicBezTo>
                <a:lnTo>
                  <a:pt x="480137" y="68580"/>
                </a:lnTo>
                <a:lnTo>
                  <a:pt x="492329" y="116586"/>
                </a:lnTo>
                <a:lnTo>
                  <a:pt x="541097" y="129540"/>
                </a:lnTo>
                <a:lnTo>
                  <a:pt x="602819" y="67818"/>
                </a:lnTo>
                <a:cubicBezTo>
                  <a:pt x="617297" y="104394"/>
                  <a:pt x="608915" y="146304"/>
                  <a:pt x="583007" y="175260"/>
                </a:cubicBezTo>
                <a:cubicBezTo>
                  <a:pt x="556337" y="204216"/>
                  <a:pt x="516713" y="215646"/>
                  <a:pt x="478613" y="205740"/>
                </a:cubicBezTo>
                <a:lnTo>
                  <a:pt x="89993" y="594360"/>
                </a:lnTo>
                <a:cubicBezTo>
                  <a:pt x="76277" y="608076"/>
                  <a:pt x="57227" y="613410"/>
                  <a:pt x="38939" y="608838"/>
                </a:cubicBezTo>
                <a:cubicBezTo>
                  <a:pt x="20651" y="604266"/>
                  <a:pt x="6173" y="589788"/>
                  <a:pt x="1601" y="571500"/>
                </a:cubicBezTo>
                <a:cubicBezTo>
                  <a:pt x="-2971" y="553212"/>
                  <a:pt x="2363" y="533400"/>
                  <a:pt x="16079" y="520446"/>
                </a:cubicBezTo>
                <a:lnTo>
                  <a:pt x="404699" y="131826"/>
                </a:lnTo>
                <a:cubicBezTo>
                  <a:pt x="394793" y="93726"/>
                  <a:pt x="406223" y="54102"/>
                  <a:pt x="435179" y="27432"/>
                </a:cubicBezTo>
                <a:cubicBezTo>
                  <a:pt x="456896" y="8001"/>
                  <a:pt x="485471" y="-1572"/>
                  <a:pt x="513832" y="643"/>
                </a:cubicBezTo>
                <a:close/>
                <a:moveTo>
                  <a:pt x="26747" y="0"/>
                </a:moveTo>
                <a:lnTo>
                  <a:pt x="92279" y="52578"/>
                </a:lnTo>
                <a:lnTo>
                  <a:pt x="112091" y="89154"/>
                </a:lnTo>
                <a:lnTo>
                  <a:pt x="111329" y="89916"/>
                </a:lnTo>
                <a:lnTo>
                  <a:pt x="256871" y="235458"/>
                </a:lnTo>
                <a:lnTo>
                  <a:pt x="235535" y="256794"/>
                </a:lnTo>
                <a:lnTo>
                  <a:pt x="89993" y="111252"/>
                </a:lnTo>
                <a:lnTo>
                  <a:pt x="89231" y="112014"/>
                </a:lnTo>
                <a:lnTo>
                  <a:pt x="52655" y="92202"/>
                </a:lnTo>
                <a:lnTo>
                  <a:pt x="77" y="26670"/>
                </a:lnTo>
                <a:close/>
              </a:path>
            </a:pathLst>
          </a:custGeom>
          <a:solidFill>
            <a:schemeClr val="accent4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2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&amp; Cubes – Slide Template</vt:lpstr>
      <vt:lpstr>Cycle Matrix &amp; Cubes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&amp; Cubes</dc:title>
  <dc:creator>PresentationGO.com</dc:creator>
  <dc:description>© Copyright PresentationGO.com</dc:description>
  <dcterms:created xsi:type="dcterms:W3CDTF">2014-11-26T05:14:11Z</dcterms:created>
  <dcterms:modified xsi:type="dcterms:W3CDTF">2019-08-05T21:22:34Z</dcterms:modified>
  <cp:category>Graphics &amp; Metaphors</cp:category>
</cp:coreProperties>
</file>