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8" r:id="rId4"/>
    <p:sldId id="36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0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362A-2B11-4509-A864-0FDF52BA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Infographic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15007B1-745F-4222-AEDB-FA808ECB4E9E}"/>
              </a:ext>
            </a:extLst>
          </p:cNvPr>
          <p:cNvSpPr/>
          <p:nvPr/>
        </p:nvSpPr>
        <p:spPr>
          <a:xfrm>
            <a:off x="6599992" y="1547688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51000" tIns="28575" rIns="8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rgbClr val="FFFFFF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B80EBAD-C359-4B86-AE63-8AD485369FA9}"/>
              </a:ext>
            </a:extLst>
          </p:cNvPr>
          <p:cNvSpPr/>
          <p:nvPr/>
        </p:nvSpPr>
        <p:spPr>
          <a:xfrm>
            <a:off x="6599992" y="4419835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51000" tIns="28575" rIns="8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BB4815-4A38-4646-B5DB-E10B51575541}"/>
              </a:ext>
            </a:extLst>
          </p:cNvPr>
          <p:cNvSpPr/>
          <p:nvPr/>
        </p:nvSpPr>
        <p:spPr>
          <a:xfrm>
            <a:off x="431379" y="1547688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08000" tIns="28575" rIns="35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780FA6D-DE17-4604-AAD7-402F703F0B82}"/>
              </a:ext>
            </a:extLst>
          </p:cNvPr>
          <p:cNvSpPr/>
          <p:nvPr/>
        </p:nvSpPr>
        <p:spPr>
          <a:xfrm>
            <a:off x="431379" y="4419835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rgbClr val="FAA426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08000" tIns="28575" rIns="35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B11859B-7E40-4231-9F47-D747DA2341F8}"/>
              </a:ext>
            </a:extLst>
          </p:cNvPr>
          <p:cNvSpPr/>
          <p:nvPr/>
        </p:nvSpPr>
        <p:spPr>
          <a:xfrm>
            <a:off x="2710643" y="1888891"/>
            <a:ext cx="3685835" cy="3685835"/>
          </a:xfrm>
          <a:prstGeom prst="ellipse">
            <a:avLst/>
          </a:prstGeom>
          <a:solidFill>
            <a:srgbClr val="F5F5F5"/>
          </a:solidFill>
          <a:ln w="76200">
            <a:solidFill>
              <a:schemeClr val="bg2"/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br>
              <a:rPr lang="fr-CA" sz="2800" cap="all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CA" sz="28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D35EA85-345F-45E7-8D1B-0B62C3700ABD}"/>
              </a:ext>
            </a:extLst>
          </p:cNvPr>
          <p:cNvSpPr/>
          <p:nvPr/>
        </p:nvSpPr>
        <p:spPr>
          <a:xfrm>
            <a:off x="4584239" y="2082574"/>
            <a:ext cx="1635817" cy="1618556"/>
          </a:xfrm>
          <a:custGeom>
            <a:avLst/>
            <a:gdLst>
              <a:gd name="connsiteX0" fmla="*/ 0 w 1792510"/>
              <a:gd name="connsiteY0" fmla="*/ 0 h 1773596"/>
              <a:gd name="connsiteX1" fmla="*/ 171148 w 1792510"/>
              <a:gd name="connsiteY1" fmla="*/ 8642 h 1773596"/>
              <a:gd name="connsiteX2" fmla="*/ 1784873 w 1792510"/>
              <a:gd name="connsiteY2" fmla="*/ 1622367 h 1773596"/>
              <a:gd name="connsiteX3" fmla="*/ 1792510 w 1792510"/>
              <a:gd name="connsiteY3" fmla="*/ 1773596 h 1773596"/>
              <a:gd name="connsiteX4" fmla="*/ 1212785 w 1792510"/>
              <a:gd name="connsiteY4" fmla="*/ 1773596 h 1773596"/>
              <a:gd name="connsiteX5" fmla="*/ 1208141 w 1792510"/>
              <a:gd name="connsiteY5" fmla="*/ 1681640 h 1773596"/>
              <a:gd name="connsiteX6" fmla="*/ 111874 w 1792510"/>
              <a:gd name="connsiteY6" fmla="*/ 585373 h 1773596"/>
              <a:gd name="connsiteX7" fmla="*/ 0 w 1792510"/>
              <a:gd name="connsiteY7" fmla="*/ 579724 h 1773596"/>
              <a:gd name="connsiteX8" fmla="*/ 0 w 1792510"/>
              <a:gd name="connsiteY8" fmla="*/ 0 h 17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6">
                <a:moveTo>
                  <a:pt x="0" y="0"/>
                </a:moveTo>
                <a:lnTo>
                  <a:pt x="171148" y="8642"/>
                </a:lnTo>
                <a:cubicBezTo>
                  <a:pt x="1022019" y="95053"/>
                  <a:pt x="1698462" y="771496"/>
                  <a:pt x="1784873" y="1622367"/>
                </a:cubicBezTo>
                <a:lnTo>
                  <a:pt x="1792510" y="1773596"/>
                </a:lnTo>
                <a:lnTo>
                  <a:pt x="1212785" y="1773596"/>
                </a:lnTo>
                <a:lnTo>
                  <a:pt x="1208141" y="1681640"/>
                </a:lnTo>
                <a:cubicBezTo>
                  <a:pt x="1149439" y="1103610"/>
                  <a:pt x="689905" y="644075"/>
                  <a:pt x="111874" y="585373"/>
                </a:cubicBezTo>
                <a:lnTo>
                  <a:pt x="0" y="57972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4598074-FF2F-45ED-9DEC-B88412ED631A}"/>
              </a:ext>
            </a:extLst>
          </p:cNvPr>
          <p:cNvSpPr/>
          <p:nvPr/>
        </p:nvSpPr>
        <p:spPr>
          <a:xfrm>
            <a:off x="2923419" y="2084409"/>
            <a:ext cx="1599463" cy="1616721"/>
          </a:xfrm>
          <a:custGeom>
            <a:avLst/>
            <a:gdLst>
              <a:gd name="connsiteX0" fmla="*/ 1752674 w 1752674"/>
              <a:gd name="connsiteY0" fmla="*/ 0 h 1771585"/>
              <a:gd name="connsiteX1" fmla="*/ 1752674 w 1752674"/>
              <a:gd name="connsiteY1" fmla="*/ 579724 h 1771585"/>
              <a:gd name="connsiteX2" fmla="*/ 1680633 w 1752674"/>
              <a:gd name="connsiteY2" fmla="*/ 583362 h 1771585"/>
              <a:gd name="connsiteX3" fmla="*/ 584366 w 1752674"/>
              <a:gd name="connsiteY3" fmla="*/ 1679629 h 1771585"/>
              <a:gd name="connsiteX4" fmla="*/ 579723 w 1752674"/>
              <a:gd name="connsiteY4" fmla="*/ 1771585 h 1771585"/>
              <a:gd name="connsiteX5" fmla="*/ 0 w 1752674"/>
              <a:gd name="connsiteY5" fmla="*/ 1771585 h 1771585"/>
              <a:gd name="connsiteX6" fmla="*/ 7636 w 1752674"/>
              <a:gd name="connsiteY6" fmla="*/ 1620356 h 1771585"/>
              <a:gd name="connsiteX7" fmla="*/ 1621361 w 1752674"/>
              <a:gd name="connsiteY7" fmla="*/ 6631 h 1771585"/>
              <a:gd name="connsiteX8" fmla="*/ 1752674 w 1752674"/>
              <a:gd name="connsiteY8" fmla="*/ 0 h 177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5">
                <a:moveTo>
                  <a:pt x="1752674" y="0"/>
                </a:moveTo>
                <a:lnTo>
                  <a:pt x="1752674" y="579724"/>
                </a:lnTo>
                <a:lnTo>
                  <a:pt x="1680633" y="583362"/>
                </a:lnTo>
                <a:cubicBezTo>
                  <a:pt x="1102603" y="642064"/>
                  <a:pt x="643068" y="1101599"/>
                  <a:pt x="584366" y="1679629"/>
                </a:cubicBezTo>
                <a:lnTo>
                  <a:pt x="579723" y="1771585"/>
                </a:lnTo>
                <a:lnTo>
                  <a:pt x="0" y="1771585"/>
                </a:lnTo>
                <a:lnTo>
                  <a:pt x="7636" y="1620356"/>
                </a:lnTo>
                <a:cubicBezTo>
                  <a:pt x="94047" y="769485"/>
                  <a:pt x="770490" y="93042"/>
                  <a:pt x="1621361" y="6631"/>
                </a:cubicBezTo>
                <a:lnTo>
                  <a:pt x="175267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88B548-023F-409B-BF43-9660438E338D}"/>
              </a:ext>
            </a:extLst>
          </p:cNvPr>
          <p:cNvSpPr/>
          <p:nvPr/>
        </p:nvSpPr>
        <p:spPr>
          <a:xfrm>
            <a:off x="2923419" y="3762487"/>
            <a:ext cx="1599463" cy="1616723"/>
          </a:xfrm>
          <a:custGeom>
            <a:avLst/>
            <a:gdLst>
              <a:gd name="connsiteX0" fmla="*/ 0 w 1752674"/>
              <a:gd name="connsiteY0" fmla="*/ 0 h 1771588"/>
              <a:gd name="connsiteX1" fmla="*/ 579723 w 1752674"/>
              <a:gd name="connsiteY1" fmla="*/ 0 h 1771588"/>
              <a:gd name="connsiteX2" fmla="*/ 584366 w 1752674"/>
              <a:gd name="connsiteY2" fmla="*/ 91959 h 1771588"/>
              <a:gd name="connsiteX3" fmla="*/ 1680633 w 1752674"/>
              <a:gd name="connsiteY3" fmla="*/ 1188226 h 1771588"/>
              <a:gd name="connsiteX4" fmla="*/ 1752674 w 1752674"/>
              <a:gd name="connsiteY4" fmla="*/ 1191864 h 1771588"/>
              <a:gd name="connsiteX5" fmla="*/ 1752674 w 1752674"/>
              <a:gd name="connsiteY5" fmla="*/ 1771588 h 1771588"/>
              <a:gd name="connsiteX6" fmla="*/ 1621361 w 1752674"/>
              <a:gd name="connsiteY6" fmla="*/ 1764957 h 1771588"/>
              <a:gd name="connsiteX7" fmla="*/ 7636 w 1752674"/>
              <a:gd name="connsiteY7" fmla="*/ 151232 h 1771588"/>
              <a:gd name="connsiteX8" fmla="*/ 0 w 1752674"/>
              <a:gd name="connsiteY8" fmla="*/ 0 h 177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8">
                <a:moveTo>
                  <a:pt x="0" y="0"/>
                </a:moveTo>
                <a:lnTo>
                  <a:pt x="579723" y="0"/>
                </a:lnTo>
                <a:lnTo>
                  <a:pt x="584366" y="91959"/>
                </a:lnTo>
                <a:cubicBezTo>
                  <a:pt x="643068" y="669990"/>
                  <a:pt x="1102603" y="1129524"/>
                  <a:pt x="1680633" y="1188226"/>
                </a:cubicBezTo>
                <a:lnTo>
                  <a:pt x="1752674" y="1191864"/>
                </a:lnTo>
                <a:lnTo>
                  <a:pt x="1752674" y="1771588"/>
                </a:lnTo>
                <a:lnTo>
                  <a:pt x="1621361" y="1764957"/>
                </a:lnTo>
                <a:cubicBezTo>
                  <a:pt x="770490" y="1678546"/>
                  <a:pt x="94047" y="1002103"/>
                  <a:pt x="7636" y="1512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8EC126-2A2D-4A01-95C1-24653D907C42}"/>
              </a:ext>
            </a:extLst>
          </p:cNvPr>
          <p:cNvSpPr/>
          <p:nvPr/>
        </p:nvSpPr>
        <p:spPr>
          <a:xfrm>
            <a:off x="4584239" y="3762487"/>
            <a:ext cx="1635817" cy="1618558"/>
          </a:xfrm>
          <a:custGeom>
            <a:avLst/>
            <a:gdLst>
              <a:gd name="connsiteX0" fmla="*/ 1212785 w 1792510"/>
              <a:gd name="connsiteY0" fmla="*/ 0 h 1773599"/>
              <a:gd name="connsiteX1" fmla="*/ 1792510 w 1792510"/>
              <a:gd name="connsiteY1" fmla="*/ 0 h 1773599"/>
              <a:gd name="connsiteX2" fmla="*/ 1784873 w 1792510"/>
              <a:gd name="connsiteY2" fmla="*/ 151232 h 1773599"/>
              <a:gd name="connsiteX3" fmla="*/ 171148 w 1792510"/>
              <a:gd name="connsiteY3" fmla="*/ 1764957 h 1773599"/>
              <a:gd name="connsiteX4" fmla="*/ 0 w 1792510"/>
              <a:gd name="connsiteY4" fmla="*/ 1773599 h 1773599"/>
              <a:gd name="connsiteX5" fmla="*/ 0 w 1792510"/>
              <a:gd name="connsiteY5" fmla="*/ 1193875 h 1773599"/>
              <a:gd name="connsiteX6" fmla="*/ 111874 w 1792510"/>
              <a:gd name="connsiteY6" fmla="*/ 1188226 h 1773599"/>
              <a:gd name="connsiteX7" fmla="*/ 1208141 w 1792510"/>
              <a:gd name="connsiteY7" fmla="*/ 91959 h 1773599"/>
              <a:gd name="connsiteX8" fmla="*/ 1212785 w 1792510"/>
              <a:gd name="connsiteY8" fmla="*/ 0 h 17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9">
                <a:moveTo>
                  <a:pt x="1212785" y="0"/>
                </a:moveTo>
                <a:lnTo>
                  <a:pt x="1792510" y="0"/>
                </a:lnTo>
                <a:lnTo>
                  <a:pt x="1784873" y="151232"/>
                </a:lnTo>
                <a:cubicBezTo>
                  <a:pt x="1698462" y="1002103"/>
                  <a:pt x="1022019" y="1678546"/>
                  <a:pt x="171148" y="1764957"/>
                </a:cubicBezTo>
                <a:lnTo>
                  <a:pt x="0" y="1773599"/>
                </a:lnTo>
                <a:lnTo>
                  <a:pt x="0" y="1193875"/>
                </a:lnTo>
                <a:lnTo>
                  <a:pt x="111874" y="1188226"/>
                </a:lnTo>
                <a:cubicBezTo>
                  <a:pt x="689905" y="1129524"/>
                  <a:pt x="1149439" y="669990"/>
                  <a:pt x="1208141" y="91959"/>
                </a:cubicBezTo>
                <a:lnTo>
                  <a:pt x="121278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CFEFDF3-987E-4198-8A77-0645122E8BF2}"/>
              </a:ext>
            </a:extLst>
          </p:cNvPr>
          <p:cNvSpPr/>
          <p:nvPr/>
        </p:nvSpPr>
        <p:spPr>
          <a:xfrm>
            <a:off x="2923419" y="3294022"/>
            <a:ext cx="546977" cy="405271"/>
          </a:xfrm>
          <a:custGeom>
            <a:avLst/>
            <a:gdLst>
              <a:gd name="connsiteX0" fmla="*/ 306504 w 599372"/>
              <a:gd name="connsiteY0" fmla="*/ 0 h 444092"/>
              <a:gd name="connsiteX1" fmla="*/ 380467 w 599372"/>
              <a:gd name="connsiteY1" fmla="*/ 30543 h 444092"/>
              <a:gd name="connsiteX2" fmla="*/ 599372 w 599372"/>
              <a:gd name="connsiteY2" fmla="*/ 249515 h 444092"/>
              <a:gd name="connsiteX3" fmla="*/ 584366 w 599372"/>
              <a:gd name="connsiteY3" fmla="*/ 352136 h 444092"/>
              <a:gd name="connsiteX4" fmla="*/ 579723 w 599372"/>
              <a:gd name="connsiteY4" fmla="*/ 444092 h 444092"/>
              <a:gd name="connsiteX5" fmla="*/ 0 w 599372"/>
              <a:gd name="connsiteY5" fmla="*/ 444092 h 444092"/>
              <a:gd name="connsiteX6" fmla="*/ 7636 w 599372"/>
              <a:gd name="connsiteY6" fmla="*/ 292863 h 444092"/>
              <a:gd name="connsiteX7" fmla="*/ 13381 w 599372"/>
              <a:gd name="connsiteY7" fmla="*/ 253580 h 444092"/>
              <a:gd name="connsiteX8" fmla="*/ 39688 w 599372"/>
              <a:gd name="connsiteY8" fmla="*/ 226850 h 444092"/>
              <a:gd name="connsiteX9" fmla="*/ 232616 w 599372"/>
              <a:gd name="connsiteY9" fmla="*/ 31253 h 444092"/>
              <a:gd name="connsiteX10" fmla="*/ 306504 w 599372"/>
              <a:gd name="connsiteY10" fmla="*/ 0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372" h="444092">
                <a:moveTo>
                  <a:pt x="306504" y="0"/>
                </a:moveTo>
                <a:cubicBezTo>
                  <a:pt x="333253" y="-89"/>
                  <a:pt x="360014" y="10122"/>
                  <a:pt x="380467" y="30543"/>
                </a:cubicBezTo>
                <a:lnTo>
                  <a:pt x="599372" y="249515"/>
                </a:lnTo>
                <a:lnTo>
                  <a:pt x="584366" y="352136"/>
                </a:lnTo>
                <a:lnTo>
                  <a:pt x="579723" y="444092"/>
                </a:lnTo>
                <a:lnTo>
                  <a:pt x="0" y="444092"/>
                </a:lnTo>
                <a:lnTo>
                  <a:pt x="7636" y="292863"/>
                </a:lnTo>
                <a:lnTo>
                  <a:pt x="13381" y="253580"/>
                </a:lnTo>
                <a:lnTo>
                  <a:pt x="39688" y="226850"/>
                </a:lnTo>
                <a:lnTo>
                  <a:pt x="232616" y="31253"/>
                </a:lnTo>
                <a:cubicBezTo>
                  <a:pt x="253018" y="10477"/>
                  <a:pt x="279755" y="89"/>
                  <a:pt x="306504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0676C6-CDF7-4960-B8F9-99148985BA08}"/>
              </a:ext>
            </a:extLst>
          </p:cNvPr>
          <p:cNvSpPr/>
          <p:nvPr/>
        </p:nvSpPr>
        <p:spPr>
          <a:xfrm rot="5400000">
            <a:off x="4512926" y="2153886"/>
            <a:ext cx="547897" cy="405274"/>
          </a:xfrm>
          <a:custGeom>
            <a:avLst/>
            <a:gdLst>
              <a:gd name="connsiteX0" fmla="*/ 0 w 600380"/>
              <a:gd name="connsiteY0" fmla="*/ 444094 h 444094"/>
              <a:gd name="connsiteX1" fmla="*/ 8285 w 600380"/>
              <a:gd name="connsiteY1" fmla="*/ 280016 h 444094"/>
              <a:gd name="connsiteX2" fmla="*/ 60611 w 600380"/>
              <a:gd name="connsiteY2" fmla="*/ 226850 h 444094"/>
              <a:gd name="connsiteX3" fmla="*/ 253539 w 600380"/>
              <a:gd name="connsiteY3" fmla="*/ 31253 h 444094"/>
              <a:gd name="connsiteX4" fmla="*/ 327427 w 600380"/>
              <a:gd name="connsiteY4" fmla="*/ 0 h 444094"/>
              <a:gd name="connsiteX5" fmla="*/ 401390 w 600380"/>
              <a:gd name="connsiteY5" fmla="*/ 30543 h 444094"/>
              <a:gd name="connsiteX6" fmla="*/ 600380 w 600380"/>
              <a:gd name="connsiteY6" fmla="*/ 229594 h 444094"/>
              <a:gd name="connsiteX7" fmla="*/ 585373 w 600380"/>
              <a:gd name="connsiteY7" fmla="*/ 332220 h 444094"/>
              <a:gd name="connsiteX8" fmla="*/ 579724 w 600380"/>
              <a:gd name="connsiteY8" fmla="*/ 444094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380" h="444094">
                <a:moveTo>
                  <a:pt x="0" y="444094"/>
                </a:moveTo>
                <a:lnTo>
                  <a:pt x="8285" y="280016"/>
                </a:lnTo>
                <a:lnTo>
                  <a:pt x="60611" y="226850"/>
                </a:lnTo>
                <a:lnTo>
                  <a:pt x="253539" y="31253"/>
                </a:lnTo>
                <a:cubicBezTo>
                  <a:pt x="273941" y="10477"/>
                  <a:pt x="300678" y="89"/>
                  <a:pt x="327427" y="0"/>
                </a:cubicBezTo>
                <a:cubicBezTo>
                  <a:pt x="354176" y="-89"/>
                  <a:pt x="380937" y="10122"/>
                  <a:pt x="401390" y="30543"/>
                </a:cubicBezTo>
                <a:lnTo>
                  <a:pt x="600380" y="229594"/>
                </a:lnTo>
                <a:lnTo>
                  <a:pt x="585373" y="332220"/>
                </a:lnTo>
                <a:lnTo>
                  <a:pt x="579724" y="44409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FBD981D-F83F-4FF8-8016-30AEDD3D66C4}"/>
              </a:ext>
            </a:extLst>
          </p:cNvPr>
          <p:cNvSpPr/>
          <p:nvPr/>
        </p:nvSpPr>
        <p:spPr>
          <a:xfrm rot="16200000">
            <a:off x="4043875" y="4900202"/>
            <a:ext cx="552744" cy="405271"/>
          </a:xfrm>
          <a:custGeom>
            <a:avLst/>
            <a:gdLst>
              <a:gd name="connsiteX0" fmla="*/ 605691 w 605691"/>
              <a:gd name="connsiteY0" fmla="*/ 236919 h 444092"/>
              <a:gd name="connsiteX1" fmla="*/ 598997 w 605691"/>
              <a:gd name="connsiteY1" fmla="*/ 265128 h 444092"/>
              <a:gd name="connsiteX2" fmla="*/ 583362 w 605691"/>
              <a:gd name="connsiteY2" fmla="*/ 372051 h 444092"/>
              <a:gd name="connsiteX3" fmla="*/ 579724 w 605691"/>
              <a:gd name="connsiteY3" fmla="*/ 444092 h 444092"/>
              <a:gd name="connsiteX4" fmla="*/ 0 w 605691"/>
              <a:gd name="connsiteY4" fmla="*/ 444092 h 444092"/>
              <a:gd name="connsiteX5" fmla="*/ 6631 w 605691"/>
              <a:gd name="connsiteY5" fmla="*/ 312779 h 444092"/>
              <a:gd name="connsiteX6" fmla="*/ 12320 w 605691"/>
              <a:gd name="connsiteY6" fmla="*/ 273873 h 444092"/>
              <a:gd name="connsiteX7" fmla="*/ 58600 w 605691"/>
              <a:gd name="connsiteY7" fmla="*/ 226850 h 444092"/>
              <a:gd name="connsiteX8" fmla="*/ 251528 w 605691"/>
              <a:gd name="connsiteY8" fmla="*/ 31253 h 444092"/>
              <a:gd name="connsiteX9" fmla="*/ 325416 w 605691"/>
              <a:gd name="connsiteY9" fmla="*/ 0 h 444092"/>
              <a:gd name="connsiteX10" fmla="*/ 399379 w 605691"/>
              <a:gd name="connsiteY10" fmla="*/ 30543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691" h="444092">
                <a:moveTo>
                  <a:pt x="605691" y="236919"/>
                </a:moveTo>
                <a:lnTo>
                  <a:pt x="598997" y="265128"/>
                </a:lnTo>
                <a:cubicBezTo>
                  <a:pt x="592266" y="300260"/>
                  <a:pt x="587031" y="335924"/>
                  <a:pt x="583362" y="372051"/>
                </a:cubicBezTo>
                <a:lnTo>
                  <a:pt x="579724" y="444092"/>
                </a:lnTo>
                <a:lnTo>
                  <a:pt x="0" y="444092"/>
                </a:lnTo>
                <a:lnTo>
                  <a:pt x="6631" y="312779"/>
                </a:lnTo>
                <a:lnTo>
                  <a:pt x="12320" y="273873"/>
                </a:lnTo>
                <a:lnTo>
                  <a:pt x="58600" y="226850"/>
                </a:lnTo>
                <a:lnTo>
                  <a:pt x="251528" y="31253"/>
                </a:lnTo>
                <a:cubicBezTo>
                  <a:pt x="271930" y="10477"/>
                  <a:pt x="298667" y="89"/>
                  <a:pt x="325416" y="0"/>
                </a:cubicBezTo>
                <a:cubicBezTo>
                  <a:pt x="352165" y="-89"/>
                  <a:pt x="378926" y="10122"/>
                  <a:pt x="399379" y="3054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58523B0-4D2E-49A8-8506-600441F5B447}"/>
              </a:ext>
            </a:extLst>
          </p:cNvPr>
          <p:cNvSpPr/>
          <p:nvPr/>
        </p:nvSpPr>
        <p:spPr>
          <a:xfrm>
            <a:off x="2660328" y="3409384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184F14-94F2-46C3-A45C-87E10FD1C5F8}"/>
              </a:ext>
            </a:extLst>
          </p:cNvPr>
          <p:cNvSpPr/>
          <p:nvPr/>
        </p:nvSpPr>
        <p:spPr>
          <a:xfrm rot="5400000">
            <a:off x="4007437" y="2062276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B8819E-FF23-4092-A57F-6991916B5E10}"/>
              </a:ext>
            </a:extLst>
          </p:cNvPr>
          <p:cNvSpPr/>
          <p:nvPr/>
        </p:nvSpPr>
        <p:spPr>
          <a:xfrm rot="16200000">
            <a:off x="4007437" y="4756493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0D7005-D2E8-43B1-A31E-8E691A6BA057}"/>
              </a:ext>
            </a:extLst>
          </p:cNvPr>
          <p:cNvSpPr/>
          <p:nvPr/>
        </p:nvSpPr>
        <p:spPr>
          <a:xfrm rot="10800000">
            <a:off x="5673143" y="3762486"/>
            <a:ext cx="546913" cy="405274"/>
          </a:xfrm>
          <a:custGeom>
            <a:avLst/>
            <a:gdLst>
              <a:gd name="connsiteX0" fmla="*/ 579725 w 599301"/>
              <a:gd name="connsiteY0" fmla="*/ 444094 h 444094"/>
              <a:gd name="connsiteX1" fmla="*/ 0 w 599301"/>
              <a:gd name="connsiteY1" fmla="*/ 444094 h 444094"/>
              <a:gd name="connsiteX2" fmla="*/ 7637 w 599301"/>
              <a:gd name="connsiteY2" fmla="*/ 292862 h 444094"/>
              <a:gd name="connsiteX3" fmla="*/ 13481 w 599301"/>
              <a:gd name="connsiteY3" fmla="*/ 252894 h 444094"/>
              <a:gd name="connsiteX4" fmla="*/ 39114 w 599301"/>
              <a:gd name="connsiteY4" fmla="*/ 226850 h 444094"/>
              <a:gd name="connsiteX5" fmla="*/ 232042 w 599301"/>
              <a:gd name="connsiteY5" fmla="*/ 31253 h 444094"/>
              <a:gd name="connsiteX6" fmla="*/ 305930 w 599301"/>
              <a:gd name="connsiteY6" fmla="*/ 0 h 444094"/>
              <a:gd name="connsiteX7" fmla="*/ 379893 w 599301"/>
              <a:gd name="connsiteY7" fmla="*/ 30543 h 444094"/>
              <a:gd name="connsiteX8" fmla="*/ 599301 w 599301"/>
              <a:gd name="connsiteY8" fmla="*/ 250019 h 444094"/>
              <a:gd name="connsiteX9" fmla="*/ 584369 w 599301"/>
              <a:gd name="connsiteY9" fmla="*/ 352135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01" h="444094">
                <a:moveTo>
                  <a:pt x="579725" y="444094"/>
                </a:moveTo>
                <a:lnTo>
                  <a:pt x="0" y="444094"/>
                </a:lnTo>
                <a:lnTo>
                  <a:pt x="7637" y="292862"/>
                </a:lnTo>
                <a:lnTo>
                  <a:pt x="13481" y="252894"/>
                </a:lnTo>
                <a:lnTo>
                  <a:pt x="39114" y="226850"/>
                </a:lnTo>
                <a:lnTo>
                  <a:pt x="232042" y="31253"/>
                </a:lnTo>
                <a:cubicBezTo>
                  <a:pt x="252444" y="10477"/>
                  <a:pt x="279181" y="89"/>
                  <a:pt x="305930" y="0"/>
                </a:cubicBezTo>
                <a:cubicBezTo>
                  <a:pt x="332679" y="-89"/>
                  <a:pt x="359440" y="10122"/>
                  <a:pt x="379893" y="30543"/>
                </a:cubicBezTo>
                <a:lnTo>
                  <a:pt x="599301" y="250019"/>
                </a:lnTo>
                <a:lnTo>
                  <a:pt x="584369" y="352135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7AA915-97D0-46A0-8A19-9D476F7F6E38}"/>
              </a:ext>
            </a:extLst>
          </p:cNvPr>
          <p:cNvSpPr/>
          <p:nvPr/>
        </p:nvSpPr>
        <p:spPr>
          <a:xfrm rot="10800000">
            <a:off x="5391422" y="3409384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Graphic 39" descr="Single gear">
            <a:extLst>
              <a:ext uri="{FF2B5EF4-FFF2-40B4-BE49-F238E27FC236}">
                <a16:creationId xmlns:a16="http://schemas.microsoft.com/office/drawing/2014/main" id="{7FC3F416-494B-4619-8CE4-05762BCE6B15}"/>
              </a:ext>
            </a:extLst>
          </p:cNvPr>
          <p:cNvSpPr/>
          <p:nvPr/>
        </p:nvSpPr>
        <p:spPr>
          <a:xfrm>
            <a:off x="3038940" y="3647143"/>
            <a:ext cx="335023" cy="335023"/>
          </a:xfrm>
          <a:custGeom>
            <a:avLst/>
            <a:gdLst>
              <a:gd name="connsiteX0" fmla="*/ 183558 w 367115"/>
              <a:gd name="connsiteY0" fmla="*/ 248343 h 367115"/>
              <a:gd name="connsiteX1" fmla="*/ 118773 w 367115"/>
              <a:gd name="connsiteY1" fmla="*/ 183558 h 367115"/>
              <a:gd name="connsiteX2" fmla="*/ 183558 w 367115"/>
              <a:gd name="connsiteY2" fmla="*/ 118773 h 367115"/>
              <a:gd name="connsiteX3" fmla="*/ 248343 w 367115"/>
              <a:gd name="connsiteY3" fmla="*/ 183558 h 367115"/>
              <a:gd name="connsiteX4" fmla="*/ 183558 w 367115"/>
              <a:gd name="connsiteY4" fmla="*/ 248343 h 367115"/>
              <a:gd name="connsiteX5" fmla="*/ 329324 w 367115"/>
              <a:gd name="connsiteY5" fmla="*/ 143067 h 367115"/>
              <a:gd name="connsiteX6" fmla="*/ 315287 w 367115"/>
              <a:gd name="connsiteY6" fmla="*/ 109595 h 367115"/>
              <a:gd name="connsiteX7" fmla="*/ 328784 w 367115"/>
              <a:gd name="connsiteY7" fmla="*/ 69104 h 367115"/>
              <a:gd name="connsiteX8" fmla="*/ 298011 w 367115"/>
              <a:gd name="connsiteY8" fmla="*/ 38331 h 367115"/>
              <a:gd name="connsiteX9" fmla="*/ 257520 w 367115"/>
              <a:gd name="connsiteY9" fmla="*/ 51828 h 367115"/>
              <a:gd name="connsiteX10" fmla="*/ 223508 w 367115"/>
              <a:gd name="connsiteY10" fmla="*/ 37791 h 367115"/>
              <a:gd name="connsiteX11" fmla="*/ 205153 w 367115"/>
              <a:gd name="connsiteY11" fmla="*/ 0 h 367115"/>
              <a:gd name="connsiteX12" fmla="*/ 161963 w 367115"/>
              <a:gd name="connsiteY12" fmla="*/ 0 h 367115"/>
              <a:gd name="connsiteX13" fmla="*/ 143067 w 367115"/>
              <a:gd name="connsiteY13" fmla="*/ 37791 h 367115"/>
              <a:gd name="connsiteX14" fmla="*/ 109595 w 367115"/>
              <a:gd name="connsiteY14" fmla="*/ 51828 h 367115"/>
              <a:gd name="connsiteX15" fmla="*/ 69104 w 367115"/>
              <a:gd name="connsiteY15" fmla="*/ 38331 h 367115"/>
              <a:gd name="connsiteX16" fmla="*/ 38331 w 367115"/>
              <a:gd name="connsiteY16" fmla="*/ 69104 h 367115"/>
              <a:gd name="connsiteX17" fmla="*/ 51828 w 367115"/>
              <a:gd name="connsiteY17" fmla="*/ 109595 h 367115"/>
              <a:gd name="connsiteX18" fmla="*/ 37791 w 367115"/>
              <a:gd name="connsiteY18" fmla="*/ 143607 h 367115"/>
              <a:gd name="connsiteX19" fmla="*/ 0 w 367115"/>
              <a:gd name="connsiteY19" fmla="*/ 161963 h 367115"/>
              <a:gd name="connsiteX20" fmla="*/ 0 w 367115"/>
              <a:gd name="connsiteY20" fmla="*/ 205153 h 367115"/>
              <a:gd name="connsiteX21" fmla="*/ 37791 w 367115"/>
              <a:gd name="connsiteY21" fmla="*/ 224048 h 367115"/>
              <a:gd name="connsiteX22" fmla="*/ 51828 w 367115"/>
              <a:gd name="connsiteY22" fmla="*/ 257520 h 367115"/>
              <a:gd name="connsiteX23" fmla="*/ 38331 w 367115"/>
              <a:gd name="connsiteY23" fmla="*/ 298011 h 367115"/>
              <a:gd name="connsiteX24" fmla="*/ 69104 w 367115"/>
              <a:gd name="connsiteY24" fmla="*/ 328784 h 367115"/>
              <a:gd name="connsiteX25" fmla="*/ 109595 w 367115"/>
              <a:gd name="connsiteY25" fmla="*/ 315287 h 367115"/>
              <a:gd name="connsiteX26" fmla="*/ 143607 w 367115"/>
              <a:gd name="connsiteY26" fmla="*/ 329324 h 367115"/>
              <a:gd name="connsiteX27" fmla="*/ 162502 w 367115"/>
              <a:gd name="connsiteY27" fmla="*/ 367115 h 367115"/>
              <a:gd name="connsiteX28" fmla="*/ 205692 w 367115"/>
              <a:gd name="connsiteY28" fmla="*/ 367115 h 367115"/>
              <a:gd name="connsiteX29" fmla="*/ 224588 w 367115"/>
              <a:gd name="connsiteY29" fmla="*/ 329324 h 367115"/>
              <a:gd name="connsiteX30" fmla="*/ 258060 w 367115"/>
              <a:gd name="connsiteY30" fmla="*/ 315287 h 367115"/>
              <a:gd name="connsiteX31" fmla="*/ 298551 w 367115"/>
              <a:gd name="connsiteY31" fmla="*/ 328784 h 367115"/>
              <a:gd name="connsiteX32" fmla="*/ 329324 w 367115"/>
              <a:gd name="connsiteY32" fmla="*/ 298011 h 367115"/>
              <a:gd name="connsiteX33" fmla="*/ 315827 w 367115"/>
              <a:gd name="connsiteY33" fmla="*/ 257520 h 367115"/>
              <a:gd name="connsiteX34" fmla="*/ 329864 w 367115"/>
              <a:gd name="connsiteY34" fmla="*/ 223508 h 367115"/>
              <a:gd name="connsiteX35" fmla="*/ 367655 w 367115"/>
              <a:gd name="connsiteY35" fmla="*/ 204613 h 367115"/>
              <a:gd name="connsiteX36" fmla="*/ 367655 w 367115"/>
              <a:gd name="connsiteY36" fmla="*/ 161423 h 367115"/>
              <a:gd name="connsiteX37" fmla="*/ 329324 w 367115"/>
              <a:gd name="connsiteY37" fmla="*/ 143067 h 36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7115" h="367115">
                <a:moveTo>
                  <a:pt x="183558" y="248343"/>
                </a:moveTo>
                <a:cubicBezTo>
                  <a:pt x="147926" y="248343"/>
                  <a:pt x="118773" y="219189"/>
                  <a:pt x="118773" y="183558"/>
                </a:cubicBezTo>
                <a:cubicBezTo>
                  <a:pt x="118773" y="147926"/>
                  <a:pt x="147926" y="118773"/>
                  <a:pt x="183558" y="118773"/>
                </a:cubicBezTo>
                <a:cubicBezTo>
                  <a:pt x="219189" y="118773"/>
                  <a:pt x="248343" y="147926"/>
                  <a:pt x="248343" y="183558"/>
                </a:cubicBezTo>
                <a:cubicBezTo>
                  <a:pt x="248343" y="219189"/>
                  <a:pt x="219189" y="248343"/>
                  <a:pt x="183558" y="248343"/>
                </a:cubicBezTo>
                <a:close/>
                <a:moveTo>
                  <a:pt x="329324" y="143067"/>
                </a:moveTo>
                <a:cubicBezTo>
                  <a:pt x="326085" y="131190"/>
                  <a:pt x="321226" y="119852"/>
                  <a:pt x="315287" y="109595"/>
                </a:cubicBezTo>
                <a:lnTo>
                  <a:pt x="328784" y="69104"/>
                </a:lnTo>
                <a:lnTo>
                  <a:pt x="298011" y="38331"/>
                </a:lnTo>
                <a:lnTo>
                  <a:pt x="257520" y="51828"/>
                </a:lnTo>
                <a:cubicBezTo>
                  <a:pt x="246723" y="45889"/>
                  <a:pt x="235385" y="41031"/>
                  <a:pt x="223508" y="37791"/>
                </a:cubicBezTo>
                <a:lnTo>
                  <a:pt x="205153" y="0"/>
                </a:lnTo>
                <a:lnTo>
                  <a:pt x="161963" y="0"/>
                </a:lnTo>
                <a:lnTo>
                  <a:pt x="143067" y="37791"/>
                </a:lnTo>
                <a:cubicBezTo>
                  <a:pt x="131190" y="41031"/>
                  <a:pt x="119852" y="45889"/>
                  <a:pt x="109595" y="51828"/>
                </a:cubicBezTo>
                <a:lnTo>
                  <a:pt x="69104" y="38331"/>
                </a:lnTo>
                <a:lnTo>
                  <a:pt x="38331" y="69104"/>
                </a:lnTo>
                <a:lnTo>
                  <a:pt x="51828" y="109595"/>
                </a:lnTo>
                <a:cubicBezTo>
                  <a:pt x="45889" y="120392"/>
                  <a:pt x="41031" y="131730"/>
                  <a:pt x="37791" y="143607"/>
                </a:cubicBezTo>
                <a:lnTo>
                  <a:pt x="0" y="161963"/>
                </a:lnTo>
                <a:lnTo>
                  <a:pt x="0" y="205153"/>
                </a:lnTo>
                <a:lnTo>
                  <a:pt x="37791" y="224048"/>
                </a:lnTo>
                <a:cubicBezTo>
                  <a:pt x="41031" y="235925"/>
                  <a:pt x="45889" y="247263"/>
                  <a:pt x="51828" y="257520"/>
                </a:cubicBezTo>
                <a:lnTo>
                  <a:pt x="38331" y="298011"/>
                </a:lnTo>
                <a:lnTo>
                  <a:pt x="69104" y="328784"/>
                </a:lnTo>
                <a:lnTo>
                  <a:pt x="109595" y="315287"/>
                </a:lnTo>
                <a:cubicBezTo>
                  <a:pt x="120392" y="321226"/>
                  <a:pt x="131730" y="326085"/>
                  <a:pt x="143607" y="329324"/>
                </a:cubicBezTo>
                <a:lnTo>
                  <a:pt x="162502" y="367115"/>
                </a:lnTo>
                <a:lnTo>
                  <a:pt x="205692" y="367115"/>
                </a:lnTo>
                <a:lnTo>
                  <a:pt x="224588" y="329324"/>
                </a:lnTo>
                <a:cubicBezTo>
                  <a:pt x="236465" y="326085"/>
                  <a:pt x="247803" y="321226"/>
                  <a:pt x="258060" y="315287"/>
                </a:cubicBezTo>
                <a:lnTo>
                  <a:pt x="298551" y="328784"/>
                </a:lnTo>
                <a:lnTo>
                  <a:pt x="329324" y="298011"/>
                </a:lnTo>
                <a:lnTo>
                  <a:pt x="315827" y="257520"/>
                </a:lnTo>
                <a:cubicBezTo>
                  <a:pt x="321766" y="246723"/>
                  <a:pt x="326624" y="235385"/>
                  <a:pt x="329864" y="223508"/>
                </a:cubicBezTo>
                <a:lnTo>
                  <a:pt x="367655" y="204613"/>
                </a:lnTo>
                <a:lnTo>
                  <a:pt x="367655" y="161423"/>
                </a:lnTo>
                <a:lnTo>
                  <a:pt x="329324" y="143067"/>
                </a:ln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D44E15D-BE0E-476B-A525-EA8619ECFFA0}"/>
              </a:ext>
            </a:extLst>
          </p:cNvPr>
          <p:cNvSpPr/>
          <p:nvPr/>
        </p:nvSpPr>
        <p:spPr>
          <a:xfrm>
            <a:off x="4332258" y="2164511"/>
            <a:ext cx="335316" cy="384023"/>
          </a:xfrm>
          <a:custGeom>
            <a:avLst/>
            <a:gdLst>
              <a:gd name="connsiteX0" fmla="*/ 183393 w 367436"/>
              <a:gd name="connsiteY0" fmla="*/ 334722 h 420808"/>
              <a:gd name="connsiteX1" fmla="*/ 194190 w 367436"/>
              <a:gd name="connsiteY1" fmla="*/ 345520 h 420808"/>
              <a:gd name="connsiteX2" fmla="*/ 183393 w 367436"/>
              <a:gd name="connsiteY2" fmla="*/ 356317 h 420808"/>
              <a:gd name="connsiteX3" fmla="*/ 172595 w 367436"/>
              <a:gd name="connsiteY3" fmla="*/ 345520 h 420808"/>
              <a:gd name="connsiteX4" fmla="*/ 183393 w 367436"/>
              <a:gd name="connsiteY4" fmla="*/ 334722 h 420808"/>
              <a:gd name="connsiteX5" fmla="*/ 291368 w 367436"/>
              <a:gd name="connsiteY5" fmla="*/ 221349 h 420808"/>
              <a:gd name="connsiteX6" fmla="*/ 302165 w 367436"/>
              <a:gd name="connsiteY6" fmla="*/ 232147 h 420808"/>
              <a:gd name="connsiteX7" fmla="*/ 291368 w 367436"/>
              <a:gd name="connsiteY7" fmla="*/ 242944 h 420808"/>
              <a:gd name="connsiteX8" fmla="*/ 280570 w 367436"/>
              <a:gd name="connsiteY8" fmla="*/ 232147 h 420808"/>
              <a:gd name="connsiteX9" fmla="*/ 291368 w 367436"/>
              <a:gd name="connsiteY9" fmla="*/ 221349 h 420808"/>
              <a:gd name="connsiteX10" fmla="*/ 75418 w 367436"/>
              <a:gd name="connsiteY10" fmla="*/ 221349 h 420808"/>
              <a:gd name="connsiteX11" fmla="*/ 86215 w 367436"/>
              <a:gd name="connsiteY11" fmla="*/ 232147 h 420808"/>
              <a:gd name="connsiteX12" fmla="*/ 75418 w 367436"/>
              <a:gd name="connsiteY12" fmla="*/ 242944 h 420808"/>
              <a:gd name="connsiteX13" fmla="*/ 64620 w 367436"/>
              <a:gd name="connsiteY13" fmla="*/ 232147 h 420808"/>
              <a:gd name="connsiteX14" fmla="*/ 75418 w 367436"/>
              <a:gd name="connsiteY14" fmla="*/ 221349 h 420808"/>
              <a:gd name="connsiteX15" fmla="*/ 172595 w 367436"/>
              <a:gd name="connsiteY15" fmla="*/ 156564 h 420808"/>
              <a:gd name="connsiteX16" fmla="*/ 194191 w 367436"/>
              <a:gd name="connsiteY16" fmla="*/ 156564 h 420808"/>
              <a:gd name="connsiteX17" fmla="*/ 194191 w 367436"/>
              <a:gd name="connsiteY17" fmla="*/ 227829 h 420808"/>
              <a:gd name="connsiteX18" fmla="*/ 244399 w 367436"/>
              <a:gd name="connsiteY18" fmla="*/ 278037 h 420808"/>
              <a:gd name="connsiteX19" fmla="*/ 229283 w 367436"/>
              <a:gd name="connsiteY19" fmla="*/ 293153 h 420808"/>
              <a:gd name="connsiteX20" fmla="*/ 175834 w 367436"/>
              <a:gd name="connsiteY20" fmla="*/ 239706 h 420808"/>
              <a:gd name="connsiteX21" fmla="*/ 172595 w 367436"/>
              <a:gd name="connsiteY21" fmla="*/ 232148 h 420808"/>
              <a:gd name="connsiteX22" fmla="*/ 183393 w 367436"/>
              <a:gd name="connsiteY22" fmla="*/ 118772 h 420808"/>
              <a:gd name="connsiteX23" fmla="*/ 194190 w 367436"/>
              <a:gd name="connsiteY23" fmla="*/ 129570 h 420808"/>
              <a:gd name="connsiteX24" fmla="*/ 183393 w 367436"/>
              <a:gd name="connsiteY24" fmla="*/ 140367 h 420808"/>
              <a:gd name="connsiteX25" fmla="*/ 172595 w 367436"/>
              <a:gd name="connsiteY25" fmla="*/ 129570 h 420808"/>
              <a:gd name="connsiteX26" fmla="*/ 183393 w 367436"/>
              <a:gd name="connsiteY26" fmla="*/ 118772 h 420808"/>
              <a:gd name="connsiteX27" fmla="*/ 183392 w 367436"/>
              <a:gd name="connsiteY27" fmla="*/ 86380 h 420808"/>
              <a:gd name="connsiteX28" fmla="*/ 32227 w 367436"/>
              <a:gd name="connsiteY28" fmla="*/ 237546 h 420808"/>
              <a:gd name="connsiteX29" fmla="*/ 183392 w 367436"/>
              <a:gd name="connsiteY29" fmla="*/ 388711 h 420808"/>
              <a:gd name="connsiteX30" fmla="*/ 334557 w 367436"/>
              <a:gd name="connsiteY30" fmla="*/ 237546 h 420808"/>
              <a:gd name="connsiteX31" fmla="*/ 183392 w 367436"/>
              <a:gd name="connsiteY31" fmla="*/ 86380 h 420808"/>
              <a:gd name="connsiteX32" fmla="*/ 118607 w 367436"/>
              <a:gd name="connsiteY32" fmla="*/ 0 h 420808"/>
              <a:gd name="connsiteX33" fmla="*/ 248177 w 367436"/>
              <a:gd name="connsiteY33" fmla="*/ 0 h 420808"/>
              <a:gd name="connsiteX34" fmla="*/ 248177 w 367436"/>
              <a:gd name="connsiteY34" fmla="*/ 32393 h 420808"/>
              <a:gd name="connsiteX35" fmla="*/ 199589 w 367436"/>
              <a:gd name="connsiteY35" fmla="*/ 32393 h 420808"/>
              <a:gd name="connsiteX36" fmla="*/ 199589 w 367436"/>
              <a:gd name="connsiteY36" fmla="*/ 55067 h 420808"/>
              <a:gd name="connsiteX37" fmla="*/ 285969 w 367436"/>
              <a:gd name="connsiteY37" fmla="*/ 85300 h 420808"/>
              <a:gd name="connsiteX38" fmla="*/ 304324 w 367436"/>
              <a:gd name="connsiteY38" fmla="*/ 66405 h 420808"/>
              <a:gd name="connsiteX39" fmla="*/ 326999 w 367436"/>
              <a:gd name="connsiteY39" fmla="*/ 66945 h 420808"/>
              <a:gd name="connsiteX40" fmla="*/ 327539 w 367436"/>
              <a:gd name="connsiteY40" fmla="*/ 89619 h 420808"/>
              <a:gd name="connsiteX41" fmla="*/ 311343 w 367436"/>
              <a:gd name="connsiteY41" fmla="*/ 105816 h 420808"/>
              <a:gd name="connsiteX42" fmla="*/ 339956 w 367436"/>
              <a:gd name="connsiteY42" fmla="*/ 334184 h 420808"/>
              <a:gd name="connsiteX43" fmla="*/ 122387 w 367436"/>
              <a:gd name="connsiteY43" fmla="*/ 410306 h 420808"/>
              <a:gd name="connsiteX44" fmla="*/ 1455 w 367436"/>
              <a:gd name="connsiteY44" fmla="*/ 214331 h 420808"/>
              <a:gd name="connsiteX45" fmla="*/ 167196 w 367436"/>
              <a:gd name="connsiteY45" fmla="*/ 54527 h 420808"/>
              <a:gd name="connsiteX46" fmla="*/ 167196 w 367436"/>
              <a:gd name="connsiteY46" fmla="*/ 32393 h 420808"/>
              <a:gd name="connsiteX47" fmla="*/ 118607 w 367436"/>
              <a:gd name="connsiteY47" fmla="*/ 32393 h 42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7436" h="420808">
                <a:moveTo>
                  <a:pt x="183393" y="334722"/>
                </a:moveTo>
                <a:cubicBezTo>
                  <a:pt x="189356" y="334722"/>
                  <a:pt x="194190" y="339556"/>
                  <a:pt x="194190" y="345520"/>
                </a:cubicBezTo>
                <a:cubicBezTo>
                  <a:pt x="194190" y="351483"/>
                  <a:pt x="189356" y="356317"/>
                  <a:pt x="183393" y="356317"/>
                </a:cubicBezTo>
                <a:cubicBezTo>
                  <a:pt x="177429" y="356317"/>
                  <a:pt x="172595" y="351483"/>
                  <a:pt x="172595" y="345520"/>
                </a:cubicBezTo>
                <a:cubicBezTo>
                  <a:pt x="172595" y="339556"/>
                  <a:pt x="177429" y="334722"/>
                  <a:pt x="183393" y="334722"/>
                </a:cubicBezTo>
                <a:close/>
                <a:moveTo>
                  <a:pt x="291368" y="221349"/>
                </a:moveTo>
                <a:cubicBezTo>
                  <a:pt x="297331" y="221349"/>
                  <a:pt x="302165" y="226183"/>
                  <a:pt x="302165" y="232147"/>
                </a:cubicBezTo>
                <a:cubicBezTo>
                  <a:pt x="302165" y="238110"/>
                  <a:pt x="297331" y="242944"/>
                  <a:pt x="291368" y="242944"/>
                </a:cubicBezTo>
                <a:cubicBezTo>
                  <a:pt x="285404" y="242944"/>
                  <a:pt x="280570" y="238110"/>
                  <a:pt x="280570" y="232147"/>
                </a:cubicBezTo>
                <a:cubicBezTo>
                  <a:pt x="280570" y="226183"/>
                  <a:pt x="285404" y="221349"/>
                  <a:pt x="291368" y="221349"/>
                </a:cubicBezTo>
                <a:close/>
                <a:moveTo>
                  <a:pt x="75418" y="221349"/>
                </a:moveTo>
                <a:cubicBezTo>
                  <a:pt x="81381" y="221349"/>
                  <a:pt x="86215" y="226183"/>
                  <a:pt x="86215" y="232147"/>
                </a:cubicBezTo>
                <a:cubicBezTo>
                  <a:pt x="86215" y="238110"/>
                  <a:pt x="81381" y="242944"/>
                  <a:pt x="75418" y="242944"/>
                </a:cubicBezTo>
                <a:cubicBezTo>
                  <a:pt x="69454" y="242944"/>
                  <a:pt x="64620" y="238110"/>
                  <a:pt x="64620" y="232147"/>
                </a:cubicBezTo>
                <a:cubicBezTo>
                  <a:pt x="64620" y="226183"/>
                  <a:pt x="69454" y="221349"/>
                  <a:pt x="75418" y="221349"/>
                </a:cubicBezTo>
                <a:close/>
                <a:moveTo>
                  <a:pt x="172595" y="156564"/>
                </a:moveTo>
                <a:lnTo>
                  <a:pt x="194191" y="156564"/>
                </a:lnTo>
                <a:lnTo>
                  <a:pt x="194191" y="227829"/>
                </a:lnTo>
                <a:lnTo>
                  <a:pt x="244399" y="278037"/>
                </a:lnTo>
                <a:lnTo>
                  <a:pt x="229283" y="293153"/>
                </a:lnTo>
                <a:lnTo>
                  <a:pt x="175834" y="239706"/>
                </a:lnTo>
                <a:cubicBezTo>
                  <a:pt x="173675" y="237546"/>
                  <a:pt x="172595" y="234847"/>
                  <a:pt x="172595" y="232148"/>
                </a:cubicBezTo>
                <a:close/>
                <a:moveTo>
                  <a:pt x="183393" y="118772"/>
                </a:moveTo>
                <a:cubicBezTo>
                  <a:pt x="189356" y="118772"/>
                  <a:pt x="194190" y="123606"/>
                  <a:pt x="194190" y="129570"/>
                </a:cubicBezTo>
                <a:cubicBezTo>
                  <a:pt x="194190" y="135533"/>
                  <a:pt x="189356" y="140367"/>
                  <a:pt x="183393" y="140367"/>
                </a:cubicBezTo>
                <a:cubicBezTo>
                  <a:pt x="177429" y="140367"/>
                  <a:pt x="172595" y="135533"/>
                  <a:pt x="172595" y="129570"/>
                </a:cubicBezTo>
                <a:cubicBezTo>
                  <a:pt x="172595" y="123606"/>
                  <a:pt x="177429" y="118772"/>
                  <a:pt x="183393" y="118772"/>
                </a:cubicBezTo>
                <a:close/>
                <a:moveTo>
                  <a:pt x="183392" y="86380"/>
                </a:moveTo>
                <a:cubicBezTo>
                  <a:pt x="99712" y="86380"/>
                  <a:pt x="32227" y="153864"/>
                  <a:pt x="32227" y="237546"/>
                </a:cubicBezTo>
                <a:cubicBezTo>
                  <a:pt x="32227" y="321227"/>
                  <a:pt x="99712" y="388711"/>
                  <a:pt x="183392" y="388711"/>
                </a:cubicBezTo>
                <a:cubicBezTo>
                  <a:pt x="267073" y="388711"/>
                  <a:pt x="334557" y="321227"/>
                  <a:pt x="334557" y="237546"/>
                </a:cubicBezTo>
                <a:cubicBezTo>
                  <a:pt x="334557" y="153864"/>
                  <a:pt x="267073" y="86380"/>
                  <a:pt x="183392" y="86380"/>
                </a:cubicBezTo>
                <a:close/>
                <a:moveTo>
                  <a:pt x="118607" y="0"/>
                </a:moveTo>
                <a:lnTo>
                  <a:pt x="248177" y="0"/>
                </a:lnTo>
                <a:lnTo>
                  <a:pt x="248177" y="32393"/>
                </a:lnTo>
                <a:lnTo>
                  <a:pt x="199589" y="32393"/>
                </a:lnTo>
                <a:lnTo>
                  <a:pt x="199589" y="55067"/>
                </a:lnTo>
                <a:cubicBezTo>
                  <a:pt x="230362" y="57227"/>
                  <a:pt x="260055" y="68024"/>
                  <a:pt x="285969" y="85300"/>
                </a:cubicBezTo>
                <a:lnTo>
                  <a:pt x="304324" y="66405"/>
                </a:lnTo>
                <a:cubicBezTo>
                  <a:pt x="310803" y="60466"/>
                  <a:pt x="321061" y="61006"/>
                  <a:pt x="326999" y="66945"/>
                </a:cubicBezTo>
                <a:cubicBezTo>
                  <a:pt x="333478" y="73423"/>
                  <a:pt x="333478" y="83141"/>
                  <a:pt x="327539" y="89619"/>
                </a:cubicBezTo>
                <a:lnTo>
                  <a:pt x="311343" y="105816"/>
                </a:lnTo>
                <a:cubicBezTo>
                  <a:pt x="372889" y="165742"/>
                  <a:pt x="385846" y="260761"/>
                  <a:pt x="339956" y="334184"/>
                </a:cubicBezTo>
                <a:cubicBezTo>
                  <a:pt x="294067" y="407607"/>
                  <a:pt x="203908" y="438919"/>
                  <a:pt x="122387" y="410306"/>
                </a:cubicBezTo>
                <a:cubicBezTo>
                  <a:pt x="40865" y="381693"/>
                  <a:pt x="-9343" y="300172"/>
                  <a:pt x="1455" y="214331"/>
                </a:cubicBezTo>
                <a:cubicBezTo>
                  <a:pt x="12252" y="128490"/>
                  <a:pt x="81356" y="62086"/>
                  <a:pt x="167196" y="54527"/>
                </a:cubicBezTo>
                <a:lnTo>
                  <a:pt x="167196" y="32393"/>
                </a:lnTo>
                <a:lnTo>
                  <a:pt x="118607" y="32393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Graphic 40" descr="Magnifying glass">
            <a:extLst>
              <a:ext uri="{FF2B5EF4-FFF2-40B4-BE49-F238E27FC236}">
                <a16:creationId xmlns:a16="http://schemas.microsoft.com/office/drawing/2014/main" id="{9FA4F5B2-641D-4CA1-89F6-5890CDBC401C}"/>
              </a:ext>
            </a:extLst>
          </p:cNvPr>
          <p:cNvSpPr/>
          <p:nvPr/>
        </p:nvSpPr>
        <p:spPr>
          <a:xfrm>
            <a:off x="5731829" y="3454997"/>
            <a:ext cx="384292" cy="384292"/>
          </a:xfrm>
          <a:custGeom>
            <a:avLst/>
            <a:gdLst>
              <a:gd name="connsiteX0" fmla="*/ 415164 w 421102"/>
              <a:gd name="connsiteY0" fmla="*/ 361716 h 421102"/>
              <a:gd name="connsiteX1" fmla="*/ 347680 w 421102"/>
              <a:gd name="connsiteY1" fmla="*/ 294232 h 421102"/>
              <a:gd name="connsiteX2" fmla="*/ 314207 w 421102"/>
              <a:gd name="connsiteY2" fmla="*/ 283974 h 421102"/>
              <a:gd name="connsiteX3" fmla="*/ 290453 w 421102"/>
              <a:gd name="connsiteY3" fmla="*/ 260220 h 421102"/>
              <a:gd name="connsiteX4" fmla="*/ 323925 w 421102"/>
              <a:gd name="connsiteY4" fmla="*/ 161962 h 421102"/>
              <a:gd name="connsiteX5" fmla="*/ 161962 w 421102"/>
              <a:gd name="connsiteY5" fmla="*/ 0 h 421102"/>
              <a:gd name="connsiteX6" fmla="*/ 0 w 421102"/>
              <a:gd name="connsiteY6" fmla="*/ 161962 h 421102"/>
              <a:gd name="connsiteX7" fmla="*/ 161962 w 421102"/>
              <a:gd name="connsiteY7" fmla="*/ 323925 h 421102"/>
              <a:gd name="connsiteX8" fmla="*/ 260220 w 421102"/>
              <a:gd name="connsiteY8" fmla="*/ 290453 h 421102"/>
              <a:gd name="connsiteX9" fmla="*/ 283974 w 421102"/>
              <a:gd name="connsiteY9" fmla="*/ 314207 h 421102"/>
              <a:gd name="connsiteX10" fmla="*/ 294232 w 421102"/>
              <a:gd name="connsiteY10" fmla="*/ 347680 h 421102"/>
              <a:gd name="connsiteX11" fmla="*/ 361716 w 421102"/>
              <a:gd name="connsiteY11" fmla="*/ 415164 h 421102"/>
              <a:gd name="connsiteX12" fmla="*/ 388710 w 421102"/>
              <a:gd name="connsiteY12" fmla="*/ 426501 h 421102"/>
              <a:gd name="connsiteX13" fmla="*/ 415704 w 421102"/>
              <a:gd name="connsiteY13" fmla="*/ 415164 h 421102"/>
              <a:gd name="connsiteX14" fmla="*/ 415164 w 421102"/>
              <a:gd name="connsiteY14" fmla="*/ 361716 h 421102"/>
              <a:gd name="connsiteX15" fmla="*/ 161423 w 421102"/>
              <a:gd name="connsiteY15" fmla="*/ 290993 h 421102"/>
              <a:gd name="connsiteX16" fmla="*/ 31853 w 421102"/>
              <a:gd name="connsiteY16" fmla="*/ 161423 h 421102"/>
              <a:gd name="connsiteX17" fmla="*/ 161423 w 421102"/>
              <a:gd name="connsiteY17" fmla="*/ 31853 h 421102"/>
              <a:gd name="connsiteX18" fmla="*/ 290993 w 421102"/>
              <a:gd name="connsiteY18" fmla="*/ 161423 h 421102"/>
              <a:gd name="connsiteX19" fmla="*/ 161423 w 421102"/>
              <a:gd name="connsiteY19" fmla="*/ 290993 h 4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1102" h="421102">
                <a:moveTo>
                  <a:pt x="415164" y="361716"/>
                </a:moveTo>
                <a:lnTo>
                  <a:pt x="347680" y="294232"/>
                </a:lnTo>
                <a:cubicBezTo>
                  <a:pt x="338502" y="285054"/>
                  <a:pt x="326085" y="281815"/>
                  <a:pt x="314207" y="283974"/>
                </a:cubicBezTo>
                <a:lnTo>
                  <a:pt x="290453" y="260220"/>
                </a:lnTo>
                <a:cubicBezTo>
                  <a:pt x="311508" y="233226"/>
                  <a:pt x="323925" y="198674"/>
                  <a:pt x="323925" y="161962"/>
                </a:cubicBezTo>
                <a:cubicBezTo>
                  <a:pt x="323925" y="72883"/>
                  <a:pt x="251042" y="0"/>
                  <a:pt x="161962" y="0"/>
                </a:cubicBezTo>
                <a:cubicBezTo>
                  <a:pt x="72883" y="0"/>
                  <a:pt x="0" y="72883"/>
                  <a:pt x="0" y="161962"/>
                </a:cubicBezTo>
                <a:cubicBezTo>
                  <a:pt x="0" y="251042"/>
                  <a:pt x="72883" y="323925"/>
                  <a:pt x="161962" y="323925"/>
                </a:cubicBezTo>
                <a:cubicBezTo>
                  <a:pt x="198674" y="323925"/>
                  <a:pt x="232686" y="311508"/>
                  <a:pt x="260220" y="290453"/>
                </a:cubicBezTo>
                <a:lnTo>
                  <a:pt x="283974" y="314207"/>
                </a:lnTo>
                <a:cubicBezTo>
                  <a:pt x="281815" y="326085"/>
                  <a:pt x="285054" y="338502"/>
                  <a:pt x="294232" y="347680"/>
                </a:cubicBezTo>
                <a:lnTo>
                  <a:pt x="361716" y="415164"/>
                </a:lnTo>
                <a:cubicBezTo>
                  <a:pt x="369275" y="422722"/>
                  <a:pt x="378992" y="426501"/>
                  <a:pt x="388710" y="426501"/>
                </a:cubicBezTo>
                <a:cubicBezTo>
                  <a:pt x="398428" y="426501"/>
                  <a:pt x="408145" y="422722"/>
                  <a:pt x="415704" y="415164"/>
                </a:cubicBezTo>
                <a:cubicBezTo>
                  <a:pt x="429740" y="400047"/>
                  <a:pt x="429740" y="376293"/>
                  <a:pt x="415164" y="361716"/>
                </a:cubicBezTo>
                <a:close/>
                <a:moveTo>
                  <a:pt x="161423" y="290993"/>
                </a:moveTo>
                <a:cubicBezTo>
                  <a:pt x="90159" y="290993"/>
                  <a:pt x="31853" y="232686"/>
                  <a:pt x="31853" y="161423"/>
                </a:cubicBezTo>
                <a:cubicBezTo>
                  <a:pt x="31853" y="90159"/>
                  <a:pt x="90159" y="31853"/>
                  <a:pt x="161423" y="31853"/>
                </a:cubicBezTo>
                <a:cubicBezTo>
                  <a:pt x="232686" y="31853"/>
                  <a:pt x="290993" y="90159"/>
                  <a:pt x="290993" y="161423"/>
                </a:cubicBezTo>
                <a:cubicBezTo>
                  <a:pt x="290993" y="232686"/>
                  <a:pt x="232686" y="290993"/>
                  <a:pt x="161423" y="290993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62C1874-5B4C-4D29-A5E0-48FD7294FE36}"/>
              </a:ext>
            </a:extLst>
          </p:cNvPr>
          <p:cNvSpPr/>
          <p:nvPr/>
        </p:nvSpPr>
        <p:spPr>
          <a:xfrm>
            <a:off x="4520909" y="4871991"/>
            <a:ext cx="256194" cy="413853"/>
          </a:xfrm>
          <a:custGeom>
            <a:avLst/>
            <a:gdLst>
              <a:gd name="connsiteX0" fmla="*/ 105275 w 280735"/>
              <a:gd name="connsiteY0" fmla="*/ 421102 h 453496"/>
              <a:gd name="connsiteX1" fmla="*/ 175460 w 280735"/>
              <a:gd name="connsiteY1" fmla="*/ 421102 h 453496"/>
              <a:gd name="connsiteX2" fmla="*/ 140368 w 280735"/>
              <a:gd name="connsiteY2" fmla="*/ 453496 h 453496"/>
              <a:gd name="connsiteX3" fmla="*/ 105275 w 280735"/>
              <a:gd name="connsiteY3" fmla="*/ 421102 h 453496"/>
              <a:gd name="connsiteX4" fmla="*/ 86379 w 280735"/>
              <a:gd name="connsiteY4" fmla="*/ 367115 h 453496"/>
              <a:gd name="connsiteX5" fmla="*/ 194355 w 280735"/>
              <a:gd name="connsiteY5" fmla="*/ 367115 h 453496"/>
              <a:gd name="connsiteX6" fmla="*/ 210552 w 280735"/>
              <a:gd name="connsiteY6" fmla="*/ 383312 h 453496"/>
              <a:gd name="connsiteX7" fmla="*/ 194355 w 280735"/>
              <a:gd name="connsiteY7" fmla="*/ 399509 h 453496"/>
              <a:gd name="connsiteX8" fmla="*/ 86379 w 280735"/>
              <a:gd name="connsiteY8" fmla="*/ 399509 h 453496"/>
              <a:gd name="connsiteX9" fmla="*/ 70183 w 280735"/>
              <a:gd name="connsiteY9" fmla="*/ 383312 h 453496"/>
              <a:gd name="connsiteX10" fmla="*/ 86379 w 280735"/>
              <a:gd name="connsiteY10" fmla="*/ 367115 h 453496"/>
              <a:gd name="connsiteX11" fmla="*/ 86379 w 280735"/>
              <a:gd name="connsiteY11" fmla="*/ 313127 h 453496"/>
              <a:gd name="connsiteX12" fmla="*/ 194355 w 280735"/>
              <a:gd name="connsiteY12" fmla="*/ 313127 h 453496"/>
              <a:gd name="connsiteX13" fmla="*/ 210552 w 280735"/>
              <a:gd name="connsiteY13" fmla="*/ 329324 h 453496"/>
              <a:gd name="connsiteX14" fmla="*/ 194355 w 280735"/>
              <a:gd name="connsiteY14" fmla="*/ 345521 h 453496"/>
              <a:gd name="connsiteX15" fmla="*/ 86379 w 280735"/>
              <a:gd name="connsiteY15" fmla="*/ 345521 h 453496"/>
              <a:gd name="connsiteX16" fmla="*/ 70183 w 280735"/>
              <a:gd name="connsiteY16" fmla="*/ 329324 h 453496"/>
              <a:gd name="connsiteX17" fmla="*/ 86379 w 280735"/>
              <a:gd name="connsiteY17" fmla="*/ 313127 h 453496"/>
              <a:gd name="connsiteX18" fmla="*/ 140907 w 280735"/>
              <a:gd name="connsiteY18" fmla="*/ 31853 h 453496"/>
              <a:gd name="connsiteX19" fmla="*/ 32932 w 280735"/>
              <a:gd name="connsiteY19" fmla="*/ 138749 h 453496"/>
              <a:gd name="connsiteX20" fmla="*/ 32932 w 280735"/>
              <a:gd name="connsiteY20" fmla="*/ 143068 h 453496"/>
              <a:gd name="connsiteX21" fmla="*/ 40491 w 280735"/>
              <a:gd name="connsiteY21" fmla="*/ 180859 h 453496"/>
              <a:gd name="connsiteX22" fmla="*/ 58846 w 280735"/>
              <a:gd name="connsiteY22" fmla="*/ 210552 h 453496"/>
              <a:gd name="connsiteX23" fmla="*/ 90159 w 280735"/>
              <a:gd name="connsiteY23" fmla="*/ 259141 h 453496"/>
              <a:gd name="connsiteX24" fmla="*/ 140368 w 280735"/>
              <a:gd name="connsiteY24" fmla="*/ 259141 h 453496"/>
              <a:gd name="connsiteX25" fmla="*/ 191116 w 280735"/>
              <a:gd name="connsiteY25" fmla="*/ 259141 h 453496"/>
              <a:gd name="connsiteX26" fmla="*/ 222429 w 280735"/>
              <a:gd name="connsiteY26" fmla="*/ 210552 h 453496"/>
              <a:gd name="connsiteX27" fmla="*/ 240784 w 280735"/>
              <a:gd name="connsiteY27" fmla="*/ 180859 h 453496"/>
              <a:gd name="connsiteX28" fmla="*/ 248343 w 280735"/>
              <a:gd name="connsiteY28" fmla="*/ 143068 h 453496"/>
              <a:gd name="connsiteX29" fmla="*/ 248882 w 280735"/>
              <a:gd name="connsiteY29" fmla="*/ 143068 h 453496"/>
              <a:gd name="connsiteX30" fmla="*/ 248882 w 280735"/>
              <a:gd name="connsiteY30" fmla="*/ 138749 h 453496"/>
              <a:gd name="connsiteX31" fmla="*/ 140907 w 280735"/>
              <a:gd name="connsiteY31" fmla="*/ 31853 h 453496"/>
              <a:gd name="connsiteX32" fmla="*/ 140368 w 280735"/>
              <a:gd name="connsiteY32" fmla="*/ 0 h 453496"/>
              <a:gd name="connsiteX33" fmla="*/ 280735 w 280735"/>
              <a:gd name="connsiteY33" fmla="*/ 138749 h 453496"/>
              <a:gd name="connsiteX34" fmla="*/ 280735 w 280735"/>
              <a:gd name="connsiteY34" fmla="*/ 143608 h 453496"/>
              <a:gd name="connsiteX35" fmla="*/ 271017 w 280735"/>
              <a:gd name="connsiteY35" fmla="*/ 192196 h 453496"/>
              <a:gd name="connsiteX36" fmla="*/ 246723 w 280735"/>
              <a:gd name="connsiteY36" fmla="*/ 232147 h 453496"/>
              <a:gd name="connsiteX37" fmla="*/ 213790 w 280735"/>
              <a:gd name="connsiteY37" fmla="*/ 285595 h 453496"/>
              <a:gd name="connsiteX38" fmla="*/ 204073 w 280735"/>
              <a:gd name="connsiteY38" fmla="*/ 291534 h 453496"/>
              <a:gd name="connsiteX39" fmla="*/ 76662 w 280735"/>
              <a:gd name="connsiteY39" fmla="*/ 291534 h 453496"/>
              <a:gd name="connsiteX40" fmla="*/ 66945 w 280735"/>
              <a:gd name="connsiteY40" fmla="*/ 285595 h 453496"/>
              <a:gd name="connsiteX41" fmla="*/ 34012 w 280735"/>
              <a:gd name="connsiteY41" fmla="*/ 232147 h 453496"/>
              <a:gd name="connsiteX42" fmla="*/ 9718 w 280735"/>
              <a:gd name="connsiteY42" fmla="*/ 192196 h 453496"/>
              <a:gd name="connsiteX43" fmla="*/ 0 w 280735"/>
              <a:gd name="connsiteY43" fmla="*/ 143608 h 453496"/>
              <a:gd name="connsiteX44" fmla="*/ 0 w 280735"/>
              <a:gd name="connsiteY44" fmla="*/ 138749 h 453496"/>
              <a:gd name="connsiteX45" fmla="*/ 140368 w 280735"/>
              <a:gd name="connsiteY45" fmla="*/ 0 h 4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0735" h="453496">
                <a:moveTo>
                  <a:pt x="105275" y="421102"/>
                </a:moveTo>
                <a:lnTo>
                  <a:pt x="175460" y="421102"/>
                </a:lnTo>
                <a:cubicBezTo>
                  <a:pt x="173840" y="439459"/>
                  <a:pt x="158724" y="453496"/>
                  <a:pt x="140368" y="453496"/>
                </a:cubicBezTo>
                <a:cubicBezTo>
                  <a:pt x="122011" y="453496"/>
                  <a:pt x="106895" y="439459"/>
                  <a:pt x="105275" y="421102"/>
                </a:cubicBezTo>
                <a:close/>
                <a:moveTo>
                  <a:pt x="86379" y="367115"/>
                </a:moveTo>
                <a:lnTo>
                  <a:pt x="194355" y="367115"/>
                </a:lnTo>
                <a:cubicBezTo>
                  <a:pt x="203533" y="367115"/>
                  <a:pt x="210552" y="374133"/>
                  <a:pt x="210552" y="383312"/>
                </a:cubicBezTo>
                <a:cubicBezTo>
                  <a:pt x="210552" y="392490"/>
                  <a:pt x="203533" y="399509"/>
                  <a:pt x="194355" y="399509"/>
                </a:cubicBezTo>
                <a:lnTo>
                  <a:pt x="86379" y="399509"/>
                </a:lnTo>
                <a:cubicBezTo>
                  <a:pt x="77201" y="399509"/>
                  <a:pt x="70183" y="392490"/>
                  <a:pt x="70183" y="383312"/>
                </a:cubicBezTo>
                <a:cubicBezTo>
                  <a:pt x="70183" y="374133"/>
                  <a:pt x="77201" y="367115"/>
                  <a:pt x="86379" y="367115"/>
                </a:cubicBezTo>
                <a:close/>
                <a:moveTo>
                  <a:pt x="86379" y="313127"/>
                </a:moveTo>
                <a:lnTo>
                  <a:pt x="194355" y="313127"/>
                </a:lnTo>
                <a:cubicBezTo>
                  <a:pt x="203533" y="313127"/>
                  <a:pt x="210552" y="320145"/>
                  <a:pt x="210552" y="329324"/>
                </a:cubicBezTo>
                <a:cubicBezTo>
                  <a:pt x="210552" y="338502"/>
                  <a:pt x="203533" y="345521"/>
                  <a:pt x="194355" y="345521"/>
                </a:cubicBezTo>
                <a:lnTo>
                  <a:pt x="86379" y="345521"/>
                </a:lnTo>
                <a:cubicBezTo>
                  <a:pt x="77201" y="345521"/>
                  <a:pt x="70183" y="338502"/>
                  <a:pt x="70183" y="329324"/>
                </a:cubicBezTo>
                <a:cubicBezTo>
                  <a:pt x="70183" y="320145"/>
                  <a:pt x="77201" y="313127"/>
                  <a:pt x="86379" y="313127"/>
                </a:cubicBezTo>
                <a:close/>
                <a:moveTo>
                  <a:pt x="140907" y="31853"/>
                </a:moveTo>
                <a:cubicBezTo>
                  <a:pt x="82061" y="32393"/>
                  <a:pt x="34012" y="79902"/>
                  <a:pt x="32932" y="138749"/>
                </a:cubicBezTo>
                <a:lnTo>
                  <a:pt x="32932" y="143068"/>
                </a:lnTo>
                <a:cubicBezTo>
                  <a:pt x="33472" y="156025"/>
                  <a:pt x="35632" y="168982"/>
                  <a:pt x="40491" y="180859"/>
                </a:cubicBezTo>
                <a:cubicBezTo>
                  <a:pt x="44810" y="191657"/>
                  <a:pt x="51288" y="201914"/>
                  <a:pt x="58846" y="210552"/>
                </a:cubicBezTo>
                <a:cubicBezTo>
                  <a:pt x="70724" y="225669"/>
                  <a:pt x="81521" y="241865"/>
                  <a:pt x="90159" y="259141"/>
                </a:cubicBezTo>
                <a:lnTo>
                  <a:pt x="140368" y="259141"/>
                </a:lnTo>
                <a:lnTo>
                  <a:pt x="191116" y="259141"/>
                </a:lnTo>
                <a:cubicBezTo>
                  <a:pt x="199214" y="241865"/>
                  <a:pt x="210011" y="225669"/>
                  <a:pt x="222429" y="210552"/>
                </a:cubicBezTo>
                <a:cubicBezTo>
                  <a:pt x="230527" y="201914"/>
                  <a:pt x="236465" y="191657"/>
                  <a:pt x="240784" y="180859"/>
                </a:cubicBezTo>
                <a:cubicBezTo>
                  <a:pt x="245103" y="168982"/>
                  <a:pt x="247803" y="156025"/>
                  <a:pt x="248343" y="143068"/>
                </a:cubicBezTo>
                <a:lnTo>
                  <a:pt x="248882" y="143068"/>
                </a:lnTo>
                <a:lnTo>
                  <a:pt x="248882" y="138749"/>
                </a:lnTo>
                <a:cubicBezTo>
                  <a:pt x="247803" y="79363"/>
                  <a:pt x="199754" y="32393"/>
                  <a:pt x="140907" y="31853"/>
                </a:cubicBezTo>
                <a:close/>
                <a:moveTo>
                  <a:pt x="140368" y="0"/>
                </a:moveTo>
                <a:cubicBezTo>
                  <a:pt x="217030" y="540"/>
                  <a:pt x="279115" y="62086"/>
                  <a:pt x="280735" y="138749"/>
                </a:cubicBezTo>
                <a:lnTo>
                  <a:pt x="280735" y="143608"/>
                </a:lnTo>
                <a:cubicBezTo>
                  <a:pt x="280195" y="160344"/>
                  <a:pt x="276956" y="176540"/>
                  <a:pt x="271017" y="192196"/>
                </a:cubicBezTo>
                <a:cubicBezTo>
                  <a:pt x="265618" y="206773"/>
                  <a:pt x="256980" y="220270"/>
                  <a:pt x="246723" y="232147"/>
                </a:cubicBezTo>
                <a:cubicBezTo>
                  <a:pt x="233766" y="246184"/>
                  <a:pt x="219729" y="273718"/>
                  <a:pt x="213790" y="285595"/>
                </a:cubicBezTo>
                <a:cubicBezTo>
                  <a:pt x="212171" y="289374"/>
                  <a:pt x="208392" y="291534"/>
                  <a:pt x="204073" y="291534"/>
                </a:cubicBezTo>
                <a:lnTo>
                  <a:pt x="76662" y="291534"/>
                </a:lnTo>
                <a:cubicBezTo>
                  <a:pt x="72343" y="291534"/>
                  <a:pt x="68564" y="289374"/>
                  <a:pt x="66945" y="285595"/>
                </a:cubicBezTo>
                <a:cubicBezTo>
                  <a:pt x="61006" y="273718"/>
                  <a:pt x="46969" y="246184"/>
                  <a:pt x="34012" y="232147"/>
                </a:cubicBezTo>
                <a:cubicBezTo>
                  <a:pt x="23754" y="220270"/>
                  <a:pt x="15656" y="206773"/>
                  <a:pt x="9718" y="192196"/>
                </a:cubicBezTo>
                <a:cubicBezTo>
                  <a:pt x="3779" y="176540"/>
                  <a:pt x="540" y="160344"/>
                  <a:pt x="0" y="143608"/>
                </a:cubicBezTo>
                <a:lnTo>
                  <a:pt x="0" y="138749"/>
                </a:lnTo>
                <a:cubicBezTo>
                  <a:pt x="1620" y="62086"/>
                  <a:pt x="63705" y="540"/>
                  <a:pt x="140368" y="0"/>
                </a:cubicBez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5947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362A-2B11-4509-A864-0FDF52BA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Infographic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15007B1-745F-4222-AEDB-FA808ECB4E9E}"/>
              </a:ext>
            </a:extLst>
          </p:cNvPr>
          <p:cNvSpPr/>
          <p:nvPr/>
        </p:nvSpPr>
        <p:spPr>
          <a:xfrm>
            <a:off x="6599992" y="1547688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51000" tIns="28575" rIns="8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rgbClr val="FFFFFF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B80EBAD-C359-4B86-AE63-8AD485369FA9}"/>
              </a:ext>
            </a:extLst>
          </p:cNvPr>
          <p:cNvSpPr/>
          <p:nvPr/>
        </p:nvSpPr>
        <p:spPr>
          <a:xfrm>
            <a:off x="6599992" y="4419835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51000" tIns="28575" rIns="8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BB4815-4A38-4646-B5DB-E10B51575541}"/>
              </a:ext>
            </a:extLst>
          </p:cNvPr>
          <p:cNvSpPr/>
          <p:nvPr/>
        </p:nvSpPr>
        <p:spPr>
          <a:xfrm>
            <a:off x="431379" y="1547688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08000" tIns="28575" rIns="35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780FA6D-DE17-4604-AAD7-402F703F0B82}"/>
              </a:ext>
            </a:extLst>
          </p:cNvPr>
          <p:cNvSpPr/>
          <p:nvPr/>
        </p:nvSpPr>
        <p:spPr>
          <a:xfrm>
            <a:off x="431379" y="4419835"/>
            <a:ext cx="2112629" cy="149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rgbClr val="FAA426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08000" tIns="28575" rIns="35100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12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B11859B-7E40-4231-9F47-D747DA2341F8}"/>
              </a:ext>
            </a:extLst>
          </p:cNvPr>
          <p:cNvSpPr/>
          <p:nvPr/>
        </p:nvSpPr>
        <p:spPr>
          <a:xfrm>
            <a:off x="2710643" y="1888891"/>
            <a:ext cx="3685835" cy="3685835"/>
          </a:xfrm>
          <a:prstGeom prst="ellipse">
            <a:avLst/>
          </a:prstGeom>
          <a:solidFill>
            <a:srgbClr val="F5F5F5">
              <a:alpha val="8000"/>
            </a:srgbClr>
          </a:solidFill>
          <a:ln w="76200">
            <a:solidFill>
              <a:srgbClr val="4A5058"/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800" cap="all" dirty="0">
                <a:solidFill>
                  <a:schemeClr val="bg1"/>
                </a:solidFill>
              </a:rPr>
              <a:t>Lorem</a:t>
            </a:r>
            <a:br>
              <a:rPr lang="fr-CA" sz="2800" cap="all" dirty="0">
                <a:solidFill>
                  <a:schemeClr val="bg1"/>
                </a:solidFill>
              </a:rPr>
            </a:br>
            <a:r>
              <a:rPr lang="fr-CA" sz="2800" cap="all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D35EA85-345F-45E7-8D1B-0B62C3700ABD}"/>
              </a:ext>
            </a:extLst>
          </p:cNvPr>
          <p:cNvSpPr/>
          <p:nvPr/>
        </p:nvSpPr>
        <p:spPr>
          <a:xfrm>
            <a:off x="4584239" y="2082574"/>
            <a:ext cx="1635817" cy="1618556"/>
          </a:xfrm>
          <a:custGeom>
            <a:avLst/>
            <a:gdLst>
              <a:gd name="connsiteX0" fmla="*/ 0 w 1792510"/>
              <a:gd name="connsiteY0" fmla="*/ 0 h 1773596"/>
              <a:gd name="connsiteX1" fmla="*/ 171148 w 1792510"/>
              <a:gd name="connsiteY1" fmla="*/ 8642 h 1773596"/>
              <a:gd name="connsiteX2" fmla="*/ 1784873 w 1792510"/>
              <a:gd name="connsiteY2" fmla="*/ 1622367 h 1773596"/>
              <a:gd name="connsiteX3" fmla="*/ 1792510 w 1792510"/>
              <a:gd name="connsiteY3" fmla="*/ 1773596 h 1773596"/>
              <a:gd name="connsiteX4" fmla="*/ 1212785 w 1792510"/>
              <a:gd name="connsiteY4" fmla="*/ 1773596 h 1773596"/>
              <a:gd name="connsiteX5" fmla="*/ 1208141 w 1792510"/>
              <a:gd name="connsiteY5" fmla="*/ 1681640 h 1773596"/>
              <a:gd name="connsiteX6" fmla="*/ 111874 w 1792510"/>
              <a:gd name="connsiteY6" fmla="*/ 585373 h 1773596"/>
              <a:gd name="connsiteX7" fmla="*/ 0 w 1792510"/>
              <a:gd name="connsiteY7" fmla="*/ 579724 h 1773596"/>
              <a:gd name="connsiteX8" fmla="*/ 0 w 1792510"/>
              <a:gd name="connsiteY8" fmla="*/ 0 h 17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6">
                <a:moveTo>
                  <a:pt x="0" y="0"/>
                </a:moveTo>
                <a:lnTo>
                  <a:pt x="171148" y="8642"/>
                </a:lnTo>
                <a:cubicBezTo>
                  <a:pt x="1022019" y="95053"/>
                  <a:pt x="1698462" y="771496"/>
                  <a:pt x="1784873" y="1622367"/>
                </a:cubicBezTo>
                <a:lnTo>
                  <a:pt x="1792510" y="1773596"/>
                </a:lnTo>
                <a:lnTo>
                  <a:pt x="1212785" y="1773596"/>
                </a:lnTo>
                <a:lnTo>
                  <a:pt x="1208141" y="1681640"/>
                </a:lnTo>
                <a:cubicBezTo>
                  <a:pt x="1149439" y="1103610"/>
                  <a:pt x="689905" y="644075"/>
                  <a:pt x="111874" y="585373"/>
                </a:cubicBezTo>
                <a:lnTo>
                  <a:pt x="0" y="57972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4598074-FF2F-45ED-9DEC-B88412ED631A}"/>
              </a:ext>
            </a:extLst>
          </p:cNvPr>
          <p:cNvSpPr/>
          <p:nvPr/>
        </p:nvSpPr>
        <p:spPr>
          <a:xfrm>
            <a:off x="2923419" y="2084409"/>
            <a:ext cx="1599463" cy="1616721"/>
          </a:xfrm>
          <a:custGeom>
            <a:avLst/>
            <a:gdLst>
              <a:gd name="connsiteX0" fmla="*/ 1752674 w 1752674"/>
              <a:gd name="connsiteY0" fmla="*/ 0 h 1771585"/>
              <a:gd name="connsiteX1" fmla="*/ 1752674 w 1752674"/>
              <a:gd name="connsiteY1" fmla="*/ 579724 h 1771585"/>
              <a:gd name="connsiteX2" fmla="*/ 1680633 w 1752674"/>
              <a:gd name="connsiteY2" fmla="*/ 583362 h 1771585"/>
              <a:gd name="connsiteX3" fmla="*/ 584366 w 1752674"/>
              <a:gd name="connsiteY3" fmla="*/ 1679629 h 1771585"/>
              <a:gd name="connsiteX4" fmla="*/ 579723 w 1752674"/>
              <a:gd name="connsiteY4" fmla="*/ 1771585 h 1771585"/>
              <a:gd name="connsiteX5" fmla="*/ 0 w 1752674"/>
              <a:gd name="connsiteY5" fmla="*/ 1771585 h 1771585"/>
              <a:gd name="connsiteX6" fmla="*/ 7636 w 1752674"/>
              <a:gd name="connsiteY6" fmla="*/ 1620356 h 1771585"/>
              <a:gd name="connsiteX7" fmla="*/ 1621361 w 1752674"/>
              <a:gd name="connsiteY7" fmla="*/ 6631 h 1771585"/>
              <a:gd name="connsiteX8" fmla="*/ 1752674 w 1752674"/>
              <a:gd name="connsiteY8" fmla="*/ 0 h 177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5">
                <a:moveTo>
                  <a:pt x="1752674" y="0"/>
                </a:moveTo>
                <a:lnTo>
                  <a:pt x="1752674" y="579724"/>
                </a:lnTo>
                <a:lnTo>
                  <a:pt x="1680633" y="583362"/>
                </a:lnTo>
                <a:cubicBezTo>
                  <a:pt x="1102603" y="642064"/>
                  <a:pt x="643068" y="1101599"/>
                  <a:pt x="584366" y="1679629"/>
                </a:cubicBezTo>
                <a:lnTo>
                  <a:pt x="579723" y="1771585"/>
                </a:lnTo>
                <a:lnTo>
                  <a:pt x="0" y="1771585"/>
                </a:lnTo>
                <a:lnTo>
                  <a:pt x="7636" y="1620356"/>
                </a:lnTo>
                <a:cubicBezTo>
                  <a:pt x="94047" y="769485"/>
                  <a:pt x="770490" y="93042"/>
                  <a:pt x="1621361" y="6631"/>
                </a:cubicBezTo>
                <a:lnTo>
                  <a:pt x="175267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88B548-023F-409B-BF43-9660438E338D}"/>
              </a:ext>
            </a:extLst>
          </p:cNvPr>
          <p:cNvSpPr/>
          <p:nvPr/>
        </p:nvSpPr>
        <p:spPr>
          <a:xfrm>
            <a:off x="2923419" y="3762487"/>
            <a:ext cx="1599463" cy="1616723"/>
          </a:xfrm>
          <a:custGeom>
            <a:avLst/>
            <a:gdLst>
              <a:gd name="connsiteX0" fmla="*/ 0 w 1752674"/>
              <a:gd name="connsiteY0" fmla="*/ 0 h 1771588"/>
              <a:gd name="connsiteX1" fmla="*/ 579723 w 1752674"/>
              <a:gd name="connsiteY1" fmla="*/ 0 h 1771588"/>
              <a:gd name="connsiteX2" fmla="*/ 584366 w 1752674"/>
              <a:gd name="connsiteY2" fmla="*/ 91959 h 1771588"/>
              <a:gd name="connsiteX3" fmla="*/ 1680633 w 1752674"/>
              <a:gd name="connsiteY3" fmla="*/ 1188226 h 1771588"/>
              <a:gd name="connsiteX4" fmla="*/ 1752674 w 1752674"/>
              <a:gd name="connsiteY4" fmla="*/ 1191864 h 1771588"/>
              <a:gd name="connsiteX5" fmla="*/ 1752674 w 1752674"/>
              <a:gd name="connsiteY5" fmla="*/ 1771588 h 1771588"/>
              <a:gd name="connsiteX6" fmla="*/ 1621361 w 1752674"/>
              <a:gd name="connsiteY6" fmla="*/ 1764957 h 1771588"/>
              <a:gd name="connsiteX7" fmla="*/ 7636 w 1752674"/>
              <a:gd name="connsiteY7" fmla="*/ 151232 h 1771588"/>
              <a:gd name="connsiteX8" fmla="*/ 0 w 1752674"/>
              <a:gd name="connsiteY8" fmla="*/ 0 h 177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8">
                <a:moveTo>
                  <a:pt x="0" y="0"/>
                </a:moveTo>
                <a:lnTo>
                  <a:pt x="579723" y="0"/>
                </a:lnTo>
                <a:lnTo>
                  <a:pt x="584366" y="91959"/>
                </a:lnTo>
                <a:cubicBezTo>
                  <a:pt x="643068" y="669990"/>
                  <a:pt x="1102603" y="1129524"/>
                  <a:pt x="1680633" y="1188226"/>
                </a:cubicBezTo>
                <a:lnTo>
                  <a:pt x="1752674" y="1191864"/>
                </a:lnTo>
                <a:lnTo>
                  <a:pt x="1752674" y="1771588"/>
                </a:lnTo>
                <a:lnTo>
                  <a:pt x="1621361" y="1764957"/>
                </a:lnTo>
                <a:cubicBezTo>
                  <a:pt x="770490" y="1678546"/>
                  <a:pt x="94047" y="1002103"/>
                  <a:pt x="7636" y="1512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8EC126-2A2D-4A01-95C1-24653D907C42}"/>
              </a:ext>
            </a:extLst>
          </p:cNvPr>
          <p:cNvSpPr/>
          <p:nvPr/>
        </p:nvSpPr>
        <p:spPr>
          <a:xfrm>
            <a:off x="4584239" y="3762487"/>
            <a:ext cx="1635817" cy="1618558"/>
          </a:xfrm>
          <a:custGeom>
            <a:avLst/>
            <a:gdLst>
              <a:gd name="connsiteX0" fmla="*/ 1212785 w 1792510"/>
              <a:gd name="connsiteY0" fmla="*/ 0 h 1773599"/>
              <a:gd name="connsiteX1" fmla="*/ 1792510 w 1792510"/>
              <a:gd name="connsiteY1" fmla="*/ 0 h 1773599"/>
              <a:gd name="connsiteX2" fmla="*/ 1784873 w 1792510"/>
              <a:gd name="connsiteY2" fmla="*/ 151232 h 1773599"/>
              <a:gd name="connsiteX3" fmla="*/ 171148 w 1792510"/>
              <a:gd name="connsiteY3" fmla="*/ 1764957 h 1773599"/>
              <a:gd name="connsiteX4" fmla="*/ 0 w 1792510"/>
              <a:gd name="connsiteY4" fmla="*/ 1773599 h 1773599"/>
              <a:gd name="connsiteX5" fmla="*/ 0 w 1792510"/>
              <a:gd name="connsiteY5" fmla="*/ 1193875 h 1773599"/>
              <a:gd name="connsiteX6" fmla="*/ 111874 w 1792510"/>
              <a:gd name="connsiteY6" fmla="*/ 1188226 h 1773599"/>
              <a:gd name="connsiteX7" fmla="*/ 1208141 w 1792510"/>
              <a:gd name="connsiteY7" fmla="*/ 91959 h 1773599"/>
              <a:gd name="connsiteX8" fmla="*/ 1212785 w 1792510"/>
              <a:gd name="connsiteY8" fmla="*/ 0 h 17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9">
                <a:moveTo>
                  <a:pt x="1212785" y="0"/>
                </a:moveTo>
                <a:lnTo>
                  <a:pt x="1792510" y="0"/>
                </a:lnTo>
                <a:lnTo>
                  <a:pt x="1784873" y="151232"/>
                </a:lnTo>
                <a:cubicBezTo>
                  <a:pt x="1698462" y="1002103"/>
                  <a:pt x="1022019" y="1678546"/>
                  <a:pt x="171148" y="1764957"/>
                </a:cubicBezTo>
                <a:lnTo>
                  <a:pt x="0" y="1773599"/>
                </a:lnTo>
                <a:lnTo>
                  <a:pt x="0" y="1193875"/>
                </a:lnTo>
                <a:lnTo>
                  <a:pt x="111874" y="1188226"/>
                </a:lnTo>
                <a:cubicBezTo>
                  <a:pt x="689905" y="1129524"/>
                  <a:pt x="1149439" y="669990"/>
                  <a:pt x="1208141" y="91959"/>
                </a:cubicBezTo>
                <a:lnTo>
                  <a:pt x="121278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CFEFDF3-987E-4198-8A77-0645122E8BF2}"/>
              </a:ext>
            </a:extLst>
          </p:cNvPr>
          <p:cNvSpPr/>
          <p:nvPr/>
        </p:nvSpPr>
        <p:spPr>
          <a:xfrm>
            <a:off x="2923419" y="3294022"/>
            <a:ext cx="546977" cy="405271"/>
          </a:xfrm>
          <a:custGeom>
            <a:avLst/>
            <a:gdLst>
              <a:gd name="connsiteX0" fmla="*/ 306504 w 599372"/>
              <a:gd name="connsiteY0" fmla="*/ 0 h 444092"/>
              <a:gd name="connsiteX1" fmla="*/ 380467 w 599372"/>
              <a:gd name="connsiteY1" fmla="*/ 30543 h 444092"/>
              <a:gd name="connsiteX2" fmla="*/ 599372 w 599372"/>
              <a:gd name="connsiteY2" fmla="*/ 249515 h 444092"/>
              <a:gd name="connsiteX3" fmla="*/ 584366 w 599372"/>
              <a:gd name="connsiteY3" fmla="*/ 352136 h 444092"/>
              <a:gd name="connsiteX4" fmla="*/ 579723 w 599372"/>
              <a:gd name="connsiteY4" fmla="*/ 444092 h 444092"/>
              <a:gd name="connsiteX5" fmla="*/ 0 w 599372"/>
              <a:gd name="connsiteY5" fmla="*/ 444092 h 444092"/>
              <a:gd name="connsiteX6" fmla="*/ 7636 w 599372"/>
              <a:gd name="connsiteY6" fmla="*/ 292863 h 444092"/>
              <a:gd name="connsiteX7" fmla="*/ 13381 w 599372"/>
              <a:gd name="connsiteY7" fmla="*/ 253580 h 444092"/>
              <a:gd name="connsiteX8" fmla="*/ 39688 w 599372"/>
              <a:gd name="connsiteY8" fmla="*/ 226850 h 444092"/>
              <a:gd name="connsiteX9" fmla="*/ 232616 w 599372"/>
              <a:gd name="connsiteY9" fmla="*/ 31253 h 444092"/>
              <a:gd name="connsiteX10" fmla="*/ 306504 w 599372"/>
              <a:gd name="connsiteY10" fmla="*/ 0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372" h="444092">
                <a:moveTo>
                  <a:pt x="306504" y="0"/>
                </a:moveTo>
                <a:cubicBezTo>
                  <a:pt x="333253" y="-89"/>
                  <a:pt x="360014" y="10122"/>
                  <a:pt x="380467" y="30543"/>
                </a:cubicBezTo>
                <a:lnTo>
                  <a:pt x="599372" y="249515"/>
                </a:lnTo>
                <a:lnTo>
                  <a:pt x="584366" y="352136"/>
                </a:lnTo>
                <a:lnTo>
                  <a:pt x="579723" y="444092"/>
                </a:lnTo>
                <a:lnTo>
                  <a:pt x="0" y="444092"/>
                </a:lnTo>
                <a:lnTo>
                  <a:pt x="7636" y="292863"/>
                </a:lnTo>
                <a:lnTo>
                  <a:pt x="13381" y="253580"/>
                </a:lnTo>
                <a:lnTo>
                  <a:pt x="39688" y="226850"/>
                </a:lnTo>
                <a:lnTo>
                  <a:pt x="232616" y="31253"/>
                </a:lnTo>
                <a:cubicBezTo>
                  <a:pt x="253018" y="10477"/>
                  <a:pt x="279755" y="89"/>
                  <a:pt x="306504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0676C6-CDF7-4960-B8F9-99148985BA08}"/>
              </a:ext>
            </a:extLst>
          </p:cNvPr>
          <p:cNvSpPr/>
          <p:nvPr/>
        </p:nvSpPr>
        <p:spPr>
          <a:xfrm rot="5400000">
            <a:off x="4512926" y="2153886"/>
            <a:ext cx="547897" cy="405274"/>
          </a:xfrm>
          <a:custGeom>
            <a:avLst/>
            <a:gdLst>
              <a:gd name="connsiteX0" fmla="*/ 0 w 600380"/>
              <a:gd name="connsiteY0" fmla="*/ 444094 h 444094"/>
              <a:gd name="connsiteX1" fmla="*/ 8285 w 600380"/>
              <a:gd name="connsiteY1" fmla="*/ 280016 h 444094"/>
              <a:gd name="connsiteX2" fmla="*/ 60611 w 600380"/>
              <a:gd name="connsiteY2" fmla="*/ 226850 h 444094"/>
              <a:gd name="connsiteX3" fmla="*/ 253539 w 600380"/>
              <a:gd name="connsiteY3" fmla="*/ 31253 h 444094"/>
              <a:gd name="connsiteX4" fmla="*/ 327427 w 600380"/>
              <a:gd name="connsiteY4" fmla="*/ 0 h 444094"/>
              <a:gd name="connsiteX5" fmla="*/ 401390 w 600380"/>
              <a:gd name="connsiteY5" fmla="*/ 30543 h 444094"/>
              <a:gd name="connsiteX6" fmla="*/ 600380 w 600380"/>
              <a:gd name="connsiteY6" fmla="*/ 229594 h 444094"/>
              <a:gd name="connsiteX7" fmla="*/ 585373 w 600380"/>
              <a:gd name="connsiteY7" fmla="*/ 332220 h 444094"/>
              <a:gd name="connsiteX8" fmla="*/ 579724 w 600380"/>
              <a:gd name="connsiteY8" fmla="*/ 444094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380" h="444094">
                <a:moveTo>
                  <a:pt x="0" y="444094"/>
                </a:moveTo>
                <a:lnTo>
                  <a:pt x="8285" y="280016"/>
                </a:lnTo>
                <a:lnTo>
                  <a:pt x="60611" y="226850"/>
                </a:lnTo>
                <a:lnTo>
                  <a:pt x="253539" y="31253"/>
                </a:lnTo>
                <a:cubicBezTo>
                  <a:pt x="273941" y="10477"/>
                  <a:pt x="300678" y="89"/>
                  <a:pt x="327427" y="0"/>
                </a:cubicBezTo>
                <a:cubicBezTo>
                  <a:pt x="354176" y="-89"/>
                  <a:pt x="380937" y="10122"/>
                  <a:pt x="401390" y="30543"/>
                </a:cubicBezTo>
                <a:lnTo>
                  <a:pt x="600380" y="229594"/>
                </a:lnTo>
                <a:lnTo>
                  <a:pt x="585373" y="332220"/>
                </a:lnTo>
                <a:lnTo>
                  <a:pt x="579724" y="44409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FBD981D-F83F-4FF8-8016-30AEDD3D66C4}"/>
              </a:ext>
            </a:extLst>
          </p:cNvPr>
          <p:cNvSpPr/>
          <p:nvPr/>
        </p:nvSpPr>
        <p:spPr>
          <a:xfrm rot="16200000">
            <a:off x="4043875" y="4900202"/>
            <a:ext cx="552744" cy="405271"/>
          </a:xfrm>
          <a:custGeom>
            <a:avLst/>
            <a:gdLst>
              <a:gd name="connsiteX0" fmla="*/ 605691 w 605691"/>
              <a:gd name="connsiteY0" fmla="*/ 236919 h 444092"/>
              <a:gd name="connsiteX1" fmla="*/ 598997 w 605691"/>
              <a:gd name="connsiteY1" fmla="*/ 265128 h 444092"/>
              <a:gd name="connsiteX2" fmla="*/ 583362 w 605691"/>
              <a:gd name="connsiteY2" fmla="*/ 372051 h 444092"/>
              <a:gd name="connsiteX3" fmla="*/ 579724 w 605691"/>
              <a:gd name="connsiteY3" fmla="*/ 444092 h 444092"/>
              <a:gd name="connsiteX4" fmla="*/ 0 w 605691"/>
              <a:gd name="connsiteY4" fmla="*/ 444092 h 444092"/>
              <a:gd name="connsiteX5" fmla="*/ 6631 w 605691"/>
              <a:gd name="connsiteY5" fmla="*/ 312779 h 444092"/>
              <a:gd name="connsiteX6" fmla="*/ 12320 w 605691"/>
              <a:gd name="connsiteY6" fmla="*/ 273873 h 444092"/>
              <a:gd name="connsiteX7" fmla="*/ 58600 w 605691"/>
              <a:gd name="connsiteY7" fmla="*/ 226850 h 444092"/>
              <a:gd name="connsiteX8" fmla="*/ 251528 w 605691"/>
              <a:gd name="connsiteY8" fmla="*/ 31253 h 444092"/>
              <a:gd name="connsiteX9" fmla="*/ 325416 w 605691"/>
              <a:gd name="connsiteY9" fmla="*/ 0 h 444092"/>
              <a:gd name="connsiteX10" fmla="*/ 399379 w 605691"/>
              <a:gd name="connsiteY10" fmla="*/ 30543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691" h="444092">
                <a:moveTo>
                  <a:pt x="605691" y="236919"/>
                </a:moveTo>
                <a:lnTo>
                  <a:pt x="598997" y="265128"/>
                </a:lnTo>
                <a:cubicBezTo>
                  <a:pt x="592266" y="300260"/>
                  <a:pt x="587031" y="335924"/>
                  <a:pt x="583362" y="372051"/>
                </a:cubicBezTo>
                <a:lnTo>
                  <a:pt x="579724" y="444092"/>
                </a:lnTo>
                <a:lnTo>
                  <a:pt x="0" y="444092"/>
                </a:lnTo>
                <a:lnTo>
                  <a:pt x="6631" y="312779"/>
                </a:lnTo>
                <a:lnTo>
                  <a:pt x="12320" y="273873"/>
                </a:lnTo>
                <a:lnTo>
                  <a:pt x="58600" y="226850"/>
                </a:lnTo>
                <a:lnTo>
                  <a:pt x="251528" y="31253"/>
                </a:lnTo>
                <a:cubicBezTo>
                  <a:pt x="271930" y="10477"/>
                  <a:pt x="298667" y="89"/>
                  <a:pt x="325416" y="0"/>
                </a:cubicBezTo>
                <a:cubicBezTo>
                  <a:pt x="352165" y="-89"/>
                  <a:pt x="378926" y="10122"/>
                  <a:pt x="399379" y="3054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58523B0-4D2E-49A8-8506-600441F5B447}"/>
              </a:ext>
            </a:extLst>
          </p:cNvPr>
          <p:cNvSpPr/>
          <p:nvPr/>
        </p:nvSpPr>
        <p:spPr>
          <a:xfrm>
            <a:off x="2660328" y="3409384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184F14-94F2-46C3-A45C-87E10FD1C5F8}"/>
              </a:ext>
            </a:extLst>
          </p:cNvPr>
          <p:cNvSpPr/>
          <p:nvPr/>
        </p:nvSpPr>
        <p:spPr>
          <a:xfrm rot="5400000">
            <a:off x="4007437" y="2062276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B8819E-FF23-4092-A57F-6991916B5E10}"/>
              </a:ext>
            </a:extLst>
          </p:cNvPr>
          <p:cNvSpPr/>
          <p:nvPr/>
        </p:nvSpPr>
        <p:spPr>
          <a:xfrm rot="16200000">
            <a:off x="4007437" y="4756493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0D7005-D2E8-43B1-A31E-8E691A6BA057}"/>
              </a:ext>
            </a:extLst>
          </p:cNvPr>
          <p:cNvSpPr/>
          <p:nvPr/>
        </p:nvSpPr>
        <p:spPr>
          <a:xfrm rot="10800000">
            <a:off x="5673143" y="3762486"/>
            <a:ext cx="546913" cy="405274"/>
          </a:xfrm>
          <a:custGeom>
            <a:avLst/>
            <a:gdLst>
              <a:gd name="connsiteX0" fmla="*/ 579725 w 599301"/>
              <a:gd name="connsiteY0" fmla="*/ 444094 h 444094"/>
              <a:gd name="connsiteX1" fmla="*/ 0 w 599301"/>
              <a:gd name="connsiteY1" fmla="*/ 444094 h 444094"/>
              <a:gd name="connsiteX2" fmla="*/ 7637 w 599301"/>
              <a:gd name="connsiteY2" fmla="*/ 292862 h 444094"/>
              <a:gd name="connsiteX3" fmla="*/ 13481 w 599301"/>
              <a:gd name="connsiteY3" fmla="*/ 252894 h 444094"/>
              <a:gd name="connsiteX4" fmla="*/ 39114 w 599301"/>
              <a:gd name="connsiteY4" fmla="*/ 226850 h 444094"/>
              <a:gd name="connsiteX5" fmla="*/ 232042 w 599301"/>
              <a:gd name="connsiteY5" fmla="*/ 31253 h 444094"/>
              <a:gd name="connsiteX6" fmla="*/ 305930 w 599301"/>
              <a:gd name="connsiteY6" fmla="*/ 0 h 444094"/>
              <a:gd name="connsiteX7" fmla="*/ 379893 w 599301"/>
              <a:gd name="connsiteY7" fmla="*/ 30543 h 444094"/>
              <a:gd name="connsiteX8" fmla="*/ 599301 w 599301"/>
              <a:gd name="connsiteY8" fmla="*/ 250019 h 444094"/>
              <a:gd name="connsiteX9" fmla="*/ 584369 w 599301"/>
              <a:gd name="connsiteY9" fmla="*/ 352135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01" h="444094">
                <a:moveTo>
                  <a:pt x="579725" y="444094"/>
                </a:moveTo>
                <a:lnTo>
                  <a:pt x="0" y="444094"/>
                </a:lnTo>
                <a:lnTo>
                  <a:pt x="7637" y="292862"/>
                </a:lnTo>
                <a:lnTo>
                  <a:pt x="13481" y="252894"/>
                </a:lnTo>
                <a:lnTo>
                  <a:pt x="39114" y="226850"/>
                </a:lnTo>
                <a:lnTo>
                  <a:pt x="232042" y="31253"/>
                </a:lnTo>
                <a:cubicBezTo>
                  <a:pt x="252444" y="10477"/>
                  <a:pt x="279181" y="89"/>
                  <a:pt x="305930" y="0"/>
                </a:cubicBezTo>
                <a:cubicBezTo>
                  <a:pt x="332679" y="-89"/>
                  <a:pt x="359440" y="10122"/>
                  <a:pt x="379893" y="30543"/>
                </a:cubicBezTo>
                <a:lnTo>
                  <a:pt x="599301" y="250019"/>
                </a:lnTo>
                <a:lnTo>
                  <a:pt x="584369" y="352135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7AA915-97D0-46A0-8A19-9D476F7F6E38}"/>
              </a:ext>
            </a:extLst>
          </p:cNvPr>
          <p:cNvSpPr/>
          <p:nvPr/>
        </p:nvSpPr>
        <p:spPr>
          <a:xfrm rot="10800000">
            <a:off x="5391422" y="3409384"/>
            <a:ext cx="1092249" cy="64485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Graphic 39" descr="Single gear">
            <a:extLst>
              <a:ext uri="{FF2B5EF4-FFF2-40B4-BE49-F238E27FC236}">
                <a16:creationId xmlns:a16="http://schemas.microsoft.com/office/drawing/2014/main" id="{7FC3F416-494B-4619-8CE4-05762BCE6B15}"/>
              </a:ext>
            </a:extLst>
          </p:cNvPr>
          <p:cNvSpPr/>
          <p:nvPr/>
        </p:nvSpPr>
        <p:spPr>
          <a:xfrm>
            <a:off x="3038940" y="3647143"/>
            <a:ext cx="335023" cy="335023"/>
          </a:xfrm>
          <a:custGeom>
            <a:avLst/>
            <a:gdLst>
              <a:gd name="connsiteX0" fmla="*/ 183558 w 367115"/>
              <a:gd name="connsiteY0" fmla="*/ 248343 h 367115"/>
              <a:gd name="connsiteX1" fmla="*/ 118773 w 367115"/>
              <a:gd name="connsiteY1" fmla="*/ 183558 h 367115"/>
              <a:gd name="connsiteX2" fmla="*/ 183558 w 367115"/>
              <a:gd name="connsiteY2" fmla="*/ 118773 h 367115"/>
              <a:gd name="connsiteX3" fmla="*/ 248343 w 367115"/>
              <a:gd name="connsiteY3" fmla="*/ 183558 h 367115"/>
              <a:gd name="connsiteX4" fmla="*/ 183558 w 367115"/>
              <a:gd name="connsiteY4" fmla="*/ 248343 h 367115"/>
              <a:gd name="connsiteX5" fmla="*/ 329324 w 367115"/>
              <a:gd name="connsiteY5" fmla="*/ 143067 h 367115"/>
              <a:gd name="connsiteX6" fmla="*/ 315287 w 367115"/>
              <a:gd name="connsiteY6" fmla="*/ 109595 h 367115"/>
              <a:gd name="connsiteX7" fmla="*/ 328784 w 367115"/>
              <a:gd name="connsiteY7" fmla="*/ 69104 h 367115"/>
              <a:gd name="connsiteX8" fmla="*/ 298011 w 367115"/>
              <a:gd name="connsiteY8" fmla="*/ 38331 h 367115"/>
              <a:gd name="connsiteX9" fmla="*/ 257520 w 367115"/>
              <a:gd name="connsiteY9" fmla="*/ 51828 h 367115"/>
              <a:gd name="connsiteX10" fmla="*/ 223508 w 367115"/>
              <a:gd name="connsiteY10" fmla="*/ 37791 h 367115"/>
              <a:gd name="connsiteX11" fmla="*/ 205153 w 367115"/>
              <a:gd name="connsiteY11" fmla="*/ 0 h 367115"/>
              <a:gd name="connsiteX12" fmla="*/ 161963 w 367115"/>
              <a:gd name="connsiteY12" fmla="*/ 0 h 367115"/>
              <a:gd name="connsiteX13" fmla="*/ 143067 w 367115"/>
              <a:gd name="connsiteY13" fmla="*/ 37791 h 367115"/>
              <a:gd name="connsiteX14" fmla="*/ 109595 w 367115"/>
              <a:gd name="connsiteY14" fmla="*/ 51828 h 367115"/>
              <a:gd name="connsiteX15" fmla="*/ 69104 w 367115"/>
              <a:gd name="connsiteY15" fmla="*/ 38331 h 367115"/>
              <a:gd name="connsiteX16" fmla="*/ 38331 w 367115"/>
              <a:gd name="connsiteY16" fmla="*/ 69104 h 367115"/>
              <a:gd name="connsiteX17" fmla="*/ 51828 w 367115"/>
              <a:gd name="connsiteY17" fmla="*/ 109595 h 367115"/>
              <a:gd name="connsiteX18" fmla="*/ 37791 w 367115"/>
              <a:gd name="connsiteY18" fmla="*/ 143607 h 367115"/>
              <a:gd name="connsiteX19" fmla="*/ 0 w 367115"/>
              <a:gd name="connsiteY19" fmla="*/ 161963 h 367115"/>
              <a:gd name="connsiteX20" fmla="*/ 0 w 367115"/>
              <a:gd name="connsiteY20" fmla="*/ 205153 h 367115"/>
              <a:gd name="connsiteX21" fmla="*/ 37791 w 367115"/>
              <a:gd name="connsiteY21" fmla="*/ 224048 h 367115"/>
              <a:gd name="connsiteX22" fmla="*/ 51828 w 367115"/>
              <a:gd name="connsiteY22" fmla="*/ 257520 h 367115"/>
              <a:gd name="connsiteX23" fmla="*/ 38331 w 367115"/>
              <a:gd name="connsiteY23" fmla="*/ 298011 h 367115"/>
              <a:gd name="connsiteX24" fmla="*/ 69104 w 367115"/>
              <a:gd name="connsiteY24" fmla="*/ 328784 h 367115"/>
              <a:gd name="connsiteX25" fmla="*/ 109595 w 367115"/>
              <a:gd name="connsiteY25" fmla="*/ 315287 h 367115"/>
              <a:gd name="connsiteX26" fmla="*/ 143607 w 367115"/>
              <a:gd name="connsiteY26" fmla="*/ 329324 h 367115"/>
              <a:gd name="connsiteX27" fmla="*/ 162502 w 367115"/>
              <a:gd name="connsiteY27" fmla="*/ 367115 h 367115"/>
              <a:gd name="connsiteX28" fmla="*/ 205692 w 367115"/>
              <a:gd name="connsiteY28" fmla="*/ 367115 h 367115"/>
              <a:gd name="connsiteX29" fmla="*/ 224588 w 367115"/>
              <a:gd name="connsiteY29" fmla="*/ 329324 h 367115"/>
              <a:gd name="connsiteX30" fmla="*/ 258060 w 367115"/>
              <a:gd name="connsiteY30" fmla="*/ 315287 h 367115"/>
              <a:gd name="connsiteX31" fmla="*/ 298551 w 367115"/>
              <a:gd name="connsiteY31" fmla="*/ 328784 h 367115"/>
              <a:gd name="connsiteX32" fmla="*/ 329324 w 367115"/>
              <a:gd name="connsiteY32" fmla="*/ 298011 h 367115"/>
              <a:gd name="connsiteX33" fmla="*/ 315827 w 367115"/>
              <a:gd name="connsiteY33" fmla="*/ 257520 h 367115"/>
              <a:gd name="connsiteX34" fmla="*/ 329864 w 367115"/>
              <a:gd name="connsiteY34" fmla="*/ 223508 h 367115"/>
              <a:gd name="connsiteX35" fmla="*/ 367655 w 367115"/>
              <a:gd name="connsiteY35" fmla="*/ 204613 h 367115"/>
              <a:gd name="connsiteX36" fmla="*/ 367655 w 367115"/>
              <a:gd name="connsiteY36" fmla="*/ 161423 h 367115"/>
              <a:gd name="connsiteX37" fmla="*/ 329324 w 367115"/>
              <a:gd name="connsiteY37" fmla="*/ 143067 h 36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7115" h="367115">
                <a:moveTo>
                  <a:pt x="183558" y="248343"/>
                </a:moveTo>
                <a:cubicBezTo>
                  <a:pt x="147926" y="248343"/>
                  <a:pt x="118773" y="219189"/>
                  <a:pt x="118773" y="183558"/>
                </a:cubicBezTo>
                <a:cubicBezTo>
                  <a:pt x="118773" y="147926"/>
                  <a:pt x="147926" y="118773"/>
                  <a:pt x="183558" y="118773"/>
                </a:cubicBezTo>
                <a:cubicBezTo>
                  <a:pt x="219189" y="118773"/>
                  <a:pt x="248343" y="147926"/>
                  <a:pt x="248343" y="183558"/>
                </a:cubicBezTo>
                <a:cubicBezTo>
                  <a:pt x="248343" y="219189"/>
                  <a:pt x="219189" y="248343"/>
                  <a:pt x="183558" y="248343"/>
                </a:cubicBezTo>
                <a:close/>
                <a:moveTo>
                  <a:pt x="329324" y="143067"/>
                </a:moveTo>
                <a:cubicBezTo>
                  <a:pt x="326085" y="131190"/>
                  <a:pt x="321226" y="119852"/>
                  <a:pt x="315287" y="109595"/>
                </a:cubicBezTo>
                <a:lnTo>
                  <a:pt x="328784" y="69104"/>
                </a:lnTo>
                <a:lnTo>
                  <a:pt x="298011" y="38331"/>
                </a:lnTo>
                <a:lnTo>
                  <a:pt x="257520" y="51828"/>
                </a:lnTo>
                <a:cubicBezTo>
                  <a:pt x="246723" y="45889"/>
                  <a:pt x="235385" y="41031"/>
                  <a:pt x="223508" y="37791"/>
                </a:cubicBezTo>
                <a:lnTo>
                  <a:pt x="205153" y="0"/>
                </a:lnTo>
                <a:lnTo>
                  <a:pt x="161963" y="0"/>
                </a:lnTo>
                <a:lnTo>
                  <a:pt x="143067" y="37791"/>
                </a:lnTo>
                <a:cubicBezTo>
                  <a:pt x="131190" y="41031"/>
                  <a:pt x="119852" y="45889"/>
                  <a:pt x="109595" y="51828"/>
                </a:cubicBezTo>
                <a:lnTo>
                  <a:pt x="69104" y="38331"/>
                </a:lnTo>
                <a:lnTo>
                  <a:pt x="38331" y="69104"/>
                </a:lnTo>
                <a:lnTo>
                  <a:pt x="51828" y="109595"/>
                </a:lnTo>
                <a:cubicBezTo>
                  <a:pt x="45889" y="120392"/>
                  <a:pt x="41031" y="131730"/>
                  <a:pt x="37791" y="143607"/>
                </a:cubicBezTo>
                <a:lnTo>
                  <a:pt x="0" y="161963"/>
                </a:lnTo>
                <a:lnTo>
                  <a:pt x="0" y="205153"/>
                </a:lnTo>
                <a:lnTo>
                  <a:pt x="37791" y="224048"/>
                </a:lnTo>
                <a:cubicBezTo>
                  <a:pt x="41031" y="235925"/>
                  <a:pt x="45889" y="247263"/>
                  <a:pt x="51828" y="257520"/>
                </a:cubicBezTo>
                <a:lnTo>
                  <a:pt x="38331" y="298011"/>
                </a:lnTo>
                <a:lnTo>
                  <a:pt x="69104" y="328784"/>
                </a:lnTo>
                <a:lnTo>
                  <a:pt x="109595" y="315287"/>
                </a:lnTo>
                <a:cubicBezTo>
                  <a:pt x="120392" y="321226"/>
                  <a:pt x="131730" y="326085"/>
                  <a:pt x="143607" y="329324"/>
                </a:cubicBezTo>
                <a:lnTo>
                  <a:pt x="162502" y="367115"/>
                </a:lnTo>
                <a:lnTo>
                  <a:pt x="205692" y="367115"/>
                </a:lnTo>
                <a:lnTo>
                  <a:pt x="224588" y="329324"/>
                </a:lnTo>
                <a:cubicBezTo>
                  <a:pt x="236465" y="326085"/>
                  <a:pt x="247803" y="321226"/>
                  <a:pt x="258060" y="315287"/>
                </a:cubicBezTo>
                <a:lnTo>
                  <a:pt x="298551" y="328784"/>
                </a:lnTo>
                <a:lnTo>
                  <a:pt x="329324" y="298011"/>
                </a:lnTo>
                <a:lnTo>
                  <a:pt x="315827" y="257520"/>
                </a:lnTo>
                <a:cubicBezTo>
                  <a:pt x="321766" y="246723"/>
                  <a:pt x="326624" y="235385"/>
                  <a:pt x="329864" y="223508"/>
                </a:cubicBezTo>
                <a:lnTo>
                  <a:pt x="367655" y="204613"/>
                </a:lnTo>
                <a:lnTo>
                  <a:pt x="367655" y="161423"/>
                </a:lnTo>
                <a:lnTo>
                  <a:pt x="329324" y="143067"/>
                </a:ln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D44E15D-BE0E-476B-A525-EA8619ECFFA0}"/>
              </a:ext>
            </a:extLst>
          </p:cNvPr>
          <p:cNvSpPr/>
          <p:nvPr/>
        </p:nvSpPr>
        <p:spPr>
          <a:xfrm>
            <a:off x="4332258" y="2164511"/>
            <a:ext cx="335316" cy="384023"/>
          </a:xfrm>
          <a:custGeom>
            <a:avLst/>
            <a:gdLst>
              <a:gd name="connsiteX0" fmla="*/ 183393 w 367436"/>
              <a:gd name="connsiteY0" fmla="*/ 334722 h 420808"/>
              <a:gd name="connsiteX1" fmla="*/ 194190 w 367436"/>
              <a:gd name="connsiteY1" fmla="*/ 345520 h 420808"/>
              <a:gd name="connsiteX2" fmla="*/ 183393 w 367436"/>
              <a:gd name="connsiteY2" fmla="*/ 356317 h 420808"/>
              <a:gd name="connsiteX3" fmla="*/ 172595 w 367436"/>
              <a:gd name="connsiteY3" fmla="*/ 345520 h 420808"/>
              <a:gd name="connsiteX4" fmla="*/ 183393 w 367436"/>
              <a:gd name="connsiteY4" fmla="*/ 334722 h 420808"/>
              <a:gd name="connsiteX5" fmla="*/ 291368 w 367436"/>
              <a:gd name="connsiteY5" fmla="*/ 221349 h 420808"/>
              <a:gd name="connsiteX6" fmla="*/ 302165 w 367436"/>
              <a:gd name="connsiteY6" fmla="*/ 232147 h 420808"/>
              <a:gd name="connsiteX7" fmla="*/ 291368 w 367436"/>
              <a:gd name="connsiteY7" fmla="*/ 242944 h 420808"/>
              <a:gd name="connsiteX8" fmla="*/ 280570 w 367436"/>
              <a:gd name="connsiteY8" fmla="*/ 232147 h 420808"/>
              <a:gd name="connsiteX9" fmla="*/ 291368 w 367436"/>
              <a:gd name="connsiteY9" fmla="*/ 221349 h 420808"/>
              <a:gd name="connsiteX10" fmla="*/ 75418 w 367436"/>
              <a:gd name="connsiteY10" fmla="*/ 221349 h 420808"/>
              <a:gd name="connsiteX11" fmla="*/ 86215 w 367436"/>
              <a:gd name="connsiteY11" fmla="*/ 232147 h 420808"/>
              <a:gd name="connsiteX12" fmla="*/ 75418 w 367436"/>
              <a:gd name="connsiteY12" fmla="*/ 242944 h 420808"/>
              <a:gd name="connsiteX13" fmla="*/ 64620 w 367436"/>
              <a:gd name="connsiteY13" fmla="*/ 232147 h 420808"/>
              <a:gd name="connsiteX14" fmla="*/ 75418 w 367436"/>
              <a:gd name="connsiteY14" fmla="*/ 221349 h 420808"/>
              <a:gd name="connsiteX15" fmla="*/ 172595 w 367436"/>
              <a:gd name="connsiteY15" fmla="*/ 156564 h 420808"/>
              <a:gd name="connsiteX16" fmla="*/ 194191 w 367436"/>
              <a:gd name="connsiteY16" fmla="*/ 156564 h 420808"/>
              <a:gd name="connsiteX17" fmla="*/ 194191 w 367436"/>
              <a:gd name="connsiteY17" fmla="*/ 227829 h 420808"/>
              <a:gd name="connsiteX18" fmla="*/ 244399 w 367436"/>
              <a:gd name="connsiteY18" fmla="*/ 278037 h 420808"/>
              <a:gd name="connsiteX19" fmla="*/ 229283 w 367436"/>
              <a:gd name="connsiteY19" fmla="*/ 293153 h 420808"/>
              <a:gd name="connsiteX20" fmla="*/ 175834 w 367436"/>
              <a:gd name="connsiteY20" fmla="*/ 239706 h 420808"/>
              <a:gd name="connsiteX21" fmla="*/ 172595 w 367436"/>
              <a:gd name="connsiteY21" fmla="*/ 232148 h 420808"/>
              <a:gd name="connsiteX22" fmla="*/ 183393 w 367436"/>
              <a:gd name="connsiteY22" fmla="*/ 118772 h 420808"/>
              <a:gd name="connsiteX23" fmla="*/ 194190 w 367436"/>
              <a:gd name="connsiteY23" fmla="*/ 129570 h 420808"/>
              <a:gd name="connsiteX24" fmla="*/ 183393 w 367436"/>
              <a:gd name="connsiteY24" fmla="*/ 140367 h 420808"/>
              <a:gd name="connsiteX25" fmla="*/ 172595 w 367436"/>
              <a:gd name="connsiteY25" fmla="*/ 129570 h 420808"/>
              <a:gd name="connsiteX26" fmla="*/ 183393 w 367436"/>
              <a:gd name="connsiteY26" fmla="*/ 118772 h 420808"/>
              <a:gd name="connsiteX27" fmla="*/ 183392 w 367436"/>
              <a:gd name="connsiteY27" fmla="*/ 86380 h 420808"/>
              <a:gd name="connsiteX28" fmla="*/ 32227 w 367436"/>
              <a:gd name="connsiteY28" fmla="*/ 237546 h 420808"/>
              <a:gd name="connsiteX29" fmla="*/ 183392 w 367436"/>
              <a:gd name="connsiteY29" fmla="*/ 388711 h 420808"/>
              <a:gd name="connsiteX30" fmla="*/ 334557 w 367436"/>
              <a:gd name="connsiteY30" fmla="*/ 237546 h 420808"/>
              <a:gd name="connsiteX31" fmla="*/ 183392 w 367436"/>
              <a:gd name="connsiteY31" fmla="*/ 86380 h 420808"/>
              <a:gd name="connsiteX32" fmla="*/ 118607 w 367436"/>
              <a:gd name="connsiteY32" fmla="*/ 0 h 420808"/>
              <a:gd name="connsiteX33" fmla="*/ 248177 w 367436"/>
              <a:gd name="connsiteY33" fmla="*/ 0 h 420808"/>
              <a:gd name="connsiteX34" fmla="*/ 248177 w 367436"/>
              <a:gd name="connsiteY34" fmla="*/ 32393 h 420808"/>
              <a:gd name="connsiteX35" fmla="*/ 199589 w 367436"/>
              <a:gd name="connsiteY35" fmla="*/ 32393 h 420808"/>
              <a:gd name="connsiteX36" fmla="*/ 199589 w 367436"/>
              <a:gd name="connsiteY36" fmla="*/ 55067 h 420808"/>
              <a:gd name="connsiteX37" fmla="*/ 285969 w 367436"/>
              <a:gd name="connsiteY37" fmla="*/ 85300 h 420808"/>
              <a:gd name="connsiteX38" fmla="*/ 304324 w 367436"/>
              <a:gd name="connsiteY38" fmla="*/ 66405 h 420808"/>
              <a:gd name="connsiteX39" fmla="*/ 326999 w 367436"/>
              <a:gd name="connsiteY39" fmla="*/ 66945 h 420808"/>
              <a:gd name="connsiteX40" fmla="*/ 327539 w 367436"/>
              <a:gd name="connsiteY40" fmla="*/ 89619 h 420808"/>
              <a:gd name="connsiteX41" fmla="*/ 311343 w 367436"/>
              <a:gd name="connsiteY41" fmla="*/ 105816 h 420808"/>
              <a:gd name="connsiteX42" fmla="*/ 339956 w 367436"/>
              <a:gd name="connsiteY42" fmla="*/ 334184 h 420808"/>
              <a:gd name="connsiteX43" fmla="*/ 122387 w 367436"/>
              <a:gd name="connsiteY43" fmla="*/ 410306 h 420808"/>
              <a:gd name="connsiteX44" fmla="*/ 1455 w 367436"/>
              <a:gd name="connsiteY44" fmla="*/ 214331 h 420808"/>
              <a:gd name="connsiteX45" fmla="*/ 167196 w 367436"/>
              <a:gd name="connsiteY45" fmla="*/ 54527 h 420808"/>
              <a:gd name="connsiteX46" fmla="*/ 167196 w 367436"/>
              <a:gd name="connsiteY46" fmla="*/ 32393 h 420808"/>
              <a:gd name="connsiteX47" fmla="*/ 118607 w 367436"/>
              <a:gd name="connsiteY47" fmla="*/ 32393 h 42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7436" h="420808">
                <a:moveTo>
                  <a:pt x="183393" y="334722"/>
                </a:moveTo>
                <a:cubicBezTo>
                  <a:pt x="189356" y="334722"/>
                  <a:pt x="194190" y="339556"/>
                  <a:pt x="194190" y="345520"/>
                </a:cubicBezTo>
                <a:cubicBezTo>
                  <a:pt x="194190" y="351483"/>
                  <a:pt x="189356" y="356317"/>
                  <a:pt x="183393" y="356317"/>
                </a:cubicBezTo>
                <a:cubicBezTo>
                  <a:pt x="177429" y="356317"/>
                  <a:pt x="172595" y="351483"/>
                  <a:pt x="172595" y="345520"/>
                </a:cubicBezTo>
                <a:cubicBezTo>
                  <a:pt x="172595" y="339556"/>
                  <a:pt x="177429" y="334722"/>
                  <a:pt x="183393" y="334722"/>
                </a:cubicBezTo>
                <a:close/>
                <a:moveTo>
                  <a:pt x="291368" y="221349"/>
                </a:moveTo>
                <a:cubicBezTo>
                  <a:pt x="297331" y="221349"/>
                  <a:pt x="302165" y="226183"/>
                  <a:pt x="302165" y="232147"/>
                </a:cubicBezTo>
                <a:cubicBezTo>
                  <a:pt x="302165" y="238110"/>
                  <a:pt x="297331" y="242944"/>
                  <a:pt x="291368" y="242944"/>
                </a:cubicBezTo>
                <a:cubicBezTo>
                  <a:pt x="285404" y="242944"/>
                  <a:pt x="280570" y="238110"/>
                  <a:pt x="280570" y="232147"/>
                </a:cubicBezTo>
                <a:cubicBezTo>
                  <a:pt x="280570" y="226183"/>
                  <a:pt x="285404" y="221349"/>
                  <a:pt x="291368" y="221349"/>
                </a:cubicBezTo>
                <a:close/>
                <a:moveTo>
                  <a:pt x="75418" y="221349"/>
                </a:moveTo>
                <a:cubicBezTo>
                  <a:pt x="81381" y="221349"/>
                  <a:pt x="86215" y="226183"/>
                  <a:pt x="86215" y="232147"/>
                </a:cubicBezTo>
                <a:cubicBezTo>
                  <a:pt x="86215" y="238110"/>
                  <a:pt x="81381" y="242944"/>
                  <a:pt x="75418" y="242944"/>
                </a:cubicBezTo>
                <a:cubicBezTo>
                  <a:pt x="69454" y="242944"/>
                  <a:pt x="64620" y="238110"/>
                  <a:pt x="64620" y="232147"/>
                </a:cubicBezTo>
                <a:cubicBezTo>
                  <a:pt x="64620" y="226183"/>
                  <a:pt x="69454" y="221349"/>
                  <a:pt x="75418" y="221349"/>
                </a:cubicBezTo>
                <a:close/>
                <a:moveTo>
                  <a:pt x="172595" y="156564"/>
                </a:moveTo>
                <a:lnTo>
                  <a:pt x="194191" y="156564"/>
                </a:lnTo>
                <a:lnTo>
                  <a:pt x="194191" y="227829"/>
                </a:lnTo>
                <a:lnTo>
                  <a:pt x="244399" y="278037"/>
                </a:lnTo>
                <a:lnTo>
                  <a:pt x="229283" y="293153"/>
                </a:lnTo>
                <a:lnTo>
                  <a:pt x="175834" y="239706"/>
                </a:lnTo>
                <a:cubicBezTo>
                  <a:pt x="173675" y="237546"/>
                  <a:pt x="172595" y="234847"/>
                  <a:pt x="172595" y="232148"/>
                </a:cubicBezTo>
                <a:close/>
                <a:moveTo>
                  <a:pt x="183393" y="118772"/>
                </a:moveTo>
                <a:cubicBezTo>
                  <a:pt x="189356" y="118772"/>
                  <a:pt x="194190" y="123606"/>
                  <a:pt x="194190" y="129570"/>
                </a:cubicBezTo>
                <a:cubicBezTo>
                  <a:pt x="194190" y="135533"/>
                  <a:pt x="189356" y="140367"/>
                  <a:pt x="183393" y="140367"/>
                </a:cubicBezTo>
                <a:cubicBezTo>
                  <a:pt x="177429" y="140367"/>
                  <a:pt x="172595" y="135533"/>
                  <a:pt x="172595" y="129570"/>
                </a:cubicBezTo>
                <a:cubicBezTo>
                  <a:pt x="172595" y="123606"/>
                  <a:pt x="177429" y="118772"/>
                  <a:pt x="183393" y="118772"/>
                </a:cubicBezTo>
                <a:close/>
                <a:moveTo>
                  <a:pt x="183392" y="86380"/>
                </a:moveTo>
                <a:cubicBezTo>
                  <a:pt x="99712" y="86380"/>
                  <a:pt x="32227" y="153864"/>
                  <a:pt x="32227" y="237546"/>
                </a:cubicBezTo>
                <a:cubicBezTo>
                  <a:pt x="32227" y="321227"/>
                  <a:pt x="99712" y="388711"/>
                  <a:pt x="183392" y="388711"/>
                </a:cubicBezTo>
                <a:cubicBezTo>
                  <a:pt x="267073" y="388711"/>
                  <a:pt x="334557" y="321227"/>
                  <a:pt x="334557" y="237546"/>
                </a:cubicBezTo>
                <a:cubicBezTo>
                  <a:pt x="334557" y="153864"/>
                  <a:pt x="267073" y="86380"/>
                  <a:pt x="183392" y="86380"/>
                </a:cubicBezTo>
                <a:close/>
                <a:moveTo>
                  <a:pt x="118607" y="0"/>
                </a:moveTo>
                <a:lnTo>
                  <a:pt x="248177" y="0"/>
                </a:lnTo>
                <a:lnTo>
                  <a:pt x="248177" y="32393"/>
                </a:lnTo>
                <a:lnTo>
                  <a:pt x="199589" y="32393"/>
                </a:lnTo>
                <a:lnTo>
                  <a:pt x="199589" y="55067"/>
                </a:lnTo>
                <a:cubicBezTo>
                  <a:pt x="230362" y="57227"/>
                  <a:pt x="260055" y="68024"/>
                  <a:pt x="285969" y="85300"/>
                </a:cubicBezTo>
                <a:lnTo>
                  <a:pt x="304324" y="66405"/>
                </a:lnTo>
                <a:cubicBezTo>
                  <a:pt x="310803" y="60466"/>
                  <a:pt x="321061" y="61006"/>
                  <a:pt x="326999" y="66945"/>
                </a:cubicBezTo>
                <a:cubicBezTo>
                  <a:pt x="333478" y="73423"/>
                  <a:pt x="333478" y="83141"/>
                  <a:pt x="327539" y="89619"/>
                </a:cubicBezTo>
                <a:lnTo>
                  <a:pt x="311343" y="105816"/>
                </a:lnTo>
                <a:cubicBezTo>
                  <a:pt x="372889" y="165742"/>
                  <a:pt x="385846" y="260761"/>
                  <a:pt x="339956" y="334184"/>
                </a:cubicBezTo>
                <a:cubicBezTo>
                  <a:pt x="294067" y="407607"/>
                  <a:pt x="203908" y="438919"/>
                  <a:pt x="122387" y="410306"/>
                </a:cubicBezTo>
                <a:cubicBezTo>
                  <a:pt x="40865" y="381693"/>
                  <a:pt x="-9343" y="300172"/>
                  <a:pt x="1455" y="214331"/>
                </a:cubicBezTo>
                <a:cubicBezTo>
                  <a:pt x="12252" y="128490"/>
                  <a:pt x="81356" y="62086"/>
                  <a:pt x="167196" y="54527"/>
                </a:cubicBezTo>
                <a:lnTo>
                  <a:pt x="167196" y="32393"/>
                </a:lnTo>
                <a:lnTo>
                  <a:pt x="118607" y="32393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Graphic 40" descr="Magnifying glass">
            <a:extLst>
              <a:ext uri="{FF2B5EF4-FFF2-40B4-BE49-F238E27FC236}">
                <a16:creationId xmlns:a16="http://schemas.microsoft.com/office/drawing/2014/main" id="{9FA4F5B2-641D-4CA1-89F6-5890CDBC401C}"/>
              </a:ext>
            </a:extLst>
          </p:cNvPr>
          <p:cNvSpPr/>
          <p:nvPr/>
        </p:nvSpPr>
        <p:spPr>
          <a:xfrm>
            <a:off x="5731829" y="3454997"/>
            <a:ext cx="384292" cy="384292"/>
          </a:xfrm>
          <a:custGeom>
            <a:avLst/>
            <a:gdLst>
              <a:gd name="connsiteX0" fmla="*/ 415164 w 421102"/>
              <a:gd name="connsiteY0" fmla="*/ 361716 h 421102"/>
              <a:gd name="connsiteX1" fmla="*/ 347680 w 421102"/>
              <a:gd name="connsiteY1" fmla="*/ 294232 h 421102"/>
              <a:gd name="connsiteX2" fmla="*/ 314207 w 421102"/>
              <a:gd name="connsiteY2" fmla="*/ 283974 h 421102"/>
              <a:gd name="connsiteX3" fmla="*/ 290453 w 421102"/>
              <a:gd name="connsiteY3" fmla="*/ 260220 h 421102"/>
              <a:gd name="connsiteX4" fmla="*/ 323925 w 421102"/>
              <a:gd name="connsiteY4" fmla="*/ 161962 h 421102"/>
              <a:gd name="connsiteX5" fmla="*/ 161962 w 421102"/>
              <a:gd name="connsiteY5" fmla="*/ 0 h 421102"/>
              <a:gd name="connsiteX6" fmla="*/ 0 w 421102"/>
              <a:gd name="connsiteY6" fmla="*/ 161962 h 421102"/>
              <a:gd name="connsiteX7" fmla="*/ 161962 w 421102"/>
              <a:gd name="connsiteY7" fmla="*/ 323925 h 421102"/>
              <a:gd name="connsiteX8" fmla="*/ 260220 w 421102"/>
              <a:gd name="connsiteY8" fmla="*/ 290453 h 421102"/>
              <a:gd name="connsiteX9" fmla="*/ 283974 w 421102"/>
              <a:gd name="connsiteY9" fmla="*/ 314207 h 421102"/>
              <a:gd name="connsiteX10" fmla="*/ 294232 w 421102"/>
              <a:gd name="connsiteY10" fmla="*/ 347680 h 421102"/>
              <a:gd name="connsiteX11" fmla="*/ 361716 w 421102"/>
              <a:gd name="connsiteY11" fmla="*/ 415164 h 421102"/>
              <a:gd name="connsiteX12" fmla="*/ 388710 w 421102"/>
              <a:gd name="connsiteY12" fmla="*/ 426501 h 421102"/>
              <a:gd name="connsiteX13" fmla="*/ 415704 w 421102"/>
              <a:gd name="connsiteY13" fmla="*/ 415164 h 421102"/>
              <a:gd name="connsiteX14" fmla="*/ 415164 w 421102"/>
              <a:gd name="connsiteY14" fmla="*/ 361716 h 421102"/>
              <a:gd name="connsiteX15" fmla="*/ 161423 w 421102"/>
              <a:gd name="connsiteY15" fmla="*/ 290993 h 421102"/>
              <a:gd name="connsiteX16" fmla="*/ 31853 w 421102"/>
              <a:gd name="connsiteY16" fmla="*/ 161423 h 421102"/>
              <a:gd name="connsiteX17" fmla="*/ 161423 w 421102"/>
              <a:gd name="connsiteY17" fmla="*/ 31853 h 421102"/>
              <a:gd name="connsiteX18" fmla="*/ 290993 w 421102"/>
              <a:gd name="connsiteY18" fmla="*/ 161423 h 421102"/>
              <a:gd name="connsiteX19" fmla="*/ 161423 w 421102"/>
              <a:gd name="connsiteY19" fmla="*/ 290993 h 4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1102" h="421102">
                <a:moveTo>
                  <a:pt x="415164" y="361716"/>
                </a:moveTo>
                <a:lnTo>
                  <a:pt x="347680" y="294232"/>
                </a:lnTo>
                <a:cubicBezTo>
                  <a:pt x="338502" y="285054"/>
                  <a:pt x="326085" y="281815"/>
                  <a:pt x="314207" y="283974"/>
                </a:cubicBezTo>
                <a:lnTo>
                  <a:pt x="290453" y="260220"/>
                </a:lnTo>
                <a:cubicBezTo>
                  <a:pt x="311508" y="233226"/>
                  <a:pt x="323925" y="198674"/>
                  <a:pt x="323925" y="161962"/>
                </a:cubicBezTo>
                <a:cubicBezTo>
                  <a:pt x="323925" y="72883"/>
                  <a:pt x="251042" y="0"/>
                  <a:pt x="161962" y="0"/>
                </a:cubicBezTo>
                <a:cubicBezTo>
                  <a:pt x="72883" y="0"/>
                  <a:pt x="0" y="72883"/>
                  <a:pt x="0" y="161962"/>
                </a:cubicBezTo>
                <a:cubicBezTo>
                  <a:pt x="0" y="251042"/>
                  <a:pt x="72883" y="323925"/>
                  <a:pt x="161962" y="323925"/>
                </a:cubicBezTo>
                <a:cubicBezTo>
                  <a:pt x="198674" y="323925"/>
                  <a:pt x="232686" y="311508"/>
                  <a:pt x="260220" y="290453"/>
                </a:cubicBezTo>
                <a:lnTo>
                  <a:pt x="283974" y="314207"/>
                </a:lnTo>
                <a:cubicBezTo>
                  <a:pt x="281815" y="326085"/>
                  <a:pt x="285054" y="338502"/>
                  <a:pt x="294232" y="347680"/>
                </a:cubicBezTo>
                <a:lnTo>
                  <a:pt x="361716" y="415164"/>
                </a:lnTo>
                <a:cubicBezTo>
                  <a:pt x="369275" y="422722"/>
                  <a:pt x="378992" y="426501"/>
                  <a:pt x="388710" y="426501"/>
                </a:cubicBezTo>
                <a:cubicBezTo>
                  <a:pt x="398428" y="426501"/>
                  <a:pt x="408145" y="422722"/>
                  <a:pt x="415704" y="415164"/>
                </a:cubicBezTo>
                <a:cubicBezTo>
                  <a:pt x="429740" y="400047"/>
                  <a:pt x="429740" y="376293"/>
                  <a:pt x="415164" y="361716"/>
                </a:cubicBezTo>
                <a:close/>
                <a:moveTo>
                  <a:pt x="161423" y="290993"/>
                </a:moveTo>
                <a:cubicBezTo>
                  <a:pt x="90159" y="290993"/>
                  <a:pt x="31853" y="232686"/>
                  <a:pt x="31853" y="161423"/>
                </a:cubicBezTo>
                <a:cubicBezTo>
                  <a:pt x="31853" y="90159"/>
                  <a:pt x="90159" y="31853"/>
                  <a:pt x="161423" y="31853"/>
                </a:cubicBezTo>
                <a:cubicBezTo>
                  <a:pt x="232686" y="31853"/>
                  <a:pt x="290993" y="90159"/>
                  <a:pt x="290993" y="161423"/>
                </a:cubicBezTo>
                <a:cubicBezTo>
                  <a:pt x="290993" y="232686"/>
                  <a:pt x="232686" y="290993"/>
                  <a:pt x="161423" y="290993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62C1874-5B4C-4D29-A5E0-48FD7294FE36}"/>
              </a:ext>
            </a:extLst>
          </p:cNvPr>
          <p:cNvSpPr/>
          <p:nvPr/>
        </p:nvSpPr>
        <p:spPr>
          <a:xfrm>
            <a:off x="4520909" y="4871991"/>
            <a:ext cx="256194" cy="413853"/>
          </a:xfrm>
          <a:custGeom>
            <a:avLst/>
            <a:gdLst>
              <a:gd name="connsiteX0" fmla="*/ 105275 w 280735"/>
              <a:gd name="connsiteY0" fmla="*/ 421102 h 453496"/>
              <a:gd name="connsiteX1" fmla="*/ 175460 w 280735"/>
              <a:gd name="connsiteY1" fmla="*/ 421102 h 453496"/>
              <a:gd name="connsiteX2" fmla="*/ 140368 w 280735"/>
              <a:gd name="connsiteY2" fmla="*/ 453496 h 453496"/>
              <a:gd name="connsiteX3" fmla="*/ 105275 w 280735"/>
              <a:gd name="connsiteY3" fmla="*/ 421102 h 453496"/>
              <a:gd name="connsiteX4" fmla="*/ 86379 w 280735"/>
              <a:gd name="connsiteY4" fmla="*/ 367115 h 453496"/>
              <a:gd name="connsiteX5" fmla="*/ 194355 w 280735"/>
              <a:gd name="connsiteY5" fmla="*/ 367115 h 453496"/>
              <a:gd name="connsiteX6" fmla="*/ 210552 w 280735"/>
              <a:gd name="connsiteY6" fmla="*/ 383312 h 453496"/>
              <a:gd name="connsiteX7" fmla="*/ 194355 w 280735"/>
              <a:gd name="connsiteY7" fmla="*/ 399509 h 453496"/>
              <a:gd name="connsiteX8" fmla="*/ 86379 w 280735"/>
              <a:gd name="connsiteY8" fmla="*/ 399509 h 453496"/>
              <a:gd name="connsiteX9" fmla="*/ 70183 w 280735"/>
              <a:gd name="connsiteY9" fmla="*/ 383312 h 453496"/>
              <a:gd name="connsiteX10" fmla="*/ 86379 w 280735"/>
              <a:gd name="connsiteY10" fmla="*/ 367115 h 453496"/>
              <a:gd name="connsiteX11" fmla="*/ 86379 w 280735"/>
              <a:gd name="connsiteY11" fmla="*/ 313127 h 453496"/>
              <a:gd name="connsiteX12" fmla="*/ 194355 w 280735"/>
              <a:gd name="connsiteY12" fmla="*/ 313127 h 453496"/>
              <a:gd name="connsiteX13" fmla="*/ 210552 w 280735"/>
              <a:gd name="connsiteY13" fmla="*/ 329324 h 453496"/>
              <a:gd name="connsiteX14" fmla="*/ 194355 w 280735"/>
              <a:gd name="connsiteY14" fmla="*/ 345521 h 453496"/>
              <a:gd name="connsiteX15" fmla="*/ 86379 w 280735"/>
              <a:gd name="connsiteY15" fmla="*/ 345521 h 453496"/>
              <a:gd name="connsiteX16" fmla="*/ 70183 w 280735"/>
              <a:gd name="connsiteY16" fmla="*/ 329324 h 453496"/>
              <a:gd name="connsiteX17" fmla="*/ 86379 w 280735"/>
              <a:gd name="connsiteY17" fmla="*/ 313127 h 453496"/>
              <a:gd name="connsiteX18" fmla="*/ 140907 w 280735"/>
              <a:gd name="connsiteY18" fmla="*/ 31853 h 453496"/>
              <a:gd name="connsiteX19" fmla="*/ 32932 w 280735"/>
              <a:gd name="connsiteY19" fmla="*/ 138749 h 453496"/>
              <a:gd name="connsiteX20" fmla="*/ 32932 w 280735"/>
              <a:gd name="connsiteY20" fmla="*/ 143068 h 453496"/>
              <a:gd name="connsiteX21" fmla="*/ 40491 w 280735"/>
              <a:gd name="connsiteY21" fmla="*/ 180859 h 453496"/>
              <a:gd name="connsiteX22" fmla="*/ 58846 w 280735"/>
              <a:gd name="connsiteY22" fmla="*/ 210552 h 453496"/>
              <a:gd name="connsiteX23" fmla="*/ 90159 w 280735"/>
              <a:gd name="connsiteY23" fmla="*/ 259141 h 453496"/>
              <a:gd name="connsiteX24" fmla="*/ 140368 w 280735"/>
              <a:gd name="connsiteY24" fmla="*/ 259141 h 453496"/>
              <a:gd name="connsiteX25" fmla="*/ 191116 w 280735"/>
              <a:gd name="connsiteY25" fmla="*/ 259141 h 453496"/>
              <a:gd name="connsiteX26" fmla="*/ 222429 w 280735"/>
              <a:gd name="connsiteY26" fmla="*/ 210552 h 453496"/>
              <a:gd name="connsiteX27" fmla="*/ 240784 w 280735"/>
              <a:gd name="connsiteY27" fmla="*/ 180859 h 453496"/>
              <a:gd name="connsiteX28" fmla="*/ 248343 w 280735"/>
              <a:gd name="connsiteY28" fmla="*/ 143068 h 453496"/>
              <a:gd name="connsiteX29" fmla="*/ 248882 w 280735"/>
              <a:gd name="connsiteY29" fmla="*/ 143068 h 453496"/>
              <a:gd name="connsiteX30" fmla="*/ 248882 w 280735"/>
              <a:gd name="connsiteY30" fmla="*/ 138749 h 453496"/>
              <a:gd name="connsiteX31" fmla="*/ 140907 w 280735"/>
              <a:gd name="connsiteY31" fmla="*/ 31853 h 453496"/>
              <a:gd name="connsiteX32" fmla="*/ 140368 w 280735"/>
              <a:gd name="connsiteY32" fmla="*/ 0 h 453496"/>
              <a:gd name="connsiteX33" fmla="*/ 280735 w 280735"/>
              <a:gd name="connsiteY33" fmla="*/ 138749 h 453496"/>
              <a:gd name="connsiteX34" fmla="*/ 280735 w 280735"/>
              <a:gd name="connsiteY34" fmla="*/ 143608 h 453496"/>
              <a:gd name="connsiteX35" fmla="*/ 271017 w 280735"/>
              <a:gd name="connsiteY35" fmla="*/ 192196 h 453496"/>
              <a:gd name="connsiteX36" fmla="*/ 246723 w 280735"/>
              <a:gd name="connsiteY36" fmla="*/ 232147 h 453496"/>
              <a:gd name="connsiteX37" fmla="*/ 213790 w 280735"/>
              <a:gd name="connsiteY37" fmla="*/ 285595 h 453496"/>
              <a:gd name="connsiteX38" fmla="*/ 204073 w 280735"/>
              <a:gd name="connsiteY38" fmla="*/ 291534 h 453496"/>
              <a:gd name="connsiteX39" fmla="*/ 76662 w 280735"/>
              <a:gd name="connsiteY39" fmla="*/ 291534 h 453496"/>
              <a:gd name="connsiteX40" fmla="*/ 66945 w 280735"/>
              <a:gd name="connsiteY40" fmla="*/ 285595 h 453496"/>
              <a:gd name="connsiteX41" fmla="*/ 34012 w 280735"/>
              <a:gd name="connsiteY41" fmla="*/ 232147 h 453496"/>
              <a:gd name="connsiteX42" fmla="*/ 9718 w 280735"/>
              <a:gd name="connsiteY42" fmla="*/ 192196 h 453496"/>
              <a:gd name="connsiteX43" fmla="*/ 0 w 280735"/>
              <a:gd name="connsiteY43" fmla="*/ 143608 h 453496"/>
              <a:gd name="connsiteX44" fmla="*/ 0 w 280735"/>
              <a:gd name="connsiteY44" fmla="*/ 138749 h 453496"/>
              <a:gd name="connsiteX45" fmla="*/ 140368 w 280735"/>
              <a:gd name="connsiteY45" fmla="*/ 0 h 4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0735" h="453496">
                <a:moveTo>
                  <a:pt x="105275" y="421102"/>
                </a:moveTo>
                <a:lnTo>
                  <a:pt x="175460" y="421102"/>
                </a:lnTo>
                <a:cubicBezTo>
                  <a:pt x="173840" y="439459"/>
                  <a:pt x="158724" y="453496"/>
                  <a:pt x="140368" y="453496"/>
                </a:cubicBezTo>
                <a:cubicBezTo>
                  <a:pt x="122011" y="453496"/>
                  <a:pt x="106895" y="439459"/>
                  <a:pt x="105275" y="421102"/>
                </a:cubicBezTo>
                <a:close/>
                <a:moveTo>
                  <a:pt x="86379" y="367115"/>
                </a:moveTo>
                <a:lnTo>
                  <a:pt x="194355" y="367115"/>
                </a:lnTo>
                <a:cubicBezTo>
                  <a:pt x="203533" y="367115"/>
                  <a:pt x="210552" y="374133"/>
                  <a:pt x="210552" y="383312"/>
                </a:cubicBezTo>
                <a:cubicBezTo>
                  <a:pt x="210552" y="392490"/>
                  <a:pt x="203533" y="399509"/>
                  <a:pt x="194355" y="399509"/>
                </a:cubicBezTo>
                <a:lnTo>
                  <a:pt x="86379" y="399509"/>
                </a:lnTo>
                <a:cubicBezTo>
                  <a:pt x="77201" y="399509"/>
                  <a:pt x="70183" y="392490"/>
                  <a:pt x="70183" y="383312"/>
                </a:cubicBezTo>
                <a:cubicBezTo>
                  <a:pt x="70183" y="374133"/>
                  <a:pt x="77201" y="367115"/>
                  <a:pt x="86379" y="367115"/>
                </a:cubicBezTo>
                <a:close/>
                <a:moveTo>
                  <a:pt x="86379" y="313127"/>
                </a:moveTo>
                <a:lnTo>
                  <a:pt x="194355" y="313127"/>
                </a:lnTo>
                <a:cubicBezTo>
                  <a:pt x="203533" y="313127"/>
                  <a:pt x="210552" y="320145"/>
                  <a:pt x="210552" y="329324"/>
                </a:cubicBezTo>
                <a:cubicBezTo>
                  <a:pt x="210552" y="338502"/>
                  <a:pt x="203533" y="345521"/>
                  <a:pt x="194355" y="345521"/>
                </a:cubicBezTo>
                <a:lnTo>
                  <a:pt x="86379" y="345521"/>
                </a:lnTo>
                <a:cubicBezTo>
                  <a:pt x="77201" y="345521"/>
                  <a:pt x="70183" y="338502"/>
                  <a:pt x="70183" y="329324"/>
                </a:cubicBezTo>
                <a:cubicBezTo>
                  <a:pt x="70183" y="320145"/>
                  <a:pt x="77201" y="313127"/>
                  <a:pt x="86379" y="313127"/>
                </a:cubicBezTo>
                <a:close/>
                <a:moveTo>
                  <a:pt x="140907" y="31853"/>
                </a:moveTo>
                <a:cubicBezTo>
                  <a:pt x="82061" y="32393"/>
                  <a:pt x="34012" y="79902"/>
                  <a:pt x="32932" y="138749"/>
                </a:cubicBezTo>
                <a:lnTo>
                  <a:pt x="32932" y="143068"/>
                </a:lnTo>
                <a:cubicBezTo>
                  <a:pt x="33472" y="156025"/>
                  <a:pt x="35632" y="168982"/>
                  <a:pt x="40491" y="180859"/>
                </a:cubicBezTo>
                <a:cubicBezTo>
                  <a:pt x="44810" y="191657"/>
                  <a:pt x="51288" y="201914"/>
                  <a:pt x="58846" y="210552"/>
                </a:cubicBezTo>
                <a:cubicBezTo>
                  <a:pt x="70724" y="225669"/>
                  <a:pt x="81521" y="241865"/>
                  <a:pt x="90159" y="259141"/>
                </a:cubicBezTo>
                <a:lnTo>
                  <a:pt x="140368" y="259141"/>
                </a:lnTo>
                <a:lnTo>
                  <a:pt x="191116" y="259141"/>
                </a:lnTo>
                <a:cubicBezTo>
                  <a:pt x="199214" y="241865"/>
                  <a:pt x="210011" y="225669"/>
                  <a:pt x="222429" y="210552"/>
                </a:cubicBezTo>
                <a:cubicBezTo>
                  <a:pt x="230527" y="201914"/>
                  <a:pt x="236465" y="191657"/>
                  <a:pt x="240784" y="180859"/>
                </a:cubicBezTo>
                <a:cubicBezTo>
                  <a:pt x="245103" y="168982"/>
                  <a:pt x="247803" y="156025"/>
                  <a:pt x="248343" y="143068"/>
                </a:cubicBezTo>
                <a:lnTo>
                  <a:pt x="248882" y="143068"/>
                </a:lnTo>
                <a:lnTo>
                  <a:pt x="248882" y="138749"/>
                </a:lnTo>
                <a:cubicBezTo>
                  <a:pt x="247803" y="79363"/>
                  <a:pt x="199754" y="32393"/>
                  <a:pt x="140907" y="31853"/>
                </a:cubicBezTo>
                <a:close/>
                <a:moveTo>
                  <a:pt x="140368" y="0"/>
                </a:moveTo>
                <a:cubicBezTo>
                  <a:pt x="217030" y="540"/>
                  <a:pt x="279115" y="62086"/>
                  <a:pt x="280735" y="138749"/>
                </a:cubicBezTo>
                <a:lnTo>
                  <a:pt x="280735" y="143608"/>
                </a:lnTo>
                <a:cubicBezTo>
                  <a:pt x="280195" y="160344"/>
                  <a:pt x="276956" y="176540"/>
                  <a:pt x="271017" y="192196"/>
                </a:cubicBezTo>
                <a:cubicBezTo>
                  <a:pt x="265618" y="206773"/>
                  <a:pt x="256980" y="220270"/>
                  <a:pt x="246723" y="232147"/>
                </a:cubicBezTo>
                <a:cubicBezTo>
                  <a:pt x="233766" y="246184"/>
                  <a:pt x="219729" y="273718"/>
                  <a:pt x="213790" y="285595"/>
                </a:cubicBezTo>
                <a:cubicBezTo>
                  <a:pt x="212171" y="289374"/>
                  <a:pt x="208392" y="291534"/>
                  <a:pt x="204073" y="291534"/>
                </a:cubicBezTo>
                <a:lnTo>
                  <a:pt x="76662" y="291534"/>
                </a:lnTo>
                <a:cubicBezTo>
                  <a:pt x="72343" y="291534"/>
                  <a:pt x="68564" y="289374"/>
                  <a:pt x="66945" y="285595"/>
                </a:cubicBezTo>
                <a:cubicBezTo>
                  <a:pt x="61006" y="273718"/>
                  <a:pt x="46969" y="246184"/>
                  <a:pt x="34012" y="232147"/>
                </a:cubicBezTo>
                <a:cubicBezTo>
                  <a:pt x="23754" y="220270"/>
                  <a:pt x="15656" y="206773"/>
                  <a:pt x="9718" y="192196"/>
                </a:cubicBezTo>
                <a:cubicBezTo>
                  <a:pt x="3779" y="176540"/>
                  <a:pt x="540" y="160344"/>
                  <a:pt x="0" y="143608"/>
                </a:cubicBezTo>
                <a:lnTo>
                  <a:pt x="0" y="138749"/>
                </a:lnTo>
                <a:cubicBezTo>
                  <a:pt x="1620" y="62086"/>
                  <a:pt x="63705" y="540"/>
                  <a:pt x="140368" y="0"/>
                </a:cubicBez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674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355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Infographic – Slide Template</vt:lpstr>
      <vt:lpstr>Cycle Matrix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Infographic</dc:title>
  <dc:creator>PresentationGO.com</dc:creator>
  <dc:description>© Copyright PresentationGO.com</dc:description>
  <dcterms:created xsi:type="dcterms:W3CDTF">2014-11-26T05:14:11Z</dcterms:created>
  <dcterms:modified xsi:type="dcterms:W3CDTF">2019-07-17T04:20:09Z</dcterms:modified>
  <cp:category>Charts &amp; Diagrams</cp:category>
</cp:coreProperties>
</file>