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04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358B8F16-233B-4C57-8942-028E3756C06A}"/>
              </a:ext>
            </a:extLst>
          </p:cNvPr>
          <p:cNvGrpSpPr/>
          <p:nvPr/>
        </p:nvGrpSpPr>
        <p:grpSpPr>
          <a:xfrm>
            <a:off x="4154747" y="815739"/>
            <a:ext cx="1777573" cy="2670656"/>
            <a:chOff x="4154747" y="815739"/>
            <a:chExt cx="1777573" cy="2670656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101EE4E-5152-4003-8617-622D8E9A0280}"/>
                </a:ext>
              </a:extLst>
            </p:cNvPr>
            <p:cNvSpPr/>
            <p:nvPr/>
          </p:nvSpPr>
          <p:spPr>
            <a:xfrm>
              <a:off x="4429129" y="2393439"/>
              <a:ext cx="804857" cy="804857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DEE09A-A785-4B3E-9C4F-19454A7FA8D3}"/>
                </a:ext>
              </a:extLst>
            </p:cNvPr>
            <p:cNvSpPr/>
            <p:nvPr/>
          </p:nvSpPr>
          <p:spPr>
            <a:xfrm>
              <a:off x="4154747" y="815739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5" y="12982"/>
                  </a:moveTo>
                  <a:cubicBezTo>
                    <a:pt x="20777" y="12982"/>
                    <a:pt x="20670" y="13038"/>
                    <a:pt x="20670" y="13093"/>
                  </a:cubicBezTo>
                  <a:lnTo>
                    <a:pt x="20670" y="16163"/>
                  </a:lnTo>
                  <a:cubicBezTo>
                    <a:pt x="20670" y="19048"/>
                    <a:pt x="16128" y="21397"/>
                    <a:pt x="10550" y="21397"/>
                  </a:cubicBezTo>
                  <a:cubicBezTo>
                    <a:pt x="4971" y="21397"/>
                    <a:pt x="429" y="19048"/>
                    <a:pt x="429" y="16163"/>
                  </a:cubicBezTo>
                  <a:lnTo>
                    <a:pt x="429" y="5437"/>
                  </a:lnTo>
                  <a:cubicBezTo>
                    <a:pt x="429" y="2552"/>
                    <a:pt x="4971" y="203"/>
                    <a:pt x="10550" y="203"/>
                  </a:cubicBezTo>
                  <a:cubicBezTo>
                    <a:pt x="16128" y="203"/>
                    <a:pt x="20670" y="2552"/>
                    <a:pt x="20670" y="5437"/>
                  </a:cubicBezTo>
                  <a:lnTo>
                    <a:pt x="20670" y="9838"/>
                  </a:lnTo>
                  <a:cubicBezTo>
                    <a:pt x="20348" y="9875"/>
                    <a:pt x="20098" y="10042"/>
                    <a:pt x="20098" y="10227"/>
                  </a:cubicBezTo>
                  <a:cubicBezTo>
                    <a:pt x="20098" y="10449"/>
                    <a:pt x="20456" y="10615"/>
                    <a:pt x="20849" y="10615"/>
                  </a:cubicBezTo>
                  <a:cubicBezTo>
                    <a:pt x="21242" y="10615"/>
                    <a:pt x="21600" y="10430"/>
                    <a:pt x="21600" y="10227"/>
                  </a:cubicBezTo>
                  <a:cubicBezTo>
                    <a:pt x="21600" y="10042"/>
                    <a:pt x="21350" y="9894"/>
                    <a:pt x="21028" y="9838"/>
                  </a:cubicBezTo>
                  <a:lnTo>
                    <a:pt x="21028" y="5437"/>
                  </a:lnTo>
                  <a:cubicBezTo>
                    <a:pt x="21028" y="2441"/>
                    <a:pt x="16307" y="0"/>
                    <a:pt x="10514" y="0"/>
                  </a:cubicBezTo>
                  <a:cubicBezTo>
                    <a:pt x="4721" y="0"/>
                    <a:pt x="0" y="2441"/>
                    <a:pt x="0" y="5437"/>
                  </a:cubicBezTo>
                  <a:lnTo>
                    <a:pt x="0" y="16163"/>
                  </a:lnTo>
                  <a:cubicBezTo>
                    <a:pt x="0" y="19159"/>
                    <a:pt x="4721" y="21600"/>
                    <a:pt x="10514" y="21600"/>
                  </a:cubicBezTo>
                  <a:cubicBezTo>
                    <a:pt x="16307" y="21600"/>
                    <a:pt x="21028" y="19159"/>
                    <a:pt x="21028" y="16163"/>
                  </a:cubicBezTo>
                  <a:lnTo>
                    <a:pt x="21028" y="13093"/>
                  </a:lnTo>
                  <a:cubicBezTo>
                    <a:pt x="21064" y="13038"/>
                    <a:pt x="20992" y="12982"/>
                    <a:pt x="20885" y="129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7CF74C9-7E28-4072-86F0-3F1272DB9971}"/>
                </a:ext>
              </a:extLst>
            </p:cNvPr>
            <p:cNvSpPr/>
            <p:nvPr/>
          </p:nvSpPr>
          <p:spPr>
            <a:xfrm>
              <a:off x="4291937" y="2119055"/>
              <a:ext cx="1640383" cy="12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21540" y="2043"/>
                  </a:moveTo>
                  <a:lnTo>
                    <a:pt x="20006" y="61"/>
                  </a:lnTo>
                  <a:cubicBezTo>
                    <a:pt x="19945" y="-20"/>
                    <a:pt x="19825" y="-20"/>
                    <a:pt x="19765" y="61"/>
                  </a:cubicBezTo>
                  <a:cubicBezTo>
                    <a:pt x="19705" y="142"/>
                    <a:pt x="19705" y="304"/>
                    <a:pt x="19765" y="384"/>
                  </a:cubicBezTo>
                  <a:lnTo>
                    <a:pt x="20998" y="2002"/>
                  </a:lnTo>
                  <a:lnTo>
                    <a:pt x="7280" y="2002"/>
                  </a:lnTo>
                  <a:cubicBezTo>
                    <a:pt x="3279" y="2002"/>
                    <a:pt x="0" y="6411"/>
                    <a:pt x="0" y="11791"/>
                  </a:cubicBezTo>
                  <a:cubicBezTo>
                    <a:pt x="0" y="17171"/>
                    <a:pt x="3279" y="21580"/>
                    <a:pt x="7280" y="21580"/>
                  </a:cubicBezTo>
                  <a:cubicBezTo>
                    <a:pt x="11281" y="21580"/>
                    <a:pt x="14560" y="17171"/>
                    <a:pt x="14560" y="11791"/>
                  </a:cubicBezTo>
                  <a:cubicBezTo>
                    <a:pt x="14560" y="11670"/>
                    <a:pt x="14470" y="11549"/>
                    <a:pt x="14380" y="11549"/>
                  </a:cubicBezTo>
                  <a:cubicBezTo>
                    <a:pt x="14290" y="11549"/>
                    <a:pt x="14199" y="11670"/>
                    <a:pt x="14199" y="11791"/>
                  </a:cubicBezTo>
                  <a:cubicBezTo>
                    <a:pt x="14199" y="16928"/>
                    <a:pt x="11071" y="21135"/>
                    <a:pt x="7250" y="21135"/>
                  </a:cubicBezTo>
                  <a:cubicBezTo>
                    <a:pt x="3430" y="21135"/>
                    <a:pt x="301" y="16928"/>
                    <a:pt x="301" y="11791"/>
                  </a:cubicBezTo>
                  <a:cubicBezTo>
                    <a:pt x="301" y="6654"/>
                    <a:pt x="3430" y="2447"/>
                    <a:pt x="7250" y="2447"/>
                  </a:cubicBezTo>
                  <a:lnTo>
                    <a:pt x="20968" y="2447"/>
                  </a:lnTo>
                  <a:lnTo>
                    <a:pt x="19735" y="4065"/>
                  </a:lnTo>
                  <a:cubicBezTo>
                    <a:pt x="19675" y="4146"/>
                    <a:pt x="19675" y="4308"/>
                    <a:pt x="19735" y="4389"/>
                  </a:cubicBezTo>
                  <a:cubicBezTo>
                    <a:pt x="19765" y="4429"/>
                    <a:pt x="19825" y="4470"/>
                    <a:pt x="19855" y="4470"/>
                  </a:cubicBezTo>
                  <a:cubicBezTo>
                    <a:pt x="19885" y="4470"/>
                    <a:pt x="19945" y="4429"/>
                    <a:pt x="19976" y="4389"/>
                  </a:cubicBezTo>
                  <a:lnTo>
                    <a:pt x="21510" y="2407"/>
                  </a:lnTo>
                  <a:cubicBezTo>
                    <a:pt x="21540" y="2367"/>
                    <a:pt x="21570" y="2286"/>
                    <a:pt x="21570" y="2245"/>
                  </a:cubicBezTo>
                  <a:cubicBezTo>
                    <a:pt x="21600" y="2164"/>
                    <a:pt x="21570" y="2083"/>
                    <a:pt x="21540" y="20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230A64-DC26-4D16-A861-274A5E234E5C}"/>
                </a:ext>
              </a:extLst>
            </p:cNvPr>
            <p:cNvSpPr txBox="1"/>
            <p:nvPr/>
          </p:nvSpPr>
          <p:spPr>
            <a:xfrm>
              <a:off x="4317557" y="1089125"/>
              <a:ext cx="1025714" cy="99891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602D9D-6201-4EDA-87FB-870AAD86640D}"/>
              </a:ext>
            </a:extLst>
          </p:cNvPr>
          <p:cNvGrpSpPr/>
          <p:nvPr/>
        </p:nvGrpSpPr>
        <p:grpSpPr>
          <a:xfrm>
            <a:off x="6349805" y="3468102"/>
            <a:ext cx="1769767" cy="2670656"/>
            <a:chOff x="6349805" y="3468102"/>
            <a:chExt cx="1769767" cy="2670656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40B674D-54AF-4A1B-A141-EB3AFCD1BE09}"/>
                </a:ext>
              </a:extLst>
            </p:cNvPr>
            <p:cNvSpPr/>
            <p:nvPr/>
          </p:nvSpPr>
          <p:spPr>
            <a:xfrm>
              <a:off x="7035761" y="3765351"/>
              <a:ext cx="804857" cy="804857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BBB375C-1CEB-42C0-A5DD-5B50608123C4}"/>
                </a:ext>
              </a:extLst>
            </p:cNvPr>
            <p:cNvSpPr/>
            <p:nvPr/>
          </p:nvSpPr>
          <p:spPr>
            <a:xfrm>
              <a:off x="6738514" y="3468102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5" y="8618"/>
                  </a:moveTo>
                  <a:cubicBezTo>
                    <a:pt x="823" y="8618"/>
                    <a:pt x="930" y="8562"/>
                    <a:pt x="930" y="8507"/>
                  </a:cubicBezTo>
                  <a:lnTo>
                    <a:pt x="930" y="5437"/>
                  </a:lnTo>
                  <a:cubicBezTo>
                    <a:pt x="930" y="2552"/>
                    <a:pt x="5472" y="203"/>
                    <a:pt x="11050" y="203"/>
                  </a:cubicBezTo>
                  <a:cubicBezTo>
                    <a:pt x="16629" y="203"/>
                    <a:pt x="21171" y="2552"/>
                    <a:pt x="21171" y="5437"/>
                  </a:cubicBezTo>
                  <a:lnTo>
                    <a:pt x="21171" y="16163"/>
                  </a:lnTo>
                  <a:cubicBezTo>
                    <a:pt x="21171" y="19048"/>
                    <a:pt x="16629" y="21397"/>
                    <a:pt x="11050" y="21397"/>
                  </a:cubicBezTo>
                  <a:cubicBezTo>
                    <a:pt x="5472" y="21397"/>
                    <a:pt x="930" y="19048"/>
                    <a:pt x="930" y="16163"/>
                  </a:cubicBezTo>
                  <a:lnTo>
                    <a:pt x="930" y="11762"/>
                  </a:lnTo>
                  <a:cubicBezTo>
                    <a:pt x="1252" y="11725"/>
                    <a:pt x="1502" y="11558"/>
                    <a:pt x="1502" y="11373"/>
                  </a:cubicBezTo>
                  <a:cubicBezTo>
                    <a:pt x="1502" y="11151"/>
                    <a:pt x="1144" y="10985"/>
                    <a:pt x="751" y="10985"/>
                  </a:cubicBezTo>
                  <a:cubicBezTo>
                    <a:pt x="358" y="10985"/>
                    <a:pt x="0" y="11170"/>
                    <a:pt x="0" y="11373"/>
                  </a:cubicBezTo>
                  <a:cubicBezTo>
                    <a:pt x="0" y="11558"/>
                    <a:pt x="250" y="11706"/>
                    <a:pt x="572" y="11762"/>
                  </a:cubicBezTo>
                  <a:lnTo>
                    <a:pt x="572" y="16163"/>
                  </a:lnTo>
                  <a:cubicBezTo>
                    <a:pt x="572" y="19159"/>
                    <a:pt x="5293" y="21600"/>
                    <a:pt x="11086" y="21600"/>
                  </a:cubicBezTo>
                  <a:cubicBezTo>
                    <a:pt x="16879" y="21600"/>
                    <a:pt x="21600" y="19159"/>
                    <a:pt x="21600" y="16163"/>
                  </a:cubicBezTo>
                  <a:lnTo>
                    <a:pt x="21600" y="5437"/>
                  </a:lnTo>
                  <a:cubicBezTo>
                    <a:pt x="21600" y="2441"/>
                    <a:pt x="16879" y="0"/>
                    <a:pt x="11086" y="0"/>
                  </a:cubicBezTo>
                  <a:cubicBezTo>
                    <a:pt x="5293" y="0"/>
                    <a:pt x="572" y="2441"/>
                    <a:pt x="572" y="5437"/>
                  </a:cubicBezTo>
                  <a:lnTo>
                    <a:pt x="572" y="8507"/>
                  </a:lnTo>
                  <a:cubicBezTo>
                    <a:pt x="536" y="8562"/>
                    <a:pt x="608" y="8618"/>
                    <a:pt x="715" y="861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E39792F-8F1D-44FA-A799-DBC752707B68}"/>
                </a:ext>
              </a:extLst>
            </p:cNvPr>
            <p:cNvSpPr/>
            <p:nvPr/>
          </p:nvSpPr>
          <p:spPr>
            <a:xfrm>
              <a:off x="6349805" y="3605294"/>
              <a:ext cx="1640382" cy="121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42" y="19537"/>
                  </a:moveTo>
                  <a:lnTo>
                    <a:pt x="1576" y="21519"/>
                  </a:lnTo>
                  <a:cubicBezTo>
                    <a:pt x="1637" y="21600"/>
                    <a:pt x="1757" y="21600"/>
                    <a:pt x="1817" y="21519"/>
                  </a:cubicBezTo>
                  <a:cubicBezTo>
                    <a:pt x="1877" y="21438"/>
                    <a:pt x="1877" y="21276"/>
                    <a:pt x="1817" y="21196"/>
                  </a:cubicBezTo>
                  <a:lnTo>
                    <a:pt x="584" y="19578"/>
                  </a:lnTo>
                  <a:lnTo>
                    <a:pt x="14302" y="19578"/>
                  </a:lnTo>
                  <a:cubicBezTo>
                    <a:pt x="18303" y="19578"/>
                    <a:pt x="21582" y="15169"/>
                    <a:pt x="21582" y="9789"/>
                  </a:cubicBezTo>
                  <a:cubicBezTo>
                    <a:pt x="21582" y="4409"/>
                    <a:pt x="18303" y="0"/>
                    <a:pt x="14302" y="0"/>
                  </a:cubicBezTo>
                  <a:cubicBezTo>
                    <a:pt x="10301" y="0"/>
                    <a:pt x="7022" y="4409"/>
                    <a:pt x="7022" y="9789"/>
                  </a:cubicBezTo>
                  <a:cubicBezTo>
                    <a:pt x="7022" y="9910"/>
                    <a:pt x="7112" y="10031"/>
                    <a:pt x="7202" y="10031"/>
                  </a:cubicBezTo>
                  <a:cubicBezTo>
                    <a:pt x="7292" y="10031"/>
                    <a:pt x="7383" y="9910"/>
                    <a:pt x="7383" y="9789"/>
                  </a:cubicBezTo>
                  <a:cubicBezTo>
                    <a:pt x="7383" y="4652"/>
                    <a:pt x="10511" y="445"/>
                    <a:pt x="14332" y="445"/>
                  </a:cubicBezTo>
                  <a:cubicBezTo>
                    <a:pt x="18152" y="445"/>
                    <a:pt x="21281" y="4652"/>
                    <a:pt x="21281" y="9789"/>
                  </a:cubicBezTo>
                  <a:cubicBezTo>
                    <a:pt x="21281" y="14926"/>
                    <a:pt x="18152" y="19133"/>
                    <a:pt x="14332" y="19133"/>
                  </a:cubicBezTo>
                  <a:lnTo>
                    <a:pt x="614" y="19133"/>
                  </a:lnTo>
                  <a:lnTo>
                    <a:pt x="1847" y="17515"/>
                  </a:lnTo>
                  <a:cubicBezTo>
                    <a:pt x="1907" y="17434"/>
                    <a:pt x="1907" y="17272"/>
                    <a:pt x="1847" y="17191"/>
                  </a:cubicBezTo>
                  <a:cubicBezTo>
                    <a:pt x="1817" y="17151"/>
                    <a:pt x="1757" y="17110"/>
                    <a:pt x="1727" y="17110"/>
                  </a:cubicBezTo>
                  <a:cubicBezTo>
                    <a:pt x="1697" y="17110"/>
                    <a:pt x="1637" y="17151"/>
                    <a:pt x="1606" y="17191"/>
                  </a:cubicBezTo>
                  <a:lnTo>
                    <a:pt x="72" y="19173"/>
                  </a:lnTo>
                  <a:cubicBezTo>
                    <a:pt x="42" y="19213"/>
                    <a:pt x="12" y="19294"/>
                    <a:pt x="12" y="19335"/>
                  </a:cubicBezTo>
                  <a:cubicBezTo>
                    <a:pt x="-18" y="19416"/>
                    <a:pt x="12" y="19497"/>
                    <a:pt x="42" y="195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CC8F9D-6010-43AD-9339-2F79F8E48005}"/>
                </a:ext>
              </a:extLst>
            </p:cNvPr>
            <p:cNvSpPr txBox="1"/>
            <p:nvPr/>
          </p:nvSpPr>
          <p:spPr>
            <a:xfrm>
              <a:off x="6942103" y="4796526"/>
              <a:ext cx="1025714" cy="99891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FC2E9B-6862-41CD-AAC1-386B87C1A0DB}"/>
              </a:ext>
            </a:extLst>
          </p:cNvPr>
          <p:cNvGrpSpPr/>
          <p:nvPr/>
        </p:nvGrpSpPr>
        <p:grpSpPr>
          <a:xfrm>
            <a:off x="6121152" y="1501697"/>
            <a:ext cx="2670656" cy="1776628"/>
            <a:chOff x="6121152" y="1501697"/>
            <a:chExt cx="2670656" cy="1776628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BE3D471-6EF0-40E8-883C-981EC8133357}"/>
                </a:ext>
              </a:extLst>
            </p:cNvPr>
            <p:cNvSpPr/>
            <p:nvPr/>
          </p:nvSpPr>
          <p:spPr>
            <a:xfrm>
              <a:off x="6418400" y="1776079"/>
              <a:ext cx="804857" cy="80485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5763CAF-91CC-4921-A0B8-64F72A1562BC}"/>
                </a:ext>
              </a:extLst>
            </p:cNvPr>
            <p:cNvSpPr/>
            <p:nvPr/>
          </p:nvSpPr>
          <p:spPr>
            <a:xfrm>
              <a:off x="6121152" y="1501697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8" y="20885"/>
                  </a:moveTo>
                  <a:cubicBezTo>
                    <a:pt x="8618" y="20777"/>
                    <a:pt x="8562" y="20670"/>
                    <a:pt x="8507" y="20670"/>
                  </a:cubicBezTo>
                  <a:lnTo>
                    <a:pt x="5437" y="20670"/>
                  </a:lnTo>
                  <a:cubicBezTo>
                    <a:pt x="2552" y="20670"/>
                    <a:pt x="203" y="16128"/>
                    <a:pt x="203" y="10550"/>
                  </a:cubicBezTo>
                  <a:cubicBezTo>
                    <a:pt x="203" y="4971"/>
                    <a:pt x="2552" y="429"/>
                    <a:pt x="5437" y="429"/>
                  </a:cubicBezTo>
                  <a:lnTo>
                    <a:pt x="16163" y="429"/>
                  </a:lnTo>
                  <a:cubicBezTo>
                    <a:pt x="19048" y="429"/>
                    <a:pt x="21397" y="4971"/>
                    <a:pt x="21397" y="10550"/>
                  </a:cubicBezTo>
                  <a:cubicBezTo>
                    <a:pt x="21397" y="16128"/>
                    <a:pt x="19048" y="20670"/>
                    <a:pt x="16163" y="20670"/>
                  </a:cubicBezTo>
                  <a:lnTo>
                    <a:pt x="11762" y="20670"/>
                  </a:lnTo>
                  <a:cubicBezTo>
                    <a:pt x="11725" y="20348"/>
                    <a:pt x="11558" y="20098"/>
                    <a:pt x="11373" y="20098"/>
                  </a:cubicBezTo>
                  <a:cubicBezTo>
                    <a:pt x="11151" y="20098"/>
                    <a:pt x="10985" y="20456"/>
                    <a:pt x="10985" y="20849"/>
                  </a:cubicBezTo>
                  <a:cubicBezTo>
                    <a:pt x="10985" y="21242"/>
                    <a:pt x="11170" y="21600"/>
                    <a:pt x="11373" y="21600"/>
                  </a:cubicBezTo>
                  <a:cubicBezTo>
                    <a:pt x="11558" y="21600"/>
                    <a:pt x="11706" y="21350"/>
                    <a:pt x="11762" y="21028"/>
                  </a:cubicBezTo>
                  <a:lnTo>
                    <a:pt x="16163" y="21028"/>
                  </a:lnTo>
                  <a:cubicBezTo>
                    <a:pt x="19159" y="21028"/>
                    <a:pt x="21600" y="16307"/>
                    <a:pt x="21600" y="10514"/>
                  </a:cubicBezTo>
                  <a:cubicBezTo>
                    <a:pt x="21600" y="4721"/>
                    <a:pt x="19159" y="0"/>
                    <a:pt x="16163" y="0"/>
                  </a:cubicBezTo>
                  <a:lnTo>
                    <a:pt x="5437" y="0"/>
                  </a:lnTo>
                  <a:cubicBezTo>
                    <a:pt x="2441" y="0"/>
                    <a:pt x="0" y="4721"/>
                    <a:pt x="0" y="10514"/>
                  </a:cubicBezTo>
                  <a:cubicBezTo>
                    <a:pt x="0" y="16307"/>
                    <a:pt x="2441" y="21028"/>
                    <a:pt x="5437" y="21028"/>
                  </a:cubicBezTo>
                  <a:lnTo>
                    <a:pt x="8507" y="21028"/>
                  </a:lnTo>
                  <a:cubicBezTo>
                    <a:pt x="8581" y="21099"/>
                    <a:pt x="8618" y="21028"/>
                    <a:pt x="8618" y="20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56F3731-4785-424D-B849-3A5A177755A7}"/>
                </a:ext>
              </a:extLst>
            </p:cNvPr>
            <p:cNvSpPr/>
            <p:nvPr/>
          </p:nvSpPr>
          <p:spPr>
            <a:xfrm>
              <a:off x="6281210" y="1638887"/>
              <a:ext cx="1219860" cy="163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9537" y="21570"/>
                  </a:moveTo>
                  <a:lnTo>
                    <a:pt x="21519" y="20033"/>
                  </a:lnTo>
                  <a:cubicBezTo>
                    <a:pt x="21600" y="19973"/>
                    <a:pt x="21600" y="19853"/>
                    <a:pt x="21519" y="19792"/>
                  </a:cubicBezTo>
                  <a:cubicBezTo>
                    <a:pt x="21438" y="19732"/>
                    <a:pt x="21276" y="19732"/>
                    <a:pt x="21196" y="19792"/>
                  </a:cubicBezTo>
                  <a:lnTo>
                    <a:pt x="19578" y="21028"/>
                  </a:lnTo>
                  <a:lnTo>
                    <a:pt x="19578" y="7290"/>
                  </a:lnTo>
                  <a:cubicBezTo>
                    <a:pt x="19578" y="3284"/>
                    <a:pt x="15169" y="0"/>
                    <a:pt x="9789" y="0"/>
                  </a:cubicBezTo>
                  <a:cubicBezTo>
                    <a:pt x="4409" y="0"/>
                    <a:pt x="0" y="3284"/>
                    <a:pt x="0" y="7290"/>
                  </a:cubicBezTo>
                  <a:cubicBezTo>
                    <a:pt x="0" y="11297"/>
                    <a:pt x="4409" y="14581"/>
                    <a:pt x="9789" y="14581"/>
                  </a:cubicBezTo>
                  <a:cubicBezTo>
                    <a:pt x="9910" y="14581"/>
                    <a:pt x="10031" y="14490"/>
                    <a:pt x="10031" y="14400"/>
                  </a:cubicBezTo>
                  <a:cubicBezTo>
                    <a:pt x="10031" y="14310"/>
                    <a:pt x="9910" y="14219"/>
                    <a:pt x="9789" y="14219"/>
                  </a:cubicBezTo>
                  <a:cubicBezTo>
                    <a:pt x="4652" y="14219"/>
                    <a:pt x="445" y="11086"/>
                    <a:pt x="445" y="7260"/>
                  </a:cubicBezTo>
                  <a:cubicBezTo>
                    <a:pt x="445" y="3434"/>
                    <a:pt x="4652" y="301"/>
                    <a:pt x="9789" y="301"/>
                  </a:cubicBezTo>
                  <a:cubicBezTo>
                    <a:pt x="14926" y="301"/>
                    <a:pt x="19133" y="3434"/>
                    <a:pt x="19133" y="7260"/>
                  </a:cubicBezTo>
                  <a:lnTo>
                    <a:pt x="19133" y="20997"/>
                  </a:lnTo>
                  <a:lnTo>
                    <a:pt x="17515" y="19762"/>
                  </a:lnTo>
                  <a:cubicBezTo>
                    <a:pt x="17434" y="19702"/>
                    <a:pt x="17272" y="19702"/>
                    <a:pt x="17191" y="19762"/>
                  </a:cubicBezTo>
                  <a:cubicBezTo>
                    <a:pt x="17151" y="19792"/>
                    <a:pt x="17110" y="19853"/>
                    <a:pt x="17110" y="19883"/>
                  </a:cubicBezTo>
                  <a:cubicBezTo>
                    <a:pt x="17110" y="19913"/>
                    <a:pt x="17151" y="19973"/>
                    <a:pt x="17191" y="20003"/>
                  </a:cubicBezTo>
                  <a:lnTo>
                    <a:pt x="19173" y="21540"/>
                  </a:lnTo>
                  <a:cubicBezTo>
                    <a:pt x="19213" y="21570"/>
                    <a:pt x="19294" y="21600"/>
                    <a:pt x="19335" y="21600"/>
                  </a:cubicBezTo>
                  <a:cubicBezTo>
                    <a:pt x="19416" y="21600"/>
                    <a:pt x="19456" y="21600"/>
                    <a:pt x="19537" y="2157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ACA44D-8162-438D-91C4-D6043DE8DB39}"/>
                </a:ext>
              </a:extLst>
            </p:cNvPr>
            <p:cNvSpPr txBox="1"/>
            <p:nvPr/>
          </p:nvSpPr>
          <p:spPr>
            <a:xfrm>
              <a:off x="7483531" y="1667259"/>
              <a:ext cx="1025714" cy="99891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4FCC97-3B7E-4F1E-B970-89CD6CE5EB5E}"/>
              </a:ext>
            </a:extLst>
          </p:cNvPr>
          <p:cNvGrpSpPr/>
          <p:nvPr/>
        </p:nvGrpSpPr>
        <p:grpSpPr>
          <a:xfrm>
            <a:off x="3400193" y="3628158"/>
            <a:ext cx="2670656" cy="1769767"/>
            <a:chOff x="3400193" y="3628158"/>
            <a:chExt cx="2670656" cy="1769767"/>
          </a:xfrm>
        </p:grpSpPr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973B89-F730-419C-BF58-58D08D587AFC}"/>
                </a:ext>
              </a:extLst>
            </p:cNvPr>
            <p:cNvSpPr/>
            <p:nvPr/>
          </p:nvSpPr>
          <p:spPr>
            <a:xfrm>
              <a:off x="4955028" y="4314116"/>
              <a:ext cx="804857" cy="80485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FCE2BB2-BD02-4C32-A4E0-1CC79162CF68}"/>
                </a:ext>
              </a:extLst>
            </p:cNvPr>
            <p:cNvSpPr/>
            <p:nvPr/>
          </p:nvSpPr>
          <p:spPr>
            <a:xfrm>
              <a:off x="3400193" y="4016868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82" y="715"/>
                  </a:moveTo>
                  <a:cubicBezTo>
                    <a:pt x="12982" y="823"/>
                    <a:pt x="13038" y="930"/>
                    <a:pt x="13093" y="930"/>
                  </a:cubicBezTo>
                  <a:lnTo>
                    <a:pt x="16163" y="930"/>
                  </a:lnTo>
                  <a:cubicBezTo>
                    <a:pt x="19048" y="930"/>
                    <a:pt x="21397" y="5471"/>
                    <a:pt x="21397" y="11050"/>
                  </a:cubicBezTo>
                  <a:cubicBezTo>
                    <a:pt x="21397" y="16629"/>
                    <a:pt x="19048" y="21171"/>
                    <a:pt x="16163" y="21171"/>
                  </a:cubicBezTo>
                  <a:lnTo>
                    <a:pt x="5437" y="21171"/>
                  </a:lnTo>
                  <a:cubicBezTo>
                    <a:pt x="2552" y="21171"/>
                    <a:pt x="203" y="16629"/>
                    <a:pt x="203" y="11050"/>
                  </a:cubicBezTo>
                  <a:cubicBezTo>
                    <a:pt x="203" y="5472"/>
                    <a:pt x="2552" y="930"/>
                    <a:pt x="5437" y="930"/>
                  </a:cubicBezTo>
                  <a:lnTo>
                    <a:pt x="9838" y="930"/>
                  </a:lnTo>
                  <a:cubicBezTo>
                    <a:pt x="9875" y="1252"/>
                    <a:pt x="10042" y="1502"/>
                    <a:pt x="10227" y="1502"/>
                  </a:cubicBezTo>
                  <a:cubicBezTo>
                    <a:pt x="10449" y="1502"/>
                    <a:pt x="10615" y="1144"/>
                    <a:pt x="10615" y="751"/>
                  </a:cubicBezTo>
                  <a:cubicBezTo>
                    <a:pt x="10615" y="322"/>
                    <a:pt x="10430" y="0"/>
                    <a:pt x="10227" y="0"/>
                  </a:cubicBezTo>
                  <a:cubicBezTo>
                    <a:pt x="10042" y="0"/>
                    <a:pt x="9894" y="250"/>
                    <a:pt x="9838" y="572"/>
                  </a:cubicBezTo>
                  <a:lnTo>
                    <a:pt x="5437" y="572"/>
                  </a:lnTo>
                  <a:cubicBezTo>
                    <a:pt x="2441" y="572"/>
                    <a:pt x="0" y="5293"/>
                    <a:pt x="0" y="11086"/>
                  </a:cubicBezTo>
                  <a:cubicBezTo>
                    <a:pt x="0" y="16879"/>
                    <a:pt x="2441" y="21600"/>
                    <a:pt x="5437" y="21600"/>
                  </a:cubicBezTo>
                  <a:lnTo>
                    <a:pt x="16163" y="21600"/>
                  </a:lnTo>
                  <a:cubicBezTo>
                    <a:pt x="19159" y="21600"/>
                    <a:pt x="21600" y="16879"/>
                    <a:pt x="21600" y="11086"/>
                  </a:cubicBezTo>
                  <a:cubicBezTo>
                    <a:pt x="21600" y="5293"/>
                    <a:pt x="19159" y="572"/>
                    <a:pt x="16163" y="572"/>
                  </a:cubicBezTo>
                  <a:lnTo>
                    <a:pt x="13093" y="572"/>
                  </a:lnTo>
                  <a:cubicBezTo>
                    <a:pt x="13038" y="536"/>
                    <a:pt x="12982" y="608"/>
                    <a:pt x="12982" y="7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7915F81-2874-4BC4-A328-C4607F2AC7E3}"/>
                </a:ext>
              </a:extLst>
            </p:cNvPr>
            <p:cNvSpPr/>
            <p:nvPr/>
          </p:nvSpPr>
          <p:spPr>
            <a:xfrm>
              <a:off x="4703509" y="3628158"/>
              <a:ext cx="1219862" cy="16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2043" y="60"/>
                  </a:moveTo>
                  <a:lnTo>
                    <a:pt x="61" y="1594"/>
                  </a:lnTo>
                  <a:cubicBezTo>
                    <a:pt x="-20" y="1655"/>
                    <a:pt x="-20" y="1775"/>
                    <a:pt x="61" y="1835"/>
                  </a:cubicBezTo>
                  <a:cubicBezTo>
                    <a:pt x="142" y="1895"/>
                    <a:pt x="304" y="1895"/>
                    <a:pt x="384" y="1835"/>
                  </a:cubicBezTo>
                  <a:lnTo>
                    <a:pt x="2002" y="602"/>
                  </a:lnTo>
                  <a:lnTo>
                    <a:pt x="2002" y="14320"/>
                  </a:lnTo>
                  <a:cubicBezTo>
                    <a:pt x="2002" y="18321"/>
                    <a:pt x="6411" y="21600"/>
                    <a:pt x="11791" y="21600"/>
                  </a:cubicBezTo>
                  <a:cubicBezTo>
                    <a:pt x="17171" y="21600"/>
                    <a:pt x="21580" y="18321"/>
                    <a:pt x="21580" y="14320"/>
                  </a:cubicBezTo>
                  <a:cubicBezTo>
                    <a:pt x="21580" y="10319"/>
                    <a:pt x="17171" y="7040"/>
                    <a:pt x="11791" y="7040"/>
                  </a:cubicBezTo>
                  <a:cubicBezTo>
                    <a:pt x="11670" y="7040"/>
                    <a:pt x="11549" y="7130"/>
                    <a:pt x="11549" y="7220"/>
                  </a:cubicBezTo>
                  <a:cubicBezTo>
                    <a:pt x="11549" y="7310"/>
                    <a:pt x="11670" y="7401"/>
                    <a:pt x="11791" y="7401"/>
                  </a:cubicBezTo>
                  <a:cubicBezTo>
                    <a:pt x="16928" y="7401"/>
                    <a:pt x="21135" y="10529"/>
                    <a:pt x="21135" y="14350"/>
                  </a:cubicBezTo>
                  <a:cubicBezTo>
                    <a:pt x="21135" y="18170"/>
                    <a:pt x="16928" y="21299"/>
                    <a:pt x="11791" y="21299"/>
                  </a:cubicBezTo>
                  <a:cubicBezTo>
                    <a:pt x="6654" y="21299"/>
                    <a:pt x="2447" y="18170"/>
                    <a:pt x="2447" y="14350"/>
                  </a:cubicBezTo>
                  <a:lnTo>
                    <a:pt x="2447" y="602"/>
                  </a:lnTo>
                  <a:lnTo>
                    <a:pt x="4065" y="1835"/>
                  </a:lnTo>
                  <a:cubicBezTo>
                    <a:pt x="4146" y="1895"/>
                    <a:pt x="4308" y="1895"/>
                    <a:pt x="4389" y="1835"/>
                  </a:cubicBezTo>
                  <a:cubicBezTo>
                    <a:pt x="4429" y="1805"/>
                    <a:pt x="4470" y="1745"/>
                    <a:pt x="4470" y="1715"/>
                  </a:cubicBezTo>
                  <a:cubicBezTo>
                    <a:pt x="4470" y="1685"/>
                    <a:pt x="4429" y="1624"/>
                    <a:pt x="4389" y="1594"/>
                  </a:cubicBezTo>
                  <a:lnTo>
                    <a:pt x="2407" y="60"/>
                  </a:lnTo>
                  <a:cubicBezTo>
                    <a:pt x="2367" y="30"/>
                    <a:pt x="2286" y="0"/>
                    <a:pt x="2245" y="0"/>
                  </a:cubicBezTo>
                  <a:cubicBezTo>
                    <a:pt x="2124" y="0"/>
                    <a:pt x="2083" y="30"/>
                    <a:pt x="2043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BC60DA9-C48A-4BA9-B6C7-7FDF0FA522EC}"/>
                </a:ext>
              </a:extLst>
            </p:cNvPr>
            <p:cNvSpPr txBox="1"/>
            <p:nvPr/>
          </p:nvSpPr>
          <p:spPr>
            <a:xfrm>
              <a:off x="3702715" y="4218391"/>
              <a:ext cx="1025714" cy="99891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with Lines – Slide Template</a:t>
            </a:r>
          </a:p>
        </p:txBody>
      </p:sp>
      <p:pic>
        <p:nvPicPr>
          <p:cNvPr id="15" name="Graphic 14" descr="Key">
            <a:extLst>
              <a:ext uri="{FF2B5EF4-FFF2-40B4-BE49-F238E27FC236}">
                <a16:creationId xmlns:a16="http://schemas.microsoft.com/office/drawing/2014/main" id="{A7F63717-50EB-4258-B8DC-DD312AF57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6131" y="1903809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Unlock">
            <a:extLst>
              <a:ext uri="{FF2B5EF4-FFF2-40B4-BE49-F238E27FC236}">
                <a16:creationId xmlns:a16="http://schemas.microsoft.com/office/drawing/2014/main" id="{5A08EC6B-BE09-4AF0-942D-DB8867C576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63491" y="3893081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Thumbs up sign">
            <a:extLst>
              <a:ext uri="{FF2B5EF4-FFF2-40B4-BE49-F238E27FC236}">
                <a16:creationId xmlns:a16="http://schemas.microsoft.com/office/drawing/2014/main" id="{61FC48CF-B87B-4D6B-8EBE-5F08CA72D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2759" y="4441846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CDB082A2-C754-4F35-81E4-6948DB791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56859" y="2521169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C04B7876-B120-47D6-ADC1-648C3F4473A0}"/>
              </a:ext>
            </a:extLst>
          </p:cNvPr>
          <p:cNvGrpSpPr/>
          <p:nvPr/>
        </p:nvGrpSpPr>
        <p:grpSpPr>
          <a:xfrm>
            <a:off x="8965280" y="1461836"/>
            <a:ext cx="2474051" cy="1474819"/>
            <a:chOff x="8921977" y="1466725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48C09D-461C-44D2-B583-B63BE75873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F56CCF-3490-4995-B317-9F9D04CDB8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4FCC705-65C0-4D0E-B847-F03B7F16A0A6}"/>
              </a:ext>
            </a:extLst>
          </p:cNvPr>
          <p:cNvGrpSpPr/>
          <p:nvPr/>
        </p:nvGrpSpPr>
        <p:grpSpPr>
          <a:xfrm>
            <a:off x="1383506" y="2138450"/>
            <a:ext cx="2474051" cy="1474819"/>
            <a:chOff x="8921977" y="1466725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6D6742-DBFD-4D92-AE8B-4C9E4344E41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CEF8B8-8602-40C8-BB50-01D4F59088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41F808-373B-434E-8E6B-110A2A1E248D}"/>
              </a:ext>
            </a:extLst>
          </p:cNvPr>
          <p:cNvGrpSpPr/>
          <p:nvPr/>
        </p:nvGrpSpPr>
        <p:grpSpPr>
          <a:xfrm>
            <a:off x="721033" y="4144532"/>
            <a:ext cx="2474051" cy="1474819"/>
            <a:chOff x="8921977" y="1466725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8405C5B-7F08-455F-80B1-841CBAFD1D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73BCE2-8FD4-46BB-92CB-D3557D58D5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2D84740-8D92-4232-9328-41FEAF819299}"/>
              </a:ext>
            </a:extLst>
          </p:cNvPr>
          <p:cNvGrpSpPr/>
          <p:nvPr/>
        </p:nvGrpSpPr>
        <p:grpSpPr>
          <a:xfrm>
            <a:off x="8368120" y="3477249"/>
            <a:ext cx="2474051" cy="1474819"/>
            <a:chOff x="8921977" y="1466725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3EF2C-788F-4D04-AA12-9919011B61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E017F0-690A-4326-823A-763F94C3F2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358B8F16-233B-4C57-8942-028E3756C06A}"/>
              </a:ext>
            </a:extLst>
          </p:cNvPr>
          <p:cNvGrpSpPr/>
          <p:nvPr/>
        </p:nvGrpSpPr>
        <p:grpSpPr>
          <a:xfrm>
            <a:off x="4154747" y="815739"/>
            <a:ext cx="1777573" cy="2670656"/>
            <a:chOff x="4154747" y="815739"/>
            <a:chExt cx="1777573" cy="2670656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101EE4E-5152-4003-8617-622D8E9A0280}"/>
                </a:ext>
              </a:extLst>
            </p:cNvPr>
            <p:cNvSpPr/>
            <p:nvPr/>
          </p:nvSpPr>
          <p:spPr>
            <a:xfrm>
              <a:off x="4429129" y="2393439"/>
              <a:ext cx="804857" cy="804857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DEE09A-A785-4B3E-9C4F-19454A7FA8D3}"/>
                </a:ext>
              </a:extLst>
            </p:cNvPr>
            <p:cNvSpPr/>
            <p:nvPr/>
          </p:nvSpPr>
          <p:spPr>
            <a:xfrm>
              <a:off x="4154747" y="815739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5" y="12982"/>
                  </a:moveTo>
                  <a:cubicBezTo>
                    <a:pt x="20777" y="12982"/>
                    <a:pt x="20670" y="13038"/>
                    <a:pt x="20670" y="13093"/>
                  </a:cubicBezTo>
                  <a:lnTo>
                    <a:pt x="20670" y="16163"/>
                  </a:lnTo>
                  <a:cubicBezTo>
                    <a:pt x="20670" y="19048"/>
                    <a:pt x="16128" y="21397"/>
                    <a:pt x="10550" y="21397"/>
                  </a:cubicBezTo>
                  <a:cubicBezTo>
                    <a:pt x="4971" y="21397"/>
                    <a:pt x="429" y="19048"/>
                    <a:pt x="429" y="16163"/>
                  </a:cubicBezTo>
                  <a:lnTo>
                    <a:pt x="429" y="5437"/>
                  </a:lnTo>
                  <a:cubicBezTo>
                    <a:pt x="429" y="2552"/>
                    <a:pt x="4971" y="203"/>
                    <a:pt x="10550" y="203"/>
                  </a:cubicBezTo>
                  <a:cubicBezTo>
                    <a:pt x="16128" y="203"/>
                    <a:pt x="20670" y="2552"/>
                    <a:pt x="20670" y="5437"/>
                  </a:cubicBezTo>
                  <a:lnTo>
                    <a:pt x="20670" y="9838"/>
                  </a:lnTo>
                  <a:cubicBezTo>
                    <a:pt x="20348" y="9875"/>
                    <a:pt x="20098" y="10042"/>
                    <a:pt x="20098" y="10227"/>
                  </a:cubicBezTo>
                  <a:cubicBezTo>
                    <a:pt x="20098" y="10449"/>
                    <a:pt x="20456" y="10615"/>
                    <a:pt x="20849" y="10615"/>
                  </a:cubicBezTo>
                  <a:cubicBezTo>
                    <a:pt x="21242" y="10615"/>
                    <a:pt x="21600" y="10430"/>
                    <a:pt x="21600" y="10227"/>
                  </a:cubicBezTo>
                  <a:cubicBezTo>
                    <a:pt x="21600" y="10042"/>
                    <a:pt x="21350" y="9894"/>
                    <a:pt x="21028" y="9838"/>
                  </a:cubicBezTo>
                  <a:lnTo>
                    <a:pt x="21028" y="5437"/>
                  </a:lnTo>
                  <a:cubicBezTo>
                    <a:pt x="21028" y="2441"/>
                    <a:pt x="16307" y="0"/>
                    <a:pt x="10514" y="0"/>
                  </a:cubicBezTo>
                  <a:cubicBezTo>
                    <a:pt x="4721" y="0"/>
                    <a:pt x="0" y="2441"/>
                    <a:pt x="0" y="5437"/>
                  </a:cubicBezTo>
                  <a:lnTo>
                    <a:pt x="0" y="16163"/>
                  </a:lnTo>
                  <a:cubicBezTo>
                    <a:pt x="0" y="19159"/>
                    <a:pt x="4721" y="21600"/>
                    <a:pt x="10514" y="21600"/>
                  </a:cubicBezTo>
                  <a:cubicBezTo>
                    <a:pt x="16307" y="21600"/>
                    <a:pt x="21028" y="19159"/>
                    <a:pt x="21028" y="16163"/>
                  </a:cubicBezTo>
                  <a:lnTo>
                    <a:pt x="21028" y="13093"/>
                  </a:lnTo>
                  <a:cubicBezTo>
                    <a:pt x="21064" y="13038"/>
                    <a:pt x="20992" y="12982"/>
                    <a:pt x="20885" y="129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7CF74C9-7E28-4072-86F0-3F1272DB9971}"/>
                </a:ext>
              </a:extLst>
            </p:cNvPr>
            <p:cNvSpPr/>
            <p:nvPr/>
          </p:nvSpPr>
          <p:spPr>
            <a:xfrm>
              <a:off x="4291937" y="2119055"/>
              <a:ext cx="1640383" cy="12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21540" y="2043"/>
                  </a:moveTo>
                  <a:lnTo>
                    <a:pt x="20006" y="61"/>
                  </a:lnTo>
                  <a:cubicBezTo>
                    <a:pt x="19945" y="-20"/>
                    <a:pt x="19825" y="-20"/>
                    <a:pt x="19765" y="61"/>
                  </a:cubicBezTo>
                  <a:cubicBezTo>
                    <a:pt x="19705" y="142"/>
                    <a:pt x="19705" y="304"/>
                    <a:pt x="19765" y="384"/>
                  </a:cubicBezTo>
                  <a:lnTo>
                    <a:pt x="20998" y="2002"/>
                  </a:lnTo>
                  <a:lnTo>
                    <a:pt x="7280" y="2002"/>
                  </a:lnTo>
                  <a:cubicBezTo>
                    <a:pt x="3279" y="2002"/>
                    <a:pt x="0" y="6411"/>
                    <a:pt x="0" y="11791"/>
                  </a:cubicBezTo>
                  <a:cubicBezTo>
                    <a:pt x="0" y="17171"/>
                    <a:pt x="3279" y="21580"/>
                    <a:pt x="7280" y="21580"/>
                  </a:cubicBezTo>
                  <a:cubicBezTo>
                    <a:pt x="11281" y="21580"/>
                    <a:pt x="14560" y="17171"/>
                    <a:pt x="14560" y="11791"/>
                  </a:cubicBezTo>
                  <a:cubicBezTo>
                    <a:pt x="14560" y="11670"/>
                    <a:pt x="14470" y="11549"/>
                    <a:pt x="14380" y="11549"/>
                  </a:cubicBezTo>
                  <a:cubicBezTo>
                    <a:pt x="14290" y="11549"/>
                    <a:pt x="14199" y="11670"/>
                    <a:pt x="14199" y="11791"/>
                  </a:cubicBezTo>
                  <a:cubicBezTo>
                    <a:pt x="14199" y="16928"/>
                    <a:pt x="11071" y="21135"/>
                    <a:pt x="7250" y="21135"/>
                  </a:cubicBezTo>
                  <a:cubicBezTo>
                    <a:pt x="3430" y="21135"/>
                    <a:pt x="301" y="16928"/>
                    <a:pt x="301" y="11791"/>
                  </a:cubicBezTo>
                  <a:cubicBezTo>
                    <a:pt x="301" y="6654"/>
                    <a:pt x="3430" y="2447"/>
                    <a:pt x="7250" y="2447"/>
                  </a:cubicBezTo>
                  <a:lnTo>
                    <a:pt x="20968" y="2447"/>
                  </a:lnTo>
                  <a:lnTo>
                    <a:pt x="19735" y="4065"/>
                  </a:lnTo>
                  <a:cubicBezTo>
                    <a:pt x="19675" y="4146"/>
                    <a:pt x="19675" y="4308"/>
                    <a:pt x="19735" y="4389"/>
                  </a:cubicBezTo>
                  <a:cubicBezTo>
                    <a:pt x="19765" y="4429"/>
                    <a:pt x="19825" y="4470"/>
                    <a:pt x="19855" y="4470"/>
                  </a:cubicBezTo>
                  <a:cubicBezTo>
                    <a:pt x="19885" y="4470"/>
                    <a:pt x="19945" y="4429"/>
                    <a:pt x="19976" y="4389"/>
                  </a:cubicBezTo>
                  <a:lnTo>
                    <a:pt x="21510" y="2407"/>
                  </a:lnTo>
                  <a:cubicBezTo>
                    <a:pt x="21540" y="2367"/>
                    <a:pt x="21570" y="2286"/>
                    <a:pt x="21570" y="2245"/>
                  </a:cubicBezTo>
                  <a:cubicBezTo>
                    <a:pt x="21600" y="2164"/>
                    <a:pt x="21570" y="2083"/>
                    <a:pt x="21540" y="20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230A64-DC26-4D16-A861-274A5E234E5C}"/>
                </a:ext>
              </a:extLst>
            </p:cNvPr>
            <p:cNvSpPr txBox="1"/>
            <p:nvPr/>
          </p:nvSpPr>
          <p:spPr>
            <a:xfrm>
              <a:off x="4317557" y="1089125"/>
              <a:ext cx="102571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602D9D-6201-4EDA-87FB-870AAD86640D}"/>
              </a:ext>
            </a:extLst>
          </p:cNvPr>
          <p:cNvGrpSpPr/>
          <p:nvPr/>
        </p:nvGrpSpPr>
        <p:grpSpPr>
          <a:xfrm>
            <a:off x="6349805" y="3468102"/>
            <a:ext cx="1769767" cy="2670656"/>
            <a:chOff x="6349805" y="3468102"/>
            <a:chExt cx="1769767" cy="2670656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40B674D-54AF-4A1B-A141-EB3AFCD1BE09}"/>
                </a:ext>
              </a:extLst>
            </p:cNvPr>
            <p:cNvSpPr/>
            <p:nvPr/>
          </p:nvSpPr>
          <p:spPr>
            <a:xfrm>
              <a:off x="7035761" y="3765351"/>
              <a:ext cx="804857" cy="804857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BBB375C-1CEB-42C0-A5DD-5B50608123C4}"/>
                </a:ext>
              </a:extLst>
            </p:cNvPr>
            <p:cNvSpPr/>
            <p:nvPr/>
          </p:nvSpPr>
          <p:spPr>
            <a:xfrm>
              <a:off x="6738514" y="3468102"/>
              <a:ext cx="1381058" cy="26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5" y="8618"/>
                  </a:moveTo>
                  <a:cubicBezTo>
                    <a:pt x="823" y="8618"/>
                    <a:pt x="930" y="8562"/>
                    <a:pt x="930" y="8507"/>
                  </a:cubicBezTo>
                  <a:lnTo>
                    <a:pt x="930" y="5437"/>
                  </a:lnTo>
                  <a:cubicBezTo>
                    <a:pt x="930" y="2552"/>
                    <a:pt x="5472" y="203"/>
                    <a:pt x="11050" y="203"/>
                  </a:cubicBezTo>
                  <a:cubicBezTo>
                    <a:pt x="16629" y="203"/>
                    <a:pt x="21171" y="2552"/>
                    <a:pt x="21171" y="5437"/>
                  </a:cubicBezTo>
                  <a:lnTo>
                    <a:pt x="21171" y="16163"/>
                  </a:lnTo>
                  <a:cubicBezTo>
                    <a:pt x="21171" y="19048"/>
                    <a:pt x="16629" y="21397"/>
                    <a:pt x="11050" y="21397"/>
                  </a:cubicBezTo>
                  <a:cubicBezTo>
                    <a:pt x="5472" y="21397"/>
                    <a:pt x="930" y="19048"/>
                    <a:pt x="930" y="16163"/>
                  </a:cubicBezTo>
                  <a:lnTo>
                    <a:pt x="930" y="11762"/>
                  </a:lnTo>
                  <a:cubicBezTo>
                    <a:pt x="1252" y="11725"/>
                    <a:pt x="1502" y="11558"/>
                    <a:pt x="1502" y="11373"/>
                  </a:cubicBezTo>
                  <a:cubicBezTo>
                    <a:pt x="1502" y="11151"/>
                    <a:pt x="1144" y="10985"/>
                    <a:pt x="751" y="10985"/>
                  </a:cubicBezTo>
                  <a:cubicBezTo>
                    <a:pt x="358" y="10985"/>
                    <a:pt x="0" y="11170"/>
                    <a:pt x="0" y="11373"/>
                  </a:cubicBezTo>
                  <a:cubicBezTo>
                    <a:pt x="0" y="11558"/>
                    <a:pt x="250" y="11706"/>
                    <a:pt x="572" y="11762"/>
                  </a:cubicBezTo>
                  <a:lnTo>
                    <a:pt x="572" y="16163"/>
                  </a:lnTo>
                  <a:cubicBezTo>
                    <a:pt x="572" y="19159"/>
                    <a:pt x="5293" y="21600"/>
                    <a:pt x="11086" y="21600"/>
                  </a:cubicBezTo>
                  <a:cubicBezTo>
                    <a:pt x="16879" y="21600"/>
                    <a:pt x="21600" y="19159"/>
                    <a:pt x="21600" y="16163"/>
                  </a:cubicBezTo>
                  <a:lnTo>
                    <a:pt x="21600" y="5437"/>
                  </a:lnTo>
                  <a:cubicBezTo>
                    <a:pt x="21600" y="2441"/>
                    <a:pt x="16879" y="0"/>
                    <a:pt x="11086" y="0"/>
                  </a:cubicBezTo>
                  <a:cubicBezTo>
                    <a:pt x="5293" y="0"/>
                    <a:pt x="572" y="2441"/>
                    <a:pt x="572" y="5437"/>
                  </a:cubicBezTo>
                  <a:lnTo>
                    <a:pt x="572" y="8507"/>
                  </a:lnTo>
                  <a:cubicBezTo>
                    <a:pt x="536" y="8562"/>
                    <a:pt x="608" y="8618"/>
                    <a:pt x="715" y="861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E39792F-8F1D-44FA-A799-DBC752707B68}"/>
                </a:ext>
              </a:extLst>
            </p:cNvPr>
            <p:cNvSpPr/>
            <p:nvPr/>
          </p:nvSpPr>
          <p:spPr>
            <a:xfrm>
              <a:off x="6349805" y="3605294"/>
              <a:ext cx="1640382" cy="121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0" extrusionOk="0">
                  <a:moveTo>
                    <a:pt x="42" y="19537"/>
                  </a:moveTo>
                  <a:lnTo>
                    <a:pt x="1576" y="21519"/>
                  </a:lnTo>
                  <a:cubicBezTo>
                    <a:pt x="1637" y="21600"/>
                    <a:pt x="1757" y="21600"/>
                    <a:pt x="1817" y="21519"/>
                  </a:cubicBezTo>
                  <a:cubicBezTo>
                    <a:pt x="1877" y="21438"/>
                    <a:pt x="1877" y="21276"/>
                    <a:pt x="1817" y="21196"/>
                  </a:cubicBezTo>
                  <a:lnTo>
                    <a:pt x="584" y="19578"/>
                  </a:lnTo>
                  <a:lnTo>
                    <a:pt x="14302" y="19578"/>
                  </a:lnTo>
                  <a:cubicBezTo>
                    <a:pt x="18303" y="19578"/>
                    <a:pt x="21582" y="15169"/>
                    <a:pt x="21582" y="9789"/>
                  </a:cubicBezTo>
                  <a:cubicBezTo>
                    <a:pt x="21582" y="4409"/>
                    <a:pt x="18303" y="0"/>
                    <a:pt x="14302" y="0"/>
                  </a:cubicBezTo>
                  <a:cubicBezTo>
                    <a:pt x="10301" y="0"/>
                    <a:pt x="7022" y="4409"/>
                    <a:pt x="7022" y="9789"/>
                  </a:cubicBezTo>
                  <a:cubicBezTo>
                    <a:pt x="7022" y="9910"/>
                    <a:pt x="7112" y="10031"/>
                    <a:pt x="7202" y="10031"/>
                  </a:cubicBezTo>
                  <a:cubicBezTo>
                    <a:pt x="7292" y="10031"/>
                    <a:pt x="7383" y="9910"/>
                    <a:pt x="7383" y="9789"/>
                  </a:cubicBezTo>
                  <a:cubicBezTo>
                    <a:pt x="7383" y="4652"/>
                    <a:pt x="10511" y="445"/>
                    <a:pt x="14332" y="445"/>
                  </a:cubicBezTo>
                  <a:cubicBezTo>
                    <a:pt x="18152" y="445"/>
                    <a:pt x="21281" y="4652"/>
                    <a:pt x="21281" y="9789"/>
                  </a:cubicBezTo>
                  <a:cubicBezTo>
                    <a:pt x="21281" y="14926"/>
                    <a:pt x="18152" y="19133"/>
                    <a:pt x="14332" y="19133"/>
                  </a:cubicBezTo>
                  <a:lnTo>
                    <a:pt x="614" y="19133"/>
                  </a:lnTo>
                  <a:lnTo>
                    <a:pt x="1847" y="17515"/>
                  </a:lnTo>
                  <a:cubicBezTo>
                    <a:pt x="1907" y="17434"/>
                    <a:pt x="1907" y="17272"/>
                    <a:pt x="1847" y="17191"/>
                  </a:cubicBezTo>
                  <a:cubicBezTo>
                    <a:pt x="1817" y="17151"/>
                    <a:pt x="1757" y="17110"/>
                    <a:pt x="1727" y="17110"/>
                  </a:cubicBezTo>
                  <a:cubicBezTo>
                    <a:pt x="1697" y="17110"/>
                    <a:pt x="1637" y="17151"/>
                    <a:pt x="1606" y="17191"/>
                  </a:cubicBezTo>
                  <a:lnTo>
                    <a:pt x="72" y="19173"/>
                  </a:lnTo>
                  <a:cubicBezTo>
                    <a:pt x="42" y="19213"/>
                    <a:pt x="12" y="19294"/>
                    <a:pt x="12" y="19335"/>
                  </a:cubicBezTo>
                  <a:cubicBezTo>
                    <a:pt x="-18" y="19416"/>
                    <a:pt x="12" y="19497"/>
                    <a:pt x="42" y="195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CC8F9D-6010-43AD-9339-2F79F8E48005}"/>
                </a:ext>
              </a:extLst>
            </p:cNvPr>
            <p:cNvSpPr txBox="1"/>
            <p:nvPr/>
          </p:nvSpPr>
          <p:spPr>
            <a:xfrm>
              <a:off x="6942103" y="4796526"/>
              <a:ext cx="102571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FC2E9B-6862-41CD-AAC1-386B87C1A0DB}"/>
              </a:ext>
            </a:extLst>
          </p:cNvPr>
          <p:cNvGrpSpPr/>
          <p:nvPr/>
        </p:nvGrpSpPr>
        <p:grpSpPr>
          <a:xfrm>
            <a:off x="6121152" y="1501697"/>
            <a:ext cx="2670656" cy="1776628"/>
            <a:chOff x="6121152" y="1501697"/>
            <a:chExt cx="2670656" cy="1776628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BE3D471-6EF0-40E8-883C-981EC8133357}"/>
                </a:ext>
              </a:extLst>
            </p:cNvPr>
            <p:cNvSpPr/>
            <p:nvPr/>
          </p:nvSpPr>
          <p:spPr>
            <a:xfrm>
              <a:off x="6418400" y="1776079"/>
              <a:ext cx="804857" cy="80485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5763CAF-91CC-4921-A0B8-64F72A1562BC}"/>
                </a:ext>
              </a:extLst>
            </p:cNvPr>
            <p:cNvSpPr/>
            <p:nvPr/>
          </p:nvSpPr>
          <p:spPr>
            <a:xfrm>
              <a:off x="6121152" y="1501697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8" y="20885"/>
                  </a:moveTo>
                  <a:cubicBezTo>
                    <a:pt x="8618" y="20777"/>
                    <a:pt x="8562" y="20670"/>
                    <a:pt x="8507" y="20670"/>
                  </a:cubicBezTo>
                  <a:lnTo>
                    <a:pt x="5437" y="20670"/>
                  </a:lnTo>
                  <a:cubicBezTo>
                    <a:pt x="2552" y="20670"/>
                    <a:pt x="203" y="16128"/>
                    <a:pt x="203" y="10550"/>
                  </a:cubicBezTo>
                  <a:cubicBezTo>
                    <a:pt x="203" y="4971"/>
                    <a:pt x="2552" y="429"/>
                    <a:pt x="5437" y="429"/>
                  </a:cubicBezTo>
                  <a:lnTo>
                    <a:pt x="16163" y="429"/>
                  </a:lnTo>
                  <a:cubicBezTo>
                    <a:pt x="19048" y="429"/>
                    <a:pt x="21397" y="4971"/>
                    <a:pt x="21397" y="10550"/>
                  </a:cubicBezTo>
                  <a:cubicBezTo>
                    <a:pt x="21397" y="16128"/>
                    <a:pt x="19048" y="20670"/>
                    <a:pt x="16163" y="20670"/>
                  </a:cubicBezTo>
                  <a:lnTo>
                    <a:pt x="11762" y="20670"/>
                  </a:lnTo>
                  <a:cubicBezTo>
                    <a:pt x="11725" y="20348"/>
                    <a:pt x="11558" y="20098"/>
                    <a:pt x="11373" y="20098"/>
                  </a:cubicBezTo>
                  <a:cubicBezTo>
                    <a:pt x="11151" y="20098"/>
                    <a:pt x="10985" y="20456"/>
                    <a:pt x="10985" y="20849"/>
                  </a:cubicBezTo>
                  <a:cubicBezTo>
                    <a:pt x="10985" y="21242"/>
                    <a:pt x="11170" y="21600"/>
                    <a:pt x="11373" y="21600"/>
                  </a:cubicBezTo>
                  <a:cubicBezTo>
                    <a:pt x="11558" y="21600"/>
                    <a:pt x="11706" y="21350"/>
                    <a:pt x="11762" y="21028"/>
                  </a:cubicBezTo>
                  <a:lnTo>
                    <a:pt x="16163" y="21028"/>
                  </a:lnTo>
                  <a:cubicBezTo>
                    <a:pt x="19159" y="21028"/>
                    <a:pt x="21600" y="16307"/>
                    <a:pt x="21600" y="10514"/>
                  </a:cubicBezTo>
                  <a:cubicBezTo>
                    <a:pt x="21600" y="4721"/>
                    <a:pt x="19159" y="0"/>
                    <a:pt x="16163" y="0"/>
                  </a:cubicBezTo>
                  <a:lnTo>
                    <a:pt x="5437" y="0"/>
                  </a:lnTo>
                  <a:cubicBezTo>
                    <a:pt x="2441" y="0"/>
                    <a:pt x="0" y="4721"/>
                    <a:pt x="0" y="10514"/>
                  </a:cubicBezTo>
                  <a:cubicBezTo>
                    <a:pt x="0" y="16307"/>
                    <a:pt x="2441" y="21028"/>
                    <a:pt x="5437" y="21028"/>
                  </a:cubicBezTo>
                  <a:lnTo>
                    <a:pt x="8507" y="21028"/>
                  </a:lnTo>
                  <a:cubicBezTo>
                    <a:pt x="8581" y="21099"/>
                    <a:pt x="8618" y="21028"/>
                    <a:pt x="8618" y="20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56F3731-4785-424D-B849-3A5A177755A7}"/>
                </a:ext>
              </a:extLst>
            </p:cNvPr>
            <p:cNvSpPr/>
            <p:nvPr/>
          </p:nvSpPr>
          <p:spPr>
            <a:xfrm>
              <a:off x="6281210" y="1638887"/>
              <a:ext cx="1219860" cy="163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9537" y="21570"/>
                  </a:moveTo>
                  <a:lnTo>
                    <a:pt x="21519" y="20033"/>
                  </a:lnTo>
                  <a:cubicBezTo>
                    <a:pt x="21600" y="19973"/>
                    <a:pt x="21600" y="19853"/>
                    <a:pt x="21519" y="19792"/>
                  </a:cubicBezTo>
                  <a:cubicBezTo>
                    <a:pt x="21438" y="19732"/>
                    <a:pt x="21276" y="19732"/>
                    <a:pt x="21196" y="19792"/>
                  </a:cubicBezTo>
                  <a:lnTo>
                    <a:pt x="19578" y="21028"/>
                  </a:lnTo>
                  <a:lnTo>
                    <a:pt x="19578" y="7290"/>
                  </a:lnTo>
                  <a:cubicBezTo>
                    <a:pt x="19578" y="3284"/>
                    <a:pt x="15169" y="0"/>
                    <a:pt x="9789" y="0"/>
                  </a:cubicBezTo>
                  <a:cubicBezTo>
                    <a:pt x="4409" y="0"/>
                    <a:pt x="0" y="3284"/>
                    <a:pt x="0" y="7290"/>
                  </a:cubicBezTo>
                  <a:cubicBezTo>
                    <a:pt x="0" y="11297"/>
                    <a:pt x="4409" y="14581"/>
                    <a:pt x="9789" y="14581"/>
                  </a:cubicBezTo>
                  <a:cubicBezTo>
                    <a:pt x="9910" y="14581"/>
                    <a:pt x="10031" y="14490"/>
                    <a:pt x="10031" y="14400"/>
                  </a:cubicBezTo>
                  <a:cubicBezTo>
                    <a:pt x="10031" y="14310"/>
                    <a:pt x="9910" y="14219"/>
                    <a:pt x="9789" y="14219"/>
                  </a:cubicBezTo>
                  <a:cubicBezTo>
                    <a:pt x="4652" y="14219"/>
                    <a:pt x="445" y="11086"/>
                    <a:pt x="445" y="7260"/>
                  </a:cubicBezTo>
                  <a:cubicBezTo>
                    <a:pt x="445" y="3434"/>
                    <a:pt x="4652" y="301"/>
                    <a:pt x="9789" y="301"/>
                  </a:cubicBezTo>
                  <a:cubicBezTo>
                    <a:pt x="14926" y="301"/>
                    <a:pt x="19133" y="3434"/>
                    <a:pt x="19133" y="7260"/>
                  </a:cubicBezTo>
                  <a:lnTo>
                    <a:pt x="19133" y="20997"/>
                  </a:lnTo>
                  <a:lnTo>
                    <a:pt x="17515" y="19762"/>
                  </a:lnTo>
                  <a:cubicBezTo>
                    <a:pt x="17434" y="19702"/>
                    <a:pt x="17272" y="19702"/>
                    <a:pt x="17191" y="19762"/>
                  </a:cubicBezTo>
                  <a:cubicBezTo>
                    <a:pt x="17151" y="19792"/>
                    <a:pt x="17110" y="19853"/>
                    <a:pt x="17110" y="19883"/>
                  </a:cubicBezTo>
                  <a:cubicBezTo>
                    <a:pt x="17110" y="19913"/>
                    <a:pt x="17151" y="19973"/>
                    <a:pt x="17191" y="20003"/>
                  </a:cubicBezTo>
                  <a:lnTo>
                    <a:pt x="19173" y="21540"/>
                  </a:lnTo>
                  <a:cubicBezTo>
                    <a:pt x="19213" y="21570"/>
                    <a:pt x="19294" y="21600"/>
                    <a:pt x="19335" y="21600"/>
                  </a:cubicBezTo>
                  <a:cubicBezTo>
                    <a:pt x="19416" y="21600"/>
                    <a:pt x="19456" y="21600"/>
                    <a:pt x="19537" y="2157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ACA44D-8162-438D-91C4-D6043DE8DB39}"/>
                </a:ext>
              </a:extLst>
            </p:cNvPr>
            <p:cNvSpPr txBox="1"/>
            <p:nvPr/>
          </p:nvSpPr>
          <p:spPr>
            <a:xfrm>
              <a:off x="7483531" y="1667259"/>
              <a:ext cx="102571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4FCC97-3B7E-4F1E-B970-89CD6CE5EB5E}"/>
              </a:ext>
            </a:extLst>
          </p:cNvPr>
          <p:cNvGrpSpPr/>
          <p:nvPr/>
        </p:nvGrpSpPr>
        <p:grpSpPr>
          <a:xfrm>
            <a:off x="3400193" y="3628158"/>
            <a:ext cx="2670656" cy="1769767"/>
            <a:chOff x="3400193" y="3628158"/>
            <a:chExt cx="2670656" cy="1769767"/>
          </a:xfrm>
        </p:grpSpPr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973B89-F730-419C-BF58-58D08D587AFC}"/>
                </a:ext>
              </a:extLst>
            </p:cNvPr>
            <p:cNvSpPr/>
            <p:nvPr/>
          </p:nvSpPr>
          <p:spPr>
            <a:xfrm>
              <a:off x="4955028" y="4314116"/>
              <a:ext cx="804857" cy="80485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FCE2BB2-BD02-4C32-A4E0-1CC79162CF68}"/>
                </a:ext>
              </a:extLst>
            </p:cNvPr>
            <p:cNvSpPr/>
            <p:nvPr/>
          </p:nvSpPr>
          <p:spPr>
            <a:xfrm>
              <a:off x="3400193" y="4016868"/>
              <a:ext cx="2670656" cy="138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82" y="715"/>
                  </a:moveTo>
                  <a:cubicBezTo>
                    <a:pt x="12982" y="823"/>
                    <a:pt x="13038" y="930"/>
                    <a:pt x="13093" y="930"/>
                  </a:cubicBezTo>
                  <a:lnTo>
                    <a:pt x="16163" y="930"/>
                  </a:lnTo>
                  <a:cubicBezTo>
                    <a:pt x="19048" y="930"/>
                    <a:pt x="21397" y="5471"/>
                    <a:pt x="21397" y="11050"/>
                  </a:cubicBezTo>
                  <a:cubicBezTo>
                    <a:pt x="21397" y="16629"/>
                    <a:pt x="19048" y="21171"/>
                    <a:pt x="16163" y="21171"/>
                  </a:cubicBezTo>
                  <a:lnTo>
                    <a:pt x="5437" y="21171"/>
                  </a:lnTo>
                  <a:cubicBezTo>
                    <a:pt x="2552" y="21171"/>
                    <a:pt x="203" y="16629"/>
                    <a:pt x="203" y="11050"/>
                  </a:cubicBezTo>
                  <a:cubicBezTo>
                    <a:pt x="203" y="5472"/>
                    <a:pt x="2552" y="930"/>
                    <a:pt x="5437" y="930"/>
                  </a:cubicBezTo>
                  <a:lnTo>
                    <a:pt x="9838" y="930"/>
                  </a:lnTo>
                  <a:cubicBezTo>
                    <a:pt x="9875" y="1252"/>
                    <a:pt x="10042" y="1502"/>
                    <a:pt x="10227" y="1502"/>
                  </a:cubicBezTo>
                  <a:cubicBezTo>
                    <a:pt x="10449" y="1502"/>
                    <a:pt x="10615" y="1144"/>
                    <a:pt x="10615" y="751"/>
                  </a:cubicBezTo>
                  <a:cubicBezTo>
                    <a:pt x="10615" y="322"/>
                    <a:pt x="10430" y="0"/>
                    <a:pt x="10227" y="0"/>
                  </a:cubicBezTo>
                  <a:cubicBezTo>
                    <a:pt x="10042" y="0"/>
                    <a:pt x="9894" y="250"/>
                    <a:pt x="9838" y="572"/>
                  </a:cubicBezTo>
                  <a:lnTo>
                    <a:pt x="5437" y="572"/>
                  </a:lnTo>
                  <a:cubicBezTo>
                    <a:pt x="2441" y="572"/>
                    <a:pt x="0" y="5293"/>
                    <a:pt x="0" y="11086"/>
                  </a:cubicBezTo>
                  <a:cubicBezTo>
                    <a:pt x="0" y="16879"/>
                    <a:pt x="2441" y="21600"/>
                    <a:pt x="5437" y="21600"/>
                  </a:cubicBezTo>
                  <a:lnTo>
                    <a:pt x="16163" y="21600"/>
                  </a:lnTo>
                  <a:cubicBezTo>
                    <a:pt x="19159" y="21600"/>
                    <a:pt x="21600" y="16879"/>
                    <a:pt x="21600" y="11086"/>
                  </a:cubicBezTo>
                  <a:cubicBezTo>
                    <a:pt x="21600" y="5293"/>
                    <a:pt x="19159" y="572"/>
                    <a:pt x="16163" y="572"/>
                  </a:cubicBezTo>
                  <a:lnTo>
                    <a:pt x="13093" y="572"/>
                  </a:lnTo>
                  <a:cubicBezTo>
                    <a:pt x="13038" y="536"/>
                    <a:pt x="12982" y="608"/>
                    <a:pt x="12982" y="7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7915F81-2874-4BC4-A328-C4607F2AC7E3}"/>
                </a:ext>
              </a:extLst>
            </p:cNvPr>
            <p:cNvSpPr/>
            <p:nvPr/>
          </p:nvSpPr>
          <p:spPr>
            <a:xfrm>
              <a:off x="4703509" y="3628158"/>
              <a:ext cx="1219862" cy="16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2043" y="60"/>
                  </a:moveTo>
                  <a:lnTo>
                    <a:pt x="61" y="1594"/>
                  </a:lnTo>
                  <a:cubicBezTo>
                    <a:pt x="-20" y="1655"/>
                    <a:pt x="-20" y="1775"/>
                    <a:pt x="61" y="1835"/>
                  </a:cubicBezTo>
                  <a:cubicBezTo>
                    <a:pt x="142" y="1895"/>
                    <a:pt x="304" y="1895"/>
                    <a:pt x="384" y="1835"/>
                  </a:cubicBezTo>
                  <a:lnTo>
                    <a:pt x="2002" y="602"/>
                  </a:lnTo>
                  <a:lnTo>
                    <a:pt x="2002" y="14320"/>
                  </a:lnTo>
                  <a:cubicBezTo>
                    <a:pt x="2002" y="18321"/>
                    <a:pt x="6411" y="21600"/>
                    <a:pt x="11791" y="21600"/>
                  </a:cubicBezTo>
                  <a:cubicBezTo>
                    <a:pt x="17171" y="21600"/>
                    <a:pt x="21580" y="18321"/>
                    <a:pt x="21580" y="14320"/>
                  </a:cubicBezTo>
                  <a:cubicBezTo>
                    <a:pt x="21580" y="10319"/>
                    <a:pt x="17171" y="7040"/>
                    <a:pt x="11791" y="7040"/>
                  </a:cubicBezTo>
                  <a:cubicBezTo>
                    <a:pt x="11670" y="7040"/>
                    <a:pt x="11549" y="7130"/>
                    <a:pt x="11549" y="7220"/>
                  </a:cubicBezTo>
                  <a:cubicBezTo>
                    <a:pt x="11549" y="7310"/>
                    <a:pt x="11670" y="7401"/>
                    <a:pt x="11791" y="7401"/>
                  </a:cubicBezTo>
                  <a:cubicBezTo>
                    <a:pt x="16928" y="7401"/>
                    <a:pt x="21135" y="10529"/>
                    <a:pt x="21135" y="14350"/>
                  </a:cubicBezTo>
                  <a:cubicBezTo>
                    <a:pt x="21135" y="18170"/>
                    <a:pt x="16928" y="21299"/>
                    <a:pt x="11791" y="21299"/>
                  </a:cubicBezTo>
                  <a:cubicBezTo>
                    <a:pt x="6654" y="21299"/>
                    <a:pt x="2447" y="18170"/>
                    <a:pt x="2447" y="14350"/>
                  </a:cubicBezTo>
                  <a:lnTo>
                    <a:pt x="2447" y="602"/>
                  </a:lnTo>
                  <a:lnTo>
                    <a:pt x="4065" y="1835"/>
                  </a:lnTo>
                  <a:cubicBezTo>
                    <a:pt x="4146" y="1895"/>
                    <a:pt x="4308" y="1895"/>
                    <a:pt x="4389" y="1835"/>
                  </a:cubicBezTo>
                  <a:cubicBezTo>
                    <a:pt x="4429" y="1805"/>
                    <a:pt x="4470" y="1745"/>
                    <a:pt x="4470" y="1715"/>
                  </a:cubicBezTo>
                  <a:cubicBezTo>
                    <a:pt x="4470" y="1685"/>
                    <a:pt x="4429" y="1624"/>
                    <a:pt x="4389" y="1594"/>
                  </a:cubicBezTo>
                  <a:lnTo>
                    <a:pt x="2407" y="60"/>
                  </a:lnTo>
                  <a:cubicBezTo>
                    <a:pt x="2367" y="30"/>
                    <a:pt x="2286" y="0"/>
                    <a:pt x="2245" y="0"/>
                  </a:cubicBezTo>
                  <a:cubicBezTo>
                    <a:pt x="2124" y="0"/>
                    <a:pt x="2083" y="30"/>
                    <a:pt x="2043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BC60DA9-C48A-4BA9-B6C7-7FDF0FA522EC}"/>
                </a:ext>
              </a:extLst>
            </p:cNvPr>
            <p:cNvSpPr txBox="1"/>
            <p:nvPr/>
          </p:nvSpPr>
          <p:spPr>
            <a:xfrm>
              <a:off x="3702715" y="4218391"/>
              <a:ext cx="102571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with Lines – Slide Template</a:t>
            </a:r>
          </a:p>
        </p:txBody>
      </p:sp>
      <p:pic>
        <p:nvPicPr>
          <p:cNvPr id="15" name="Graphic 14" descr="Key">
            <a:extLst>
              <a:ext uri="{FF2B5EF4-FFF2-40B4-BE49-F238E27FC236}">
                <a16:creationId xmlns:a16="http://schemas.microsoft.com/office/drawing/2014/main" id="{A7F63717-50EB-4258-B8DC-DD312AF57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6131" y="1903809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Unlock">
            <a:extLst>
              <a:ext uri="{FF2B5EF4-FFF2-40B4-BE49-F238E27FC236}">
                <a16:creationId xmlns:a16="http://schemas.microsoft.com/office/drawing/2014/main" id="{5A08EC6B-BE09-4AF0-942D-DB8867C576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63491" y="3893081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Thumbs up sign">
            <a:extLst>
              <a:ext uri="{FF2B5EF4-FFF2-40B4-BE49-F238E27FC236}">
                <a16:creationId xmlns:a16="http://schemas.microsoft.com/office/drawing/2014/main" id="{61FC48CF-B87B-4D6B-8EBE-5F08CA72D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2759" y="4441846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CDB082A2-C754-4F35-81E4-6948DB791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56859" y="2521169"/>
            <a:ext cx="549397" cy="549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C04B7876-B120-47D6-ADC1-648C3F4473A0}"/>
              </a:ext>
            </a:extLst>
          </p:cNvPr>
          <p:cNvGrpSpPr/>
          <p:nvPr/>
        </p:nvGrpSpPr>
        <p:grpSpPr>
          <a:xfrm>
            <a:off x="8965280" y="1461836"/>
            <a:ext cx="2474051" cy="1474819"/>
            <a:chOff x="8921977" y="1466725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48C09D-461C-44D2-B583-B63BE75873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F56CCF-3490-4995-B317-9F9D04CDB8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4FCC705-65C0-4D0E-B847-F03B7F16A0A6}"/>
              </a:ext>
            </a:extLst>
          </p:cNvPr>
          <p:cNvGrpSpPr/>
          <p:nvPr/>
        </p:nvGrpSpPr>
        <p:grpSpPr>
          <a:xfrm>
            <a:off x="1383506" y="2138450"/>
            <a:ext cx="2474051" cy="1474819"/>
            <a:chOff x="8921977" y="1466725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6D6742-DBFD-4D92-AE8B-4C9E4344E41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CEF8B8-8602-40C8-BB50-01D4F59088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41F808-373B-434E-8E6B-110A2A1E248D}"/>
              </a:ext>
            </a:extLst>
          </p:cNvPr>
          <p:cNvGrpSpPr/>
          <p:nvPr/>
        </p:nvGrpSpPr>
        <p:grpSpPr>
          <a:xfrm>
            <a:off x="721033" y="4144532"/>
            <a:ext cx="2474051" cy="1474819"/>
            <a:chOff x="8921977" y="1466725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8405C5B-7F08-455F-80B1-841CBAFD1D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73BCE2-8FD4-46BB-92CB-D3557D58D5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2D84740-8D92-4232-9328-41FEAF819299}"/>
              </a:ext>
            </a:extLst>
          </p:cNvPr>
          <p:cNvGrpSpPr/>
          <p:nvPr/>
        </p:nvGrpSpPr>
        <p:grpSpPr>
          <a:xfrm>
            <a:off x="8368120" y="3477249"/>
            <a:ext cx="2474051" cy="1474819"/>
            <a:chOff x="8921977" y="1466725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3EF2C-788F-4D04-AA12-9919011B61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E017F0-690A-4326-823A-763F94C3F2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895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555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with Lines – Slide Template</vt:lpstr>
      <vt:lpstr>Cycle Matrix with Lines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with Lines</dc:title>
  <dc:creator>PresentationGO.com</dc:creator>
  <dc:description>© Copyright PresentationGO.com</dc:description>
  <dcterms:created xsi:type="dcterms:W3CDTF">2014-11-26T05:14:11Z</dcterms:created>
  <dcterms:modified xsi:type="dcterms:W3CDTF">2020-03-26T17:54:42Z</dcterms:modified>
  <cp:category>Charts &amp; Diagrams</cp:category>
</cp:coreProperties>
</file>