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93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26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Cycle Matrix Pie Chart for PowerPoint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F664D36F-42D1-4916-9D0B-14D03E6E9D8B}"/>
              </a:ext>
            </a:extLst>
          </p:cNvPr>
          <p:cNvSpPr>
            <a:spLocks/>
          </p:cNvSpPr>
          <p:nvPr/>
        </p:nvSpPr>
        <p:spPr bwMode="auto">
          <a:xfrm>
            <a:off x="5381018" y="4189853"/>
            <a:ext cx="3134331" cy="1058704"/>
          </a:xfrm>
          <a:custGeom>
            <a:avLst/>
            <a:gdLst>
              <a:gd name="connsiteX0" fmla="*/ 1244340 w 4179108"/>
              <a:gd name="connsiteY0" fmla="*/ 0 h 1411605"/>
              <a:gd name="connsiteX1" fmla="*/ 3943836 w 4179108"/>
              <a:gd name="connsiteY1" fmla="*/ 0 h 1411605"/>
              <a:gd name="connsiteX2" fmla="*/ 4179108 w 4179108"/>
              <a:gd name="connsiteY2" fmla="*/ 235272 h 1411605"/>
              <a:gd name="connsiteX3" fmla="*/ 4179108 w 4179108"/>
              <a:gd name="connsiteY3" fmla="*/ 1176333 h 1411605"/>
              <a:gd name="connsiteX4" fmla="*/ 3943836 w 4179108"/>
              <a:gd name="connsiteY4" fmla="*/ 1411605 h 1411605"/>
              <a:gd name="connsiteX5" fmla="*/ 0 w 4179108"/>
              <a:gd name="connsiteY5" fmla="*/ 1411605 h 1411605"/>
              <a:gd name="connsiteX6" fmla="*/ 92071 w 4179108"/>
              <a:gd name="connsiteY6" fmla="*/ 1367253 h 1411605"/>
              <a:gd name="connsiteX7" fmla="*/ 1184471 w 4179108"/>
              <a:gd name="connsiteY7" fmla="*/ 163576 h 14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79108" h="1411605">
                <a:moveTo>
                  <a:pt x="1244340" y="0"/>
                </a:moveTo>
                <a:lnTo>
                  <a:pt x="3943836" y="0"/>
                </a:lnTo>
                <a:cubicBezTo>
                  <a:pt x="4073773" y="0"/>
                  <a:pt x="4179108" y="105335"/>
                  <a:pt x="4179108" y="235272"/>
                </a:cubicBezTo>
                <a:lnTo>
                  <a:pt x="4179108" y="1176333"/>
                </a:lnTo>
                <a:cubicBezTo>
                  <a:pt x="4179108" y="1306270"/>
                  <a:pt x="4073773" y="1411605"/>
                  <a:pt x="3943836" y="1411605"/>
                </a:cubicBezTo>
                <a:lnTo>
                  <a:pt x="0" y="1411605"/>
                </a:lnTo>
                <a:lnTo>
                  <a:pt x="92071" y="1367253"/>
                </a:lnTo>
                <a:cubicBezTo>
                  <a:pt x="579305" y="1102571"/>
                  <a:pt x="966964" y="677820"/>
                  <a:pt x="1184471" y="163576"/>
                </a:cubicBezTo>
                <a:close/>
              </a:path>
            </a:pathLst>
          </a:cu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227F464F-7604-48DD-9ABC-53CE494B68C9}"/>
              </a:ext>
            </a:extLst>
          </p:cNvPr>
          <p:cNvSpPr>
            <a:spLocks/>
          </p:cNvSpPr>
          <p:nvPr/>
        </p:nvSpPr>
        <p:spPr bwMode="auto">
          <a:xfrm>
            <a:off x="628650" y="4189853"/>
            <a:ext cx="3134332" cy="1058704"/>
          </a:xfrm>
          <a:custGeom>
            <a:avLst/>
            <a:gdLst>
              <a:gd name="connsiteX0" fmla="*/ 235272 w 4179109"/>
              <a:gd name="connsiteY0" fmla="*/ 0 h 1411605"/>
              <a:gd name="connsiteX1" fmla="*/ 2934769 w 4179109"/>
              <a:gd name="connsiteY1" fmla="*/ 0 h 1411605"/>
              <a:gd name="connsiteX2" fmla="*/ 2994639 w 4179109"/>
              <a:gd name="connsiteY2" fmla="*/ 163576 h 1411605"/>
              <a:gd name="connsiteX3" fmla="*/ 4087039 w 4179109"/>
              <a:gd name="connsiteY3" fmla="*/ 1367253 h 1411605"/>
              <a:gd name="connsiteX4" fmla="*/ 4179109 w 4179109"/>
              <a:gd name="connsiteY4" fmla="*/ 1411605 h 1411605"/>
              <a:gd name="connsiteX5" fmla="*/ 235272 w 4179109"/>
              <a:gd name="connsiteY5" fmla="*/ 1411605 h 1411605"/>
              <a:gd name="connsiteX6" fmla="*/ 0 w 4179109"/>
              <a:gd name="connsiteY6" fmla="*/ 1176333 h 1411605"/>
              <a:gd name="connsiteX7" fmla="*/ 0 w 4179109"/>
              <a:gd name="connsiteY7" fmla="*/ 235272 h 1411605"/>
              <a:gd name="connsiteX8" fmla="*/ 235272 w 4179109"/>
              <a:gd name="connsiteY8" fmla="*/ 0 h 14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9109" h="1411605">
                <a:moveTo>
                  <a:pt x="235272" y="0"/>
                </a:moveTo>
                <a:lnTo>
                  <a:pt x="2934769" y="0"/>
                </a:lnTo>
                <a:lnTo>
                  <a:pt x="2994639" y="163576"/>
                </a:lnTo>
                <a:cubicBezTo>
                  <a:pt x="3212146" y="677820"/>
                  <a:pt x="3599805" y="1102571"/>
                  <a:pt x="4087039" y="1367253"/>
                </a:cubicBezTo>
                <a:lnTo>
                  <a:pt x="4179109" y="1411605"/>
                </a:lnTo>
                <a:lnTo>
                  <a:pt x="235272" y="1411605"/>
                </a:lnTo>
                <a:cubicBezTo>
                  <a:pt x="105335" y="1411605"/>
                  <a:pt x="0" y="1306270"/>
                  <a:pt x="0" y="1176333"/>
                </a:cubicBezTo>
                <a:lnTo>
                  <a:pt x="0" y="235272"/>
                </a:lnTo>
                <a:cubicBezTo>
                  <a:pt x="0" y="105335"/>
                  <a:pt x="105335" y="0"/>
                  <a:pt x="235272" y="0"/>
                </a:cubicBezTo>
                <a:close/>
              </a:path>
            </a:pathLst>
          </a:cu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ADE7F65-0143-4548-B499-8B28259382DC}"/>
              </a:ext>
            </a:extLst>
          </p:cNvPr>
          <p:cNvSpPr>
            <a:spLocks/>
          </p:cNvSpPr>
          <p:nvPr/>
        </p:nvSpPr>
        <p:spPr bwMode="auto">
          <a:xfrm>
            <a:off x="5381018" y="1942429"/>
            <a:ext cx="3134331" cy="1058704"/>
          </a:xfrm>
          <a:custGeom>
            <a:avLst/>
            <a:gdLst>
              <a:gd name="connsiteX0" fmla="*/ 0 w 4179108"/>
              <a:gd name="connsiteY0" fmla="*/ 0 h 1411605"/>
              <a:gd name="connsiteX1" fmla="*/ 3943836 w 4179108"/>
              <a:gd name="connsiteY1" fmla="*/ 0 h 1411605"/>
              <a:gd name="connsiteX2" fmla="*/ 4179108 w 4179108"/>
              <a:gd name="connsiteY2" fmla="*/ 235272 h 1411605"/>
              <a:gd name="connsiteX3" fmla="*/ 4179108 w 4179108"/>
              <a:gd name="connsiteY3" fmla="*/ 1176333 h 1411605"/>
              <a:gd name="connsiteX4" fmla="*/ 3943836 w 4179108"/>
              <a:gd name="connsiteY4" fmla="*/ 1411605 h 1411605"/>
              <a:gd name="connsiteX5" fmla="*/ 1244340 w 4179108"/>
              <a:gd name="connsiteY5" fmla="*/ 1411605 h 1411605"/>
              <a:gd name="connsiteX6" fmla="*/ 1184471 w 4179108"/>
              <a:gd name="connsiteY6" fmla="*/ 1248029 h 1411605"/>
              <a:gd name="connsiteX7" fmla="*/ 92071 w 4179108"/>
              <a:gd name="connsiteY7" fmla="*/ 44353 h 14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79108" h="1411605">
                <a:moveTo>
                  <a:pt x="0" y="0"/>
                </a:moveTo>
                <a:lnTo>
                  <a:pt x="3943836" y="0"/>
                </a:lnTo>
                <a:cubicBezTo>
                  <a:pt x="4073773" y="0"/>
                  <a:pt x="4179108" y="105335"/>
                  <a:pt x="4179108" y="235272"/>
                </a:cubicBezTo>
                <a:lnTo>
                  <a:pt x="4179108" y="1176333"/>
                </a:lnTo>
                <a:cubicBezTo>
                  <a:pt x="4179108" y="1306270"/>
                  <a:pt x="4073773" y="1411605"/>
                  <a:pt x="3943836" y="1411605"/>
                </a:cubicBezTo>
                <a:lnTo>
                  <a:pt x="1244340" y="1411605"/>
                </a:lnTo>
                <a:lnTo>
                  <a:pt x="1184471" y="1248029"/>
                </a:lnTo>
                <a:cubicBezTo>
                  <a:pt x="966964" y="733786"/>
                  <a:pt x="579305" y="309034"/>
                  <a:pt x="92071" y="44353"/>
                </a:cubicBezTo>
                <a:close/>
              </a:path>
            </a:pathLst>
          </a:cu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E47CDA9A-301C-4EA0-865E-E28B8E2F9B9E}"/>
              </a:ext>
            </a:extLst>
          </p:cNvPr>
          <p:cNvSpPr>
            <a:spLocks/>
          </p:cNvSpPr>
          <p:nvPr/>
        </p:nvSpPr>
        <p:spPr bwMode="auto">
          <a:xfrm>
            <a:off x="628650" y="1942429"/>
            <a:ext cx="3134332" cy="1058704"/>
          </a:xfrm>
          <a:custGeom>
            <a:avLst/>
            <a:gdLst>
              <a:gd name="connsiteX0" fmla="*/ 235272 w 4179109"/>
              <a:gd name="connsiteY0" fmla="*/ 0 h 1411605"/>
              <a:gd name="connsiteX1" fmla="*/ 4179109 w 4179109"/>
              <a:gd name="connsiteY1" fmla="*/ 0 h 1411605"/>
              <a:gd name="connsiteX2" fmla="*/ 4087039 w 4179109"/>
              <a:gd name="connsiteY2" fmla="*/ 44353 h 1411605"/>
              <a:gd name="connsiteX3" fmla="*/ 2994639 w 4179109"/>
              <a:gd name="connsiteY3" fmla="*/ 1248029 h 1411605"/>
              <a:gd name="connsiteX4" fmla="*/ 2934769 w 4179109"/>
              <a:gd name="connsiteY4" fmla="*/ 1411605 h 1411605"/>
              <a:gd name="connsiteX5" fmla="*/ 235272 w 4179109"/>
              <a:gd name="connsiteY5" fmla="*/ 1411605 h 1411605"/>
              <a:gd name="connsiteX6" fmla="*/ 0 w 4179109"/>
              <a:gd name="connsiteY6" fmla="*/ 1176333 h 1411605"/>
              <a:gd name="connsiteX7" fmla="*/ 0 w 4179109"/>
              <a:gd name="connsiteY7" fmla="*/ 235272 h 1411605"/>
              <a:gd name="connsiteX8" fmla="*/ 235272 w 4179109"/>
              <a:gd name="connsiteY8" fmla="*/ 0 h 14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9109" h="1411605">
                <a:moveTo>
                  <a:pt x="235272" y="0"/>
                </a:moveTo>
                <a:lnTo>
                  <a:pt x="4179109" y="0"/>
                </a:lnTo>
                <a:lnTo>
                  <a:pt x="4087039" y="44353"/>
                </a:lnTo>
                <a:cubicBezTo>
                  <a:pt x="3599805" y="309034"/>
                  <a:pt x="3212146" y="733786"/>
                  <a:pt x="2994639" y="1248029"/>
                </a:cubicBezTo>
                <a:lnTo>
                  <a:pt x="2934769" y="1411605"/>
                </a:lnTo>
                <a:lnTo>
                  <a:pt x="235272" y="1411605"/>
                </a:lnTo>
                <a:cubicBezTo>
                  <a:pt x="105335" y="1411605"/>
                  <a:pt x="0" y="1306270"/>
                  <a:pt x="0" y="1176333"/>
                </a:cubicBezTo>
                <a:lnTo>
                  <a:pt x="0" y="235272"/>
                </a:lnTo>
                <a:cubicBezTo>
                  <a:pt x="0" y="105335"/>
                  <a:pt x="105335" y="0"/>
                  <a:pt x="235272" y="0"/>
                </a:cubicBezTo>
                <a:close/>
              </a:path>
            </a:pathLst>
          </a:cu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7" name="Freeform 21">
            <a:extLst>
              <a:ext uri="{FF2B5EF4-FFF2-40B4-BE49-F238E27FC236}">
                <a16:creationId xmlns:a16="http://schemas.microsoft.com/office/drawing/2014/main" id="{2E861598-DEB8-4580-BEA4-879EDF0CBD1D}"/>
              </a:ext>
            </a:extLst>
          </p:cNvPr>
          <p:cNvSpPr>
            <a:spLocks/>
          </p:cNvSpPr>
          <p:nvPr/>
        </p:nvSpPr>
        <p:spPr bwMode="auto">
          <a:xfrm>
            <a:off x="3107770" y="2131262"/>
            <a:ext cx="1430179" cy="1431727"/>
          </a:xfrm>
          <a:custGeom>
            <a:avLst/>
            <a:gdLst>
              <a:gd name="T0" fmla="*/ 0 w 6864"/>
              <a:gd name="T1" fmla="*/ 6864 h 6864"/>
              <a:gd name="T2" fmla="*/ 6864 w 6864"/>
              <a:gd name="T3" fmla="*/ 0 h 6864"/>
              <a:gd name="T4" fmla="*/ 6864 w 6864"/>
              <a:gd name="T5" fmla="*/ 6864 h 6864"/>
              <a:gd name="T6" fmla="*/ 0 w 6864"/>
              <a:gd name="T7" fmla="*/ 6864 h 6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64" h="6864">
                <a:moveTo>
                  <a:pt x="0" y="6864"/>
                </a:moveTo>
                <a:cubicBezTo>
                  <a:pt x="0" y="3074"/>
                  <a:pt x="3074" y="0"/>
                  <a:pt x="6864" y="0"/>
                </a:cubicBezTo>
                <a:lnTo>
                  <a:pt x="6864" y="6864"/>
                </a:lnTo>
                <a:lnTo>
                  <a:pt x="0" y="6864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38" name="Freeform 23">
            <a:extLst>
              <a:ext uri="{FF2B5EF4-FFF2-40B4-BE49-F238E27FC236}">
                <a16:creationId xmlns:a16="http://schemas.microsoft.com/office/drawing/2014/main" id="{77248657-44A6-4FFB-9791-53D61C56E1B9}"/>
              </a:ext>
            </a:extLst>
          </p:cNvPr>
          <p:cNvSpPr>
            <a:spLocks/>
          </p:cNvSpPr>
          <p:nvPr/>
        </p:nvSpPr>
        <p:spPr bwMode="auto">
          <a:xfrm>
            <a:off x="4606053" y="2131262"/>
            <a:ext cx="1430179" cy="1431727"/>
          </a:xfrm>
          <a:custGeom>
            <a:avLst/>
            <a:gdLst>
              <a:gd name="T0" fmla="*/ 0 w 6864"/>
              <a:gd name="T1" fmla="*/ 0 h 6864"/>
              <a:gd name="T2" fmla="*/ 6864 w 6864"/>
              <a:gd name="T3" fmla="*/ 6864 h 6864"/>
              <a:gd name="T4" fmla="*/ 0 w 6864"/>
              <a:gd name="T5" fmla="*/ 6864 h 6864"/>
              <a:gd name="T6" fmla="*/ 0 w 6864"/>
              <a:gd name="T7" fmla="*/ 0 h 6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64" h="6864">
                <a:moveTo>
                  <a:pt x="0" y="0"/>
                </a:moveTo>
                <a:cubicBezTo>
                  <a:pt x="3791" y="0"/>
                  <a:pt x="6864" y="3074"/>
                  <a:pt x="6864" y="6864"/>
                </a:cubicBezTo>
                <a:lnTo>
                  <a:pt x="0" y="686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39" name="Freeform 25">
            <a:extLst>
              <a:ext uri="{FF2B5EF4-FFF2-40B4-BE49-F238E27FC236}">
                <a16:creationId xmlns:a16="http://schemas.microsoft.com/office/drawing/2014/main" id="{D1B44529-4846-4D6D-9778-7CBC88C337BD}"/>
              </a:ext>
            </a:extLst>
          </p:cNvPr>
          <p:cNvSpPr>
            <a:spLocks/>
          </p:cNvSpPr>
          <p:nvPr/>
        </p:nvSpPr>
        <p:spPr bwMode="auto">
          <a:xfrm>
            <a:off x="4606053" y="3631092"/>
            <a:ext cx="1430179" cy="1428632"/>
          </a:xfrm>
          <a:custGeom>
            <a:avLst/>
            <a:gdLst>
              <a:gd name="T0" fmla="*/ 6864 w 6864"/>
              <a:gd name="T1" fmla="*/ 0 h 6848"/>
              <a:gd name="T2" fmla="*/ 0 w 6864"/>
              <a:gd name="T3" fmla="*/ 6848 h 6848"/>
              <a:gd name="T4" fmla="*/ 0 w 6864"/>
              <a:gd name="T5" fmla="*/ 0 h 6848"/>
              <a:gd name="T6" fmla="*/ 6864 w 6864"/>
              <a:gd name="T7" fmla="*/ 0 h 6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64" h="6848">
                <a:moveTo>
                  <a:pt x="6864" y="0"/>
                </a:moveTo>
                <a:cubicBezTo>
                  <a:pt x="6864" y="3783"/>
                  <a:pt x="3791" y="6848"/>
                  <a:pt x="0" y="6848"/>
                </a:cubicBezTo>
                <a:lnTo>
                  <a:pt x="0" y="0"/>
                </a:lnTo>
                <a:lnTo>
                  <a:pt x="6864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40" name="Freeform 27">
            <a:extLst>
              <a:ext uri="{FF2B5EF4-FFF2-40B4-BE49-F238E27FC236}">
                <a16:creationId xmlns:a16="http://schemas.microsoft.com/office/drawing/2014/main" id="{362DFCDC-B661-4AD5-80E1-D3FBFAB20992}"/>
              </a:ext>
            </a:extLst>
          </p:cNvPr>
          <p:cNvSpPr>
            <a:spLocks/>
          </p:cNvSpPr>
          <p:nvPr/>
        </p:nvSpPr>
        <p:spPr bwMode="auto">
          <a:xfrm>
            <a:off x="3107770" y="3631092"/>
            <a:ext cx="1430179" cy="1428632"/>
          </a:xfrm>
          <a:custGeom>
            <a:avLst/>
            <a:gdLst>
              <a:gd name="T0" fmla="*/ 6864 w 6864"/>
              <a:gd name="T1" fmla="*/ 6848 h 6848"/>
              <a:gd name="T2" fmla="*/ 0 w 6864"/>
              <a:gd name="T3" fmla="*/ 0 h 6848"/>
              <a:gd name="T4" fmla="*/ 6864 w 6864"/>
              <a:gd name="T5" fmla="*/ 0 h 6848"/>
              <a:gd name="T6" fmla="*/ 6864 w 6864"/>
              <a:gd name="T7" fmla="*/ 6848 h 6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64" h="6848">
                <a:moveTo>
                  <a:pt x="6864" y="6848"/>
                </a:moveTo>
                <a:cubicBezTo>
                  <a:pt x="3074" y="6848"/>
                  <a:pt x="0" y="3783"/>
                  <a:pt x="0" y="0"/>
                </a:cubicBezTo>
                <a:lnTo>
                  <a:pt x="6864" y="0"/>
                </a:lnTo>
                <a:lnTo>
                  <a:pt x="6864" y="6848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pic>
        <p:nvPicPr>
          <p:cNvPr id="41" name="Graphic 40" descr="Users">
            <a:extLst>
              <a:ext uri="{FF2B5EF4-FFF2-40B4-BE49-F238E27FC236}">
                <a16:creationId xmlns:a16="http://schemas.microsoft.com/office/drawing/2014/main" id="{B6545B22-50F5-4089-A05F-BCAF42D0F6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48981" y="2653585"/>
            <a:ext cx="685800" cy="685800"/>
          </a:xfrm>
          <a:prstGeom prst="rect">
            <a:avLst/>
          </a:prstGeom>
        </p:spPr>
      </p:pic>
      <p:pic>
        <p:nvPicPr>
          <p:cNvPr id="42" name="Graphic 41" descr="Puzzle">
            <a:extLst>
              <a:ext uri="{FF2B5EF4-FFF2-40B4-BE49-F238E27FC236}">
                <a16:creationId xmlns:a16="http://schemas.microsoft.com/office/drawing/2014/main" id="{FE74F76E-E404-40D4-BED1-3588803F53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48981" y="3894188"/>
            <a:ext cx="685800" cy="685800"/>
          </a:xfrm>
          <a:prstGeom prst="rect">
            <a:avLst/>
          </a:prstGeom>
        </p:spPr>
      </p:pic>
      <p:pic>
        <p:nvPicPr>
          <p:cNvPr id="73" name="Graphic 72" descr="Lightbulb">
            <a:extLst>
              <a:ext uri="{FF2B5EF4-FFF2-40B4-BE49-F238E27FC236}">
                <a16:creationId xmlns:a16="http://schemas.microsoft.com/office/drawing/2014/main" id="{4E37C9A2-6464-4C8D-9CD9-8BE137C63E2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38034" y="3894188"/>
            <a:ext cx="685800" cy="685800"/>
          </a:xfrm>
          <a:prstGeom prst="rect">
            <a:avLst/>
          </a:prstGeom>
        </p:spPr>
      </p:pic>
      <p:pic>
        <p:nvPicPr>
          <p:cNvPr id="74" name="Graphic 73" descr="Rocket">
            <a:extLst>
              <a:ext uri="{FF2B5EF4-FFF2-40B4-BE49-F238E27FC236}">
                <a16:creationId xmlns:a16="http://schemas.microsoft.com/office/drawing/2014/main" id="{40A58F58-1381-415F-9E0D-BB1A698ACA9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38034" y="2665912"/>
            <a:ext cx="685800" cy="685800"/>
          </a:xfrm>
          <a:prstGeom prst="rect">
            <a:avLst/>
          </a:prstGeom>
        </p:spPr>
      </p:pic>
      <p:grpSp>
        <p:nvGrpSpPr>
          <p:cNvPr id="75" name="Group 74">
            <a:extLst>
              <a:ext uri="{FF2B5EF4-FFF2-40B4-BE49-F238E27FC236}">
                <a16:creationId xmlns:a16="http://schemas.microsoft.com/office/drawing/2014/main" id="{2AE5F8D6-FD5D-4A50-AB67-FDA715B8B354}"/>
              </a:ext>
            </a:extLst>
          </p:cNvPr>
          <p:cNvGrpSpPr/>
          <p:nvPr/>
        </p:nvGrpSpPr>
        <p:grpSpPr>
          <a:xfrm>
            <a:off x="6377851" y="1944402"/>
            <a:ext cx="2036206" cy="1013782"/>
            <a:chOff x="8921977" y="1435947"/>
            <a:chExt cx="2937088" cy="1351709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CFB6095C-9CC0-42D9-AD6E-2E0DE8192290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D485E2B-C23F-4750-B276-FBA3EEFB3436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er.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A85763E6-4F42-44E6-8A19-FB9E7772CA89}"/>
              </a:ext>
            </a:extLst>
          </p:cNvPr>
          <p:cNvGrpSpPr/>
          <p:nvPr/>
        </p:nvGrpSpPr>
        <p:grpSpPr>
          <a:xfrm>
            <a:off x="742725" y="1964888"/>
            <a:ext cx="2036206" cy="1013782"/>
            <a:chOff x="8921977" y="1435947"/>
            <a:chExt cx="2937088" cy="1351709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E859A296-04A2-4A93-BA56-5E69A717119E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53B1695C-55AC-495C-A733-DA843288B28B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/>
                <a:t>Lorem ipsum dolor sit amet, nibh est. A magna maecenas, quam magna nec quis, lorem nunc. Suspendisse viverra sodales mauris, cras pharetra proin egestas arcu er.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A187A497-F75B-4628-98CE-453C97E2DAAC}"/>
              </a:ext>
            </a:extLst>
          </p:cNvPr>
          <p:cNvGrpSpPr/>
          <p:nvPr/>
        </p:nvGrpSpPr>
        <p:grpSpPr>
          <a:xfrm>
            <a:off x="742725" y="4216153"/>
            <a:ext cx="2036206" cy="1013782"/>
            <a:chOff x="8921977" y="1435947"/>
            <a:chExt cx="2937088" cy="1351709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0CC17D19-7702-4E3C-9721-00FFDAF77EDF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4D142E7-0812-4B0E-B2C5-553700EE54AC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er.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3FD9A4C-BEAC-4863-9B5F-E7A0CF247E53}"/>
              </a:ext>
            </a:extLst>
          </p:cNvPr>
          <p:cNvGrpSpPr/>
          <p:nvPr/>
        </p:nvGrpSpPr>
        <p:grpSpPr>
          <a:xfrm>
            <a:off x="6377851" y="4216153"/>
            <a:ext cx="2036206" cy="1013782"/>
            <a:chOff x="8921977" y="1435947"/>
            <a:chExt cx="2937088" cy="1351709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2696A798-BC2E-484B-8100-52F130C8A06E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FB7AD950-4896-49CC-BB99-91D17569FA03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er.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19F0C33A-077D-4352-9948-A97AF9024E90}"/>
              </a:ext>
            </a:extLst>
          </p:cNvPr>
          <p:cNvGrpSpPr/>
          <p:nvPr/>
        </p:nvGrpSpPr>
        <p:grpSpPr>
          <a:xfrm>
            <a:off x="4247320" y="3191433"/>
            <a:ext cx="581258" cy="823902"/>
            <a:chOff x="5663093" y="2963711"/>
            <a:chExt cx="775010" cy="1098536"/>
          </a:xfrm>
          <a:solidFill>
            <a:schemeClr val="tx2"/>
          </a:solidFill>
        </p:grpSpPr>
        <p:sp>
          <p:nvSpPr>
            <p:cNvPr id="3" name="Arrow: Circular 2">
              <a:extLst>
                <a:ext uri="{FF2B5EF4-FFF2-40B4-BE49-F238E27FC236}">
                  <a16:creationId xmlns:a16="http://schemas.microsoft.com/office/drawing/2014/main" id="{93300CF3-AA86-48C8-979E-4FA8F84D7072}"/>
                </a:ext>
              </a:extLst>
            </p:cNvPr>
            <p:cNvSpPr/>
            <p:nvPr/>
          </p:nvSpPr>
          <p:spPr>
            <a:xfrm>
              <a:off x="5663093" y="2963711"/>
              <a:ext cx="775010" cy="775010"/>
            </a:xfrm>
            <a:prstGeom prst="circular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87" name="Arrow: Circular 86">
              <a:extLst>
                <a:ext uri="{FF2B5EF4-FFF2-40B4-BE49-F238E27FC236}">
                  <a16:creationId xmlns:a16="http://schemas.microsoft.com/office/drawing/2014/main" id="{5B305F73-7435-4495-AE47-2E3097E01F0D}"/>
                </a:ext>
              </a:extLst>
            </p:cNvPr>
            <p:cNvSpPr/>
            <p:nvPr/>
          </p:nvSpPr>
          <p:spPr>
            <a:xfrm rot="10800000">
              <a:off x="5663093" y="3287237"/>
              <a:ext cx="775010" cy="775010"/>
            </a:xfrm>
            <a:prstGeom prst="circular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9889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Cycle Matrix Pie Chart for PowerPoint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F664D36F-42D1-4916-9D0B-14D03E6E9D8B}"/>
              </a:ext>
            </a:extLst>
          </p:cNvPr>
          <p:cNvSpPr>
            <a:spLocks/>
          </p:cNvSpPr>
          <p:nvPr/>
        </p:nvSpPr>
        <p:spPr bwMode="auto">
          <a:xfrm>
            <a:off x="5381018" y="4189853"/>
            <a:ext cx="3134331" cy="1058704"/>
          </a:xfrm>
          <a:custGeom>
            <a:avLst/>
            <a:gdLst>
              <a:gd name="connsiteX0" fmla="*/ 1244340 w 4179108"/>
              <a:gd name="connsiteY0" fmla="*/ 0 h 1411605"/>
              <a:gd name="connsiteX1" fmla="*/ 3943836 w 4179108"/>
              <a:gd name="connsiteY1" fmla="*/ 0 h 1411605"/>
              <a:gd name="connsiteX2" fmla="*/ 4179108 w 4179108"/>
              <a:gd name="connsiteY2" fmla="*/ 235272 h 1411605"/>
              <a:gd name="connsiteX3" fmla="*/ 4179108 w 4179108"/>
              <a:gd name="connsiteY3" fmla="*/ 1176333 h 1411605"/>
              <a:gd name="connsiteX4" fmla="*/ 3943836 w 4179108"/>
              <a:gd name="connsiteY4" fmla="*/ 1411605 h 1411605"/>
              <a:gd name="connsiteX5" fmla="*/ 0 w 4179108"/>
              <a:gd name="connsiteY5" fmla="*/ 1411605 h 1411605"/>
              <a:gd name="connsiteX6" fmla="*/ 92071 w 4179108"/>
              <a:gd name="connsiteY6" fmla="*/ 1367253 h 1411605"/>
              <a:gd name="connsiteX7" fmla="*/ 1184471 w 4179108"/>
              <a:gd name="connsiteY7" fmla="*/ 163576 h 14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79108" h="1411605">
                <a:moveTo>
                  <a:pt x="1244340" y="0"/>
                </a:moveTo>
                <a:lnTo>
                  <a:pt x="3943836" y="0"/>
                </a:lnTo>
                <a:cubicBezTo>
                  <a:pt x="4073773" y="0"/>
                  <a:pt x="4179108" y="105335"/>
                  <a:pt x="4179108" y="235272"/>
                </a:cubicBezTo>
                <a:lnTo>
                  <a:pt x="4179108" y="1176333"/>
                </a:lnTo>
                <a:cubicBezTo>
                  <a:pt x="4179108" y="1306270"/>
                  <a:pt x="4073773" y="1411605"/>
                  <a:pt x="3943836" y="1411605"/>
                </a:cubicBezTo>
                <a:lnTo>
                  <a:pt x="0" y="1411605"/>
                </a:lnTo>
                <a:lnTo>
                  <a:pt x="92071" y="1367253"/>
                </a:lnTo>
                <a:cubicBezTo>
                  <a:pt x="579305" y="1102571"/>
                  <a:pt x="966964" y="677820"/>
                  <a:pt x="1184471" y="163576"/>
                </a:cubicBezTo>
                <a:close/>
              </a:path>
            </a:pathLst>
          </a:cu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227F464F-7604-48DD-9ABC-53CE494B68C9}"/>
              </a:ext>
            </a:extLst>
          </p:cNvPr>
          <p:cNvSpPr>
            <a:spLocks/>
          </p:cNvSpPr>
          <p:nvPr/>
        </p:nvSpPr>
        <p:spPr bwMode="auto">
          <a:xfrm>
            <a:off x="628650" y="4189853"/>
            <a:ext cx="3134332" cy="1058704"/>
          </a:xfrm>
          <a:custGeom>
            <a:avLst/>
            <a:gdLst>
              <a:gd name="connsiteX0" fmla="*/ 235272 w 4179109"/>
              <a:gd name="connsiteY0" fmla="*/ 0 h 1411605"/>
              <a:gd name="connsiteX1" fmla="*/ 2934769 w 4179109"/>
              <a:gd name="connsiteY1" fmla="*/ 0 h 1411605"/>
              <a:gd name="connsiteX2" fmla="*/ 2994639 w 4179109"/>
              <a:gd name="connsiteY2" fmla="*/ 163576 h 1411605"/>
              <a:gd name="connsiteX3" fmla="*/ 4087039 w 4179109"/>
              <a:gd name="connsiteY3" fmla="*/ 1367253 h 1411605"/>
              <a:gd name="connsiteX4" fmla="*/ 4179109 w 4179109"/>
              <a:gd name="connsiteY4" fmla="*/ 1411605 h 1411605"/>
              <a:gd name="connsiteX5" fmla="*/ 235272 w 4179109"/>
              <a:gd name="connsiteY5" fmla="*/ 1411605 h 1411605"/>
              <a:gd name="connsiteX6" fmla="*/ 0 w 4179109"/>
              <a:gd name="connsiteY6" fmla="*/ 1176333 h 1411605"/>
              <a:gd name="connsiteX7" fmla="*/ 0 w 4179109"/>
              <a:gd name="connsiteY7" fmla="*/ 235272 h 1411605"/>
              <a:gd name="connsiteX8" fmla="*/ 235272 w 4179109"/>
              <a:gd name="connsiteY8" fmla="*/ 0 h 14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9109" h="1411605">
                <a:moveTo>
                  <a:pt x="235272" y="0"/>
                </a:moveTo>
                <a:lnTo>
                  <a:pt x="2934769" y="0"/>
                </a:lnTo>
                <a:lnTo>
                  <a:pt x="2994639" y="163576"/>
                </a:lnTo>
                <a:cubicBezTo>
                  <a:pt x="3212146" y="677820"/>
                  <a:pt x="3599805" y="1102571"/>
                  <a:pt x="4087039" y="1367253"/>
                </a:cubicBezTo>
                <a:lnTo>
                  <a:pt x="4179109" y="1411605"/>
                </a:lnTo>
                <a:lnTo>
                  <a:pt x="235272" y="1411605"/>
                </a:lnTo>
                <a:cubicBezTo>
                  <a:pt x="105335" y="1411605"/>
                  <a:pt x="0" y="1306270"/>
                  <a:pt x="0" y="1176333"/>
                </a:cubicBezTo>
                <a:lnTo>
                  <a:pt x="0" y="235272"/>
                </a:lnTo>
                <a:cubicBezTo>
                  <a:pt x="0" y="105335"/>
                  <a:pt x="105335" y="0"/>
                  <a:pt x="235272" y="0"/>
                </a:cubicBezTo>
                <a:close/>
              </a:path>
            </a:pathLst>
          </a:cu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ADE7F65-0143-4548-B499-8B28259382DC}"/>
              </a:ext>
            </a:extLst>
          </p:cNvPr>
          <p:cNvSpPr>
            <a:spLocks/>
          </p:cNvSpPr>
          <p:nvPr/>
        </p:nvSpPr>
        <p:spPr bwMode="auto">
          <a:xfrm>
            <a:off x="5381018" y="1942429"/>
            <a:ext cx="3134331" cy="1058704"/>
          </a:xfrm>
          <a:custGeom>
            <a:avLst/>
            <a:gdLst>
              <a:gd name="connsiteX0" fmla="*/ 0 w 4179108"/>
              <a:gd name="connsiteY0" fmla="*/ 0 h 1411605"/>
              <a:gd name="connsiteX1" fmla="*/ 3943836 w 4179108"/>
              <a:gd name="connsiteY1" fmla="*/ 0 h 1411605"/>
              <a:gd name="connsiteX2" fmla="*/ 4179108 w 4179108"/>
              <a:gd name="connsiteY2" fmla="*/ 235272 h 1411605"/>
              <a:gd name="connsiteX3" fmla="*/ 4179108 w 4179108"/>
              <a:gd name="connsiteY3" fmla="*/ 1176333 h 1411605"/>
              <a:gd name="connsiteX4" fmla="*/ 3943836 w 4179108"/>
              <a:gd name="connsiteY4" fmla="*/ 1411605 h 1411605"/>
              <a:gd name="connsiteX5" fmla="*/ 1244340 w 4179108"/>
              <a:gd name="connsiteY5" fmla="*/ 1411605 h 1411605"/>
              <a:gd name="connsiteX6" fmla="*/ 1184471 w 4179108"/>
              <a:gd name="connsiteY6" fmla="*/ 1248029 h 1411605"/>
              <a:gd name="connsiteX7" fmla="*/ 92071 w 4179108"/>
              <a:gd name="connsiteY7" fmla="*/ 44353 h 14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79108" h="1411605">
                <a:moveTo>
                  <a:pt x="0" y="0"/>
                </a:moveTo>
                <a:lnTo>
                  <a:pt x="3943836" y="0"/>
                </a:lnTo>
                <a:cubicBezTo>
                  <a:pt x="4073773" y="0"/>
                  <a:pt x="4179108" y="105335"/>
                  <a:pt x="4179108" y="235272"/>
                </a:cubicBezTo>
                <a:lnTo>
                  <a:pt x="4179108" y="1176333"/>
                </a:lnTo>
                <a:cubicBezTo>
                  <a:pt x="4179108" y="1306270"/>
                  <a:pt x="4073773" y="1411605"/>
                  <a:pt x="3943836" y="1411605"/>
                </a:cubicBezTo>
                <a:lnTo>
                  <a:pt x="1244340" y="1411605"/>
                </a:lnTo>
                <a:lnTo>
                  <a:pt x="1184471" y="1248029"/>
                </a:lnTo>
                <a:cubicBezTo>
                  <a:pt x="966964" y="733786"/>
                  <a:pt x="579305" y="309034"/>
                  <a:pt x="92071" y="44353"/>
                </a:cubicBezTo>
                <a:close/>
              </a:path>
            </a:pathLst>
          </a:cu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E47CDA9A-301C-4EA0-865E-E28B8E2F9B9E}"/>
              </a:ext>
            </a:extLst>
          </p:cNvPr>
          <p:cNvSpPr>
            <a:spLocks/>
          </p:cNvSpPr>
          <p:nvPr/>
        </p:nvSpPr>
        <p:spPr bwMode="auto">
          <a:xfrm>
            <a:off x="628650" y="1942429"/>
            <a:ext cx="3134332" cy="1058704"/>
          </a:xfrm>
          <a:custGeom>
            <a:avLst/>
            <a:gdLst>
              <a:gd name="connsiteX0" fmla="*/ 235272 w 4179109"/>
              <a:gd name="connsiteY0" fmla="*/ 0 h 1411605"/>
              <a:gd name="connsiteX1" fmla="*/ 4179109 w 4179109"/>
              <a:gd name="connsiteY1" fmla="*/ 0 h 1411605"/>
              <a:gd name="connsiteX2" fmla="*/ 4087039 w 4179109"/>
              <a:gd name="connsiteY2" fmla="*/ 44353 h 1411605"/>
              <a:gd name="connsiteX3" fmla="*/ 2994639 w 4179109"/>
              <a:gd name="connsiteY3" fmla="*/ 1248029 h 1411605"/>
              <a:gd name="connsiteX4" fmla="*/ 2934769 w 4179109"/>
              <a:gd name="connsiteY4" fmla="*/ 1411605 h 1411605"/>
              <a:gd name="connsiteX5" fmla="*/ 235272 w 4179109"/>
              <a:gd name="connsiteY5" fmla="*/ 1411605 h 1411605"/>
              <a:gd name="connsiteX6" fmla="*/ 0 w 4179109"/>
              <a:gd name="connsiteY6" fmla="*/ 1176333 h 1411605"/>
              <a:gd name="connsiteX7" fmla="*/ 0 w 4179109"/>
              <a:gd name="connsiteY7" fmla="*/ 235272 h 1411605"/>
              <a:gd name="connsiteX8" fmla="*/ 235272 w 4179109"/>
              <a:gd name="connsiteY8" fmla="*/ 0 h 14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9109" h="1411605">
                <a:moveTo>
                  <a:pt x="235272" y="0"/>
                </a:moveTo>
                <a:lnTo>
                  <a:pt x="4179109" y="0"/>
                </a:lnTo>
                <a:lnTo>
                  <a:pt x="4087039" y="44353"/>
                </a:lnTo>
                <a:cubicBezTo>
                  <a:pt x="3599805" y="309034"/>
                  <a:pt x="3212146" y="733786"/>
                  <a:pt x="2994639" y="1248029"/>
                </a:cubicBezTo>
                <a:lnTo>
                  <a:pt x="2934769" y="1411605"/>
                </a:lnTo>
                <a:lnTo>
                  <a:pt x="235272" y="1411605"/>
                </a:lnTo>
                <a:cubicBezTo>
                  <a:pt x="105335" y="1411605"/>
                  <a:pt x="0" y="1306270"/>
                  <a:pt x="0" y="1176333"/>
                </a:cubicBezTo>
                <a:lnTo>
                  <a:pt x="0" y="235272"/>
                </a:lnTo>
                <a:cubicBezTo>
                  <a:pt x="0" y="105335"/>
                  <a:pt x="105335" y="0"/>
                  <a:pt x="235272" y="0"/>
                </a:cubicBezTo>
                <a:close/>
              </a:path>
            </a:pathLst>
          </a:cu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7" name="Freeform 21">
            <a:extLst>
              <a:ext uri="{FF2B5EF4-FFF2-40B4-BE49-F238E27FC236}">
                <a16:creationId xmlns:a16="http://schemas.microsoft.com/office/drawing/2014/main" id="{2E861598-DEB8-4580-BEA4-879EDF0CBD1D}"/>
              </a:ext>
            </a:extLst>
          </p:cNvPr>
          <p:cNvSpPr>
            <a:spLocks/>
          </p:cNvSpPr>
          <p:nvPr/>
        </p:nvSpPr>
        <p:spPr bwMode="auto">
          <a:xfrm>
            <a:off x="3107770" y="2131262"/>
            <a:ext cx="1430179" cy="1431727"/>
          </a:xfrm>
          <a:custGeom>
            <a:avLst/>
            <a:gdLst>
              <a:gd name="T0" fmla="*/ 0 w 6864"/>
              <a:gd name="T1" fmla="*/ 6864 h 6864"/>
              <a:gd name="T2" fmla="*/ 6864 w 6864"/>
              <a:gd name="T3" fmla="*/ 0 h 6864"/>
              <a:gd name="T4" fmla="*/ 6864 w 6864"/>
              <a:gd name="T5" fmla="*/ 6864 h 6864"/>
              <a:gd name="T6" fmla="*/ 0 w 6864"/>
              <a:gd name="T7" fmla="*/ 6864 h 6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64" h="6864">
                <a:moveTo>
                  <a:pt x="0" y="6864"/>
                </a:moveTo>
                <a:cubicBezTo>
                  <a:pt x="0" y="3074"/>
                  <a:pt x="3074" y="0"/>
                  <a:pt x="6864" y="0"/>
                </a:cubicBezTo>
                <a:lnTo>
                  <a:pt x="6864" y="6864"/>
                </a:lnTo>
                <a:lnTo>
                  <a:pt x="0" y="6864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38" name="Freeform 23">
            <a:extLst>
              <a:ext uri="{FF2B5EF4-FFF2-40B4-BE49-F238E27FC236}">
                <a16:creationId xmlns:a16="http://schemas.microsoft.com/office/drawing/2014/main" id="{77248657-44A6-4FFB-9791-53D61C56E1B9}"/>
              </a:ext>
            </a:extLst>
          </p:cNvPr>
          <p:cNvSpPr>
            <a:spLocks/>
          </p:cNvSpPr>
          <p:nvPr/>
        </p:nvSpPr>
        <p:spPr bwMode="auto">
          <a:xfrm>
            <a:off x="4606053" y="2131262"/>
            <a:ext cx="1430179" cy="1431727"/>
          </a:xfrm>
          <a:custGeom>
            <a:avLst/>
            <a:gdLst>
              <a:gd name="T0" fmla="*/ 0 w 6864"/>
              <a:gd name="T1" fmla="*/ 0 h 6864"/>
              <a:gd name="T2" fmla="*/ 6864 w 6864"/>
              <a:gd name="T3" fmla="*/ 6864 h 6864"/>
              <a:gd name="T4" fmla="*/ 0 w 6864"/>
              <a:gd name="T5" fmla="*/ 6864 h 6864"/>
              <a:gd name="T6" fmla="*/ 0 w 6864"/>
              <a:gd name="T7" fmla="*/ 0 h 6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64" h="6864">
                <a:moveTo>
                  <a:pt x="0" y="0"/>
                </a:moveTo>
                <a:cubicBezTo>
                  <a:pt x="3791" y="0"/>
                  <a:pt x="6864" y="3074"/>
                  <a:pt x="6864" y="6864"/>
                </a:cubicBezTo>
                <a:lnTo>
                  <a:pt x="0" y="686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39" name="Freeform 25">
            <a:extLst>
              <a:ext uri="{FF2B5EF4-FFF2-40B4-BE49-F238E27FC236}">
                <a16:creationId xmlns:a16="http://schemas.microsoft.com/office/drawing/2014/main" id="{D1B44529-4846-4D6D-9778-7CBC88C337BD}"/>
              </a:ext>
            </a:extLst>
          </p:cNvPr>
          <p:cNvSpPr>
            <a:spLocks/>
          </p:cNvSpPr>
          <p:nvPr/>
        </p:nvSpPr>
        <p:spPr bwMode="auto">
          <a:xfrm>
            <a:off x="4606053" y="3631092"/>
            <a:ext cx="1430179" cy="1428632"/>
          </a:xfrm>
          <a:custGeom>
            <a:avLst/>
            <a:gdLst>
              <a:gd name="T0" fmla="*/ 6864 w 6864"/>
              <a:gd name="T1" fmla="*/ 0 h 6848"/>
              <a:gd name="T2" fmla="*/ 0 w 6864"/>
              <a:gd name="T3" fmla="*/ 6848 h 6848"/>
              <a:gd name="T4" fmla="*/ 0 w 6864"/>
              <a:gd name="T5" fmla="*/ 0 h 6848"/>
              <a:gd name="T6" fmla="*/ 6864 w 6864"/>
              <a:gd name="T7" fmla="*/ 0 h 6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64" h="6848">
                <a:moveTo>
                  <a:pt x="6864" y="0"/>
                </a:moveTo>
                <a:cubicBezTo>
                  <a:pt x="6864" y="3783"/>
                  <a:pt x="3791" y="6848"/>
                  <a:pt x="0" y="6848"/>
                </a:cubicBezTo>
                <a:lnTo>
                  <a:pt x="0" y="0"/>
                </a:lnTo>
                <a:lnTo>
                  <a:pt x="6864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40" name="Freeform 27">
            <a:extLst>
              <a:ext uri="{FF2B5EF4-FFF2-40B4-BE49-F238E27FC236}">
                <a16:creationId xmlns:a16="http://schemas.microsoft.com/office/drawing/2014/main" id="{362DFCDC-B661-4AD5-80E1-D3FBFAB20992}"/>
              </a:ext>
            </a:extLst>
          </p:cNvPr>
          <p:cNvSpPr>
            <a:spLocks/>
          </p:cNvSpPr>
          <p:nvPr/>
        </p:nvSpPr>
        <p:spPr bwMode="auto">
          <a:xfrm>
            <a:off x="3107770" y="3631092"/>
            <a:ext cx="1430179" cy="1428632"/>
          </a:xfrm>
          <a:custGeom>
            <a:avLst/>
            <a:gdLst>
              <a:gd name="T0" fmla="*/ 6864 w 6864"/>
              <a:gd name="T1" fmla="*/ 6848 h 6848"/>
              <a:gd name="T2" fmla="*/ 0 w 6864"/>
              <a:gd name="T3" fmla="*/ 0 h 6848"/>
              <a:gd name="T4" fmla="*/ 6864 w 6864"/>
              <a:gd name="T5" fmla="*/ 0 h 6848"/>
              <a:gd name="T6" fmla="*/ 6864 w 6864"/>
              <a:gd name="T7" fmla="*/ 6848 h 6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64" h="6848">
                <a:moveTo>
                  <a:pt x="6864" y="6848"/>
                </a:moveTo>
                <a:cubicBezTo>
                  <a:pt x="3074" y="6848"/>
                  <a:pt x="0" y="3783"/>
                  <a:pt x="0" y="0"/>
                </a:cubicBezTo>
                <a:lnTo>
                  <a:pt x="6864" y="0"/>
                </a:lnTo>
                <a:lnTo>
                  <a:pt x="6864" y="6848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pic>
        <p:nvPicPr>
          <p:cNvPr id="41" name="Graphic 40" descr="Users">
            <a:extLst>
              <a:ext uri="{FF2B5EF4-FFF2-40B4-BE49-F238E27FC236}">
                <a16:creationId xmlns:a16="http://schemas.microsoft.com/office/drawing/2014/main" id="{B6545B22-50F5-4089-A05F-BCAF42D0F6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48981" y="2653585"/>
            <a:ext cx="685800" cy="685800"/>
          </a:xfrm>
          <a:prstGeom prst="rect">
            <a:avLst/>
          </a:prstGeom>
        </p:spPr>
      </p:pic>
      <p:pic>
        <p:nvPicPr>
          <p:cNvPr id="42" name="Graphic 41" descr="Puzzle">
            <a:extLst>
              <a:ext uri="{FF2B5EF4-FFF2-40B4-BE49-F238E27FC236}">
                <a16:creationId xmlns:a16="http://schemas.microsoft.com/office/drawing/2014/main" id="{FE74F76E-E404-40D4-BED1-3588803F53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48981" y="3894188"/>
            <a:ext cx="685800" cy="685800"/>
          </a:xfrm>
          <a:prstGeom prst="rect">
            <a:avLst/>
          </a:prstGeom>
        </p:spPr>
      </p:pic>
      <p:pic>
        <p:nvPicPr>
          <p:cNvPr id="73" name="Graphic 72" descr="Lightbulb">
            <a:extLst>
              <a:ext uri="{FF2B5EF4-FFF2-40B4-BE49-F238E27FC236}">
                <a16:creationId xmlns:a16="http://schemas.microsoft.com/office/drawing/2014/main" id="{4E37C9A2-6464-4C8D-9CD9-8BE137C63E2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38034" y="3894188"/>
            <a:ext cx="685800" cy="685800"/>
          </a:xfrm>
          <a:prstGeom prst="rect">
            <a:avLst/>
          </a:prstGeom>
        </p:spPr>
      </p:pic>
      <p:pic>
        <p:nvPicPr>
          <p:cNvPr id="74" name="Graphic 73" descr="Rocket">
            <a:extLst>
              <a:ext uri="{FF2B5EF4-FFF2-40B4-BE49-F238E27FC236}">
                <a16:creationId xmlns:a16="http://schemas.microsoft.com/office/drawing/2014/main" id="{40A58F58-1381-415F-9E0D-BB1A698ACA9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38034" y="2665912"/>
            <a:ext cx="685800" cy="685800"/>
          </a:xfrm>
          <a:prstGeom prst="rect">
            <a:avLst/>
          </a:prstGeom>
        </p:spPr>
      </p:pic>
      <p:grpSp>
        <p:nvGrpSpPr>
          <p:cNvPr id="75" name="Group 74">
            <a:extLst>
              <a:ext uri="{FF2B5EF4-FFF2-40B4-BE49-F238E27FC236}">
                <a16:creationId xmlns:a16="http://schemas.microsoft.com/office/drawing/2014/main" id="{2AE5F8D6-FD5D-4A50-AB67-FDA715B8B354}"/>
              </a:ext>
            </a:extLst>
          </p:cNvPr>
          <p:cNvGrpSpPr/>
          <p:nvPr/>
        </p:nvGrpSpPr>
        <p:grpSpPr>
          <a:xfrm>
            <a:off x="6377851" y="1944402"/>
            <a:ext cx="2036206" cy="1013782"/>
            <a:chOff x="8921977" y="1435947"/>
            <a:chExt cx="2937088" cy="1351709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CFB6095C-9CC0-42D9-AD6E-2E0DE8192290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D485E2B-C23F-4750-B276-FBA3EEFB3436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er.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A85763E6-4F42-44E6-8A19-FB9E7772CA89}"/>
              </a:ext>
            </a:extLst>
          </p:cNvPr>
          <p:cNvGrpSpPr/>
          <p:nvPr/>
        </p:nvGrpSpPr>
        <p:grpSpPr>
          <a:xfrm>
            <a:off x="742725" y="1964888"/>
            <a:ext cx="2036206" cy="1013782"/>
            <a:chOff x="8921977" y="1435947"/>
            <a:chExt cx="2937088" cy="1351709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E859A296-04A2-4A93-BA56-5E69A717119E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53B1695C-55AC-495C-A733-DA843288B28B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/>
                <a:t>Lorem ipsum dolor sit amet, nibh est. A magna maecenas, quam magna nec quis, lorem nunc. Suspendisse viverra sodales mauris, cras pharetra proin egestas arcu er.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A187A497-F75B-4628-98CE-453C97E2DAAC}"/>
              </a:ext>
            </a:extLst>
          </p:cNvPr>
          <p:cNvGrpSpPr/>
          <p:nvPr/>
        </p:nvGrpSpPr>
        <p:grpSpPr>
          <a:xfrm>
            <a:off x="742725" y="4216153"/>
            <a:ext cx="2036206" cy="1013782"/>
            <a:chOff x="8921977" y="1435947"/>
            <a:chExt cx="2937088" cy="1351709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0CC17D19-7702-4E3C-9721-00FFDAF77EDF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4D142E7-0812-4B0E-B2C5-553700EE54AC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er.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3FD9A4C-BEAC-4863-9B5F-E7A0CF247E53}"/>
              </a:ext>
            </a:extLst>
          </p:cNvPr>
          <p:cNvGrpSpPr/>
          <p:nvPr/>
        </p:nvGrpSpPr>
        <p:grpSpPr>
          <a:xfrm>
            <a:off x="6377851" y="4216153"/>
            <a:ext cx="2036206" cy="1013782"/>
            <a:chOff x="8921977" y="1435947"/>
            <a:chExt cx="2937088" cy="1351709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2696A798-BC2E-484B-8100-52F130C8A06E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FB7AD950-4896-49CC-BB99-91D17569FA03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er.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19F0C33A-077D-4352-9948-A97AF9024E90}"/>
              </a:ext>
            </a:extLst>
          </p:cNvPr>
          <p:cNvGrpSpPr/>
          <p:nvPr/>
        </p:nvGrpSpPr>
        <p:grpSpPr>
          <a:xfrm>
            <a:off x="4247320" y="3191433"/>
            <a:ext cx="581258" cy="823902"/>
            <a:chOff x="5663093" y="2963711"/>
            <a:chExt cx="775010" cy="1098536"/>
          </a:xfrm>
          <a:solidFill>
            <a:schemeClr val="tx2"/>
          </a:solidFill>
        </p:grpSpPr>
        <p:sp>
          <p:nvSpPr>
            <p:cNvPr id="3" name="Arrow: Circular 2">
              <a:extLst>
                <a:ext uri="{FF2B5EF4-FFF2-40B4-BE49-F238E27FC236}">
                  <a16:creationId xmlns:a16="http://schemas.microsoft.com/office/drawing/2014/main" id="{93300CF3-AA86-48C8-979E-4FA8F84D7072}"/>
                </a:ext>
              </a:extLst>
            </p:cNvPr>
            <p:cNvSpPr/>
            <p:nvPr/>
          </p:nvSpPr>
          <p:spPr>
            <a:xfrm>
              <a:off x="5663093" y="2963711"/>
              <a:ext cx="775010" cy="775010"/>
            </a:xfrm>
            <a:prstGeom prst="circular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87" name="Arrow: Circular 86">
              <a:extLst>
                <a:ext uri="{FF2B5EF4-FFF2-40B4-BE49-F238E27FC236}">
                  <a16:creationId xmlns:a16="http://schemas.microsoft.com/office/drawing/2014/main" id="{5B305F73-7435-4495-AE47-2E3097E01F0D}"/>
                </a:ext>
              </a:extLst>
            </p:cNvPr>
            <p:cNvSpPr/>
            <p:nvPr/>
          </p:nvSpPr>
          <p:spPr>
            <a:xfrm rot="10800000">
              <a:off x="5663093" y="3287237"/>
              <a:ext cx="775010" cy="775010"/>
            </a:xfrm>
            <a:prstGeom prst="circular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5822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10112</TotalTime>
  <Words>328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Cycle Matrix Pie Chart for PowerPoint</vt:lpstr>
      <vt:lpstr>Cycle Matrix Pie Chart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Matrix Pie Chart for PowerPoint</dc:title>
  <dc:creator>PresentationGO.com</dc:creator>
  <dc:description>© Copyright PresentationGO.com</dc:description>
  <dcterms:created xsi:type="dcterms:W3CDTF">2014-11-26T05:14:11Z</dcterms:created>
  <dcterms:modified xsi:type="dcterms:W3CDTF">2019-03-25T18:50:19Z</dcterms:modified>
  <cp:category>Charts &amp; Diagrams</cp:category>
</cp:coreProperties>
</file>