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60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38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F704F2D-F8C2-4051-888E-339C1B747BE8}"/>
              </a:ext>
            </a:extLst>
          </p:cNvPr>
          <p:cNvSpPr/>
          <p:nvPr/>
        </p:nvSpPr>
        <p:spPr>
          <a:xfrm>
            <a:off x="3107532" y="1964532"/>
            <a:ext cx="1464469" cy="1464469"/>
          </a:xfrm>
          <a:custGeom>
            <a:avLst/>
            <a:gdLst>
              <a:gd name="connsiteX0" fmla="*/ 1952625 w 1952625"/>
              <a:gd name="connsiteY0" fmla="*/ 0 h 1952625"/>
              <a:gd name="connsiteX1" fmla="*/ 1952625 w 1952625"/>
              <a:gd name="connsiteY1" fmla="*/ 920725 h 1952625"/>
              <a:gd name="connsiteX2" fmla="*/ 920725 w 1952625"/>
              <a:gd name="connsiteY2" fmla="*/ 1952625 h 1952625"/>
              <a:gd name="connsiteX3" fmla="*/ 0 w 1952625"/>
              <a:gd name="connsiteY3" fmla="*/ 1952625 h 1952625"/>
              <a:gd name="connsiteX4" fmla="*/ 1952625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1952625" y="0"/>
                </a:moveTo>
                <a:lnTo>
                  <a:pt x="1952625" y="920725"/>
                </a:lnTo>
                <a:cubicBezTo>
                  <a:pt x="1382722" y="920725"/>
                  <a:pt x="920725" y="1382722"/>
                  <a:pt x="920725" y="1952625"/>
                </a:cubicBezTo>
                <a:lnTo>
                  <a:pt x="0" y="1952625"/>
                </a:lnTo>
                <a:cubicBezTo>
                  <a:pt x="0" y="874220"/>
                  <a:pt x="874220" y="0"/>
                  <a:pt x="195262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42900" rtlCol="0" anchor="ctr"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5C0B859-7648-48E9-AFFD-CEB9C858DDD5}"/>
              </a:ext>
            </a:extLst>
          </p:cNvPr>
          <p:cNvSpPr/>
          <p:nvPr/>
        </p:nvSpPr>
        <p:spPr>
          <a:xfrm>
            <a:off x="4572000" y="1964532"/>
            <a:ext cx="1464469" cy="1464469"/>
          </a:xfrm>
          <a:custGeom>
            <a:avLst/>
            <a:gdLst>
              <a:gd name="connsiteX0" fmla="*/ 0 w 1952625"/>
              <a:gd name="connsiteY0" fmla="*/ 0 h 1952625"/>
              <a:gd name="connsiteX1" fmla="*/ 1952625 w 1952625"/>
              <a:gd name="connsiteY1" fmla="*/ 1952625 h 1952625"/>
              <a:gd name="connsiteX2" fmla="*/ 1031900 w 1952625"/>
              <a:gd name="connsiteY2" fmla="*/ 1952625 h 1952625"/>
              <a:gd name="connsiteX3" fmla="*/ 0 w 1952625"/>
              <a:gd name="connsiteY3" fmla="*/ 920725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2625" h="1952625">
                <a:moveTo>
                  <a:pt x="0" y="0"/>
                </a:moveTo>
                <a:cubicBezTo>
                  <a:pt x="1078405" y="0"/>
                  <a:pt x="1952625" y="874220"/>
                  <a:pt x="1952625" y="1952625"/>
                </a:cubicBezTo>
                <a:lnTo>
                  <a:pt x="1031900" y="1952625"/>
                </a:lnTo>
                <a:cubicBezTo>
                  <a:pt x="1031900" y="1382722"/>
                  <a:pt x="569903" y="920725"/>
                  <a:pt x="0" y="92072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34290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0BFE7A-C5AD-4ACF-88D4-9DEFB3726449}"/>
              </a:ext>
            </a:extLst>
          </p:cNvPr>
          <p:cNvSpPr/>
          <p:nvPr/>
        </p:nvSpPr>
        <p:spPr>
          <a:xfrm>
            <a:off x="4572000" y="3429001"/>
            <a:ext cx="1464469" cy="1464469"/>
          </a:xfrm>
          <a:custGeom>
            <a:avLst/>
            <a:gdLst>
              <a:gd name="connsiteX0" fmla="*/ 1031900 w 1952625"/>
              <a:gd name="connsiteY0" fmla="*/ 0 h 1952625"/>
              <a:gd name="connsiteX1" fmla="*/ 1952625 w 1952625"/>
              <a:gd name="connsiteY1" fmla="*/ 0 h 1952625"/>
              <a:gd name="connsiteX2" fmla="*/ 0 w 1952625"/>
              <a:gd name="connsiteY2" fmla="*/ 1952625 h 1952625"/>
              <a:gd name="connsiteX3" fmla="*/ 0 w 1952625"/>
              <a:gd name="connsiteY3" fmla="*/ 1031900 h 1952625"/>
              <a:gd name="connsiteX4" fmla="*/ 1031900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1031900" y="0"/>
                </a:moveTo>
                <a:lnTo>
                  <a:pt x="1952625" y="0"/>
                </a:lnTo>
                <a:cubicBezTo>
                  <a:pt x="1952625" y="1078405"/>
                  <a:pt x="1078405" y="1952625"/>
                  <a:pt x="0" y="1952625"/>
                </a:cubicBezTo>
                <a:lnTo>
                  <a:pt x="0" y="1031900"/>
                </a:lnTo>
                <a:cubicBezTo>
                  <a:pt x="569903" y="1031900"/>
                  <a:pt x="1031900" y="569903"/>
                  <a:pt x="10319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34290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19B0157-A018-4DAE-A4E5-BD626A78EAEA}"/>
              </a:ext>
            </a:extLst>
          </p:cNvPr>
          <p:cNvSpPr/>
          <p:nvPr/>
        </p:nvSpPr>
        <p:spPr>
          <a:xfrm>
            <a:off x="3107532" y="3429001"/>
            <a:ext cx="1464469" cy="1464469"/>
          </a:xfrm>
          <a:custGeom>
            <a:avLst/>
            <a:gdLst>
              <a:gd name="connsiteX0" fmla="*/ 0 w 1952625"/>
              <a:gd name="connsiteY0" fmla="*/ 0 h 1952625"/>
              <a:gd name="connsiteX1" fmla="*/ 920725 w 1952625"/>
              <a:gd name="connsiteY1" fmla="*/ 0 h 1952625"/>
              <a:gd name="connsiteX2" fmla="*/ 1952625 w 1952625"/>
              <a:gd name="connsiteY2" fmla="*/ 1031900 h 1952625"/>
              <a:gd name="connsiteX3" fmla="*/ 1952625 w 1952625"/>
              <a:gd name="connsiteY3" fmla="*/ 1952625 h 1952625"/>
              <a:gd name="connsiteX4" fmla="*/ 0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0" y="0"/>
                </a:moveTo>
                <a:lnTo>
                  <a:pt x="920725" y="0"/>
                </a:lnTo>
                <a:cubicBezTo>
                  <a:pt x="920725" y="569903"/>
                  <a:pt x="1382722" y="1031900"/>
                  <a:pt x="1952625" y="1031900"/>
                </a:cubicBezTo>
                <a:lnTo>
                  <a:pt x="1952625" y="1952625"/>
                </a:lnTo>
                <a:cubicBezTo>
                  <a:pt x="874220" y="1952625"/>
                  <a:pt x="0" y="1078405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42900" rtlCol="0" anchor="ctr">
            <a:no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803F8D0-9E8A-449D-A909-5147E5767D97}"/>
              </a:ext>
            </a:extLst>
          </p:cNvPr>
          <p:cNvSpPr/>
          <p:nvPr/>
        </p:nvSpPr>
        <p:spPr>
          <a:xfrm>
            <a:off x="4743538" y="2471870"/>
            <a:ext cx="822633" cy="1249802"/>
          </a:xfrm>
          <a:custGeom>
            <a:avLst/>
            <a:gdLst>
              <a:gd name="connsiteX0" fmla="*/ 139200 w 1096844"/>
              <a:gd name="connsiteY0" fmla="*/ 0 h 1666402"/>
              <a:gd name="connsiteX1" fmla="*/ 165463 w 1096844"/>
              <a:gd name="connsiteY1" fmla="*/ 6753 h 1666402"/>
              <a:gd name="connsiteX2" fmla="*/ 1096844 w 1096844"/>
              <a:gd name="connsiteY2" fmla="*/ 1272721 h 1666402"/>
              <a:gd name="connsiteX3" fmla="*/ 1069914 w 1096844"/>
              <a:gd name="connsiteY3" fmla="*/ 1539868 h 1666402"/>
              <a:gd name="connsiteX4" fmla="*/ 1037378 w 1096844"/>
              <a:gd name="connsiteY4" fmla="*/ 1666402 h 1666402"/>
              <a:gd name="connsiteX5" fmla="*/ 876182 w 1096844"/>
              <a:gd name="connsiteY5" fmla="*/ 1561923 h 1666402"/>
              <a:gd name="connsiteX6" fmla="*/ 563318 w 1096844"/>
              <a:gd name="connsiteY6" fmla="*/ 1538458 h 1666402"/>
              <a:gd name="connsiteX7" fmla="*/ 593314 w 1096844"/>
              <a:gd name="connsiteY7" fmla="*/ 1441825 h 1666402"/>
              <a:gd name="connsiteX8" fmla="*/ 610361 w 1096844"/>
              <a:gd name="connsiteY8" fmla="*/ 1272721 h 1666402"/>
              <a:gd name="connsiteX9" fmla="*/ 20797 w 1096844"/>
              <a:gd name="connsiteY9" fmla="*/ 471364 h 1666402"/>
              <a:gd name="connsiteX10" fmla="*/ 0 w 1096844"/>
              <a:gd name="connsiteY10" fmla="*/ 466016 h 166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6844" h="1666402">
                <a:moveTo>
                  <a:pt x="139200" y="0"/>
                </a:moveTo>
                <a:lnTo>
                  <a:pt x="165463" y="6753"/>
                </a:lnTo>
                <a:cubicBezTo>
                  <a:pt x="705058" y="174584"/>
                  <a:pt x="1096844" y="677900"/>
                  <a:pt x="1096844" y="1272721"/>
                </a:cubicBezTo>
                <a:cubicBezTo>
                  <a:pt x="1096844" y="1364232"/>
                  <a:pt x="1087571" y="1453577"/>
                  <a:pt x="1069914" y="1539868"/>
                </a:cubicBezTo>
                <a:lnTo>
                  <a:pt x="1037378" y="1666402"/>
                </a:lnTo>
                <a:lnTo>
                  <a:pt x="876182" y="1561923"/>
                </a:lnTo>
                <a:lnTo>
                  <a:pt x="563318" y="1538458"/>
                </a:lnTo>
                <a:lnTo>
                  <a:pt x="593314" y="1441825"/>
                </a:lnTo>
                <a:cubicBezTo>
                  <a:pt x="604491" y="1387203"/>
                  <a:pt x="610361" y="1330648"/>
                  <a:pt x="610361" y="1272721"/>
                </a:cubicBezTo>
                <a:cubicBezTo>
                  <a:pt x="610361" y="896199"/>
                  <a:pt x="362361" y="577601"/>
                  <a:pt x="20797" y="471364"/>
                </a:cubicBezTo>
                <a:lnTo>
                  <a:pt x="0" y="466016"/>
                </a:lnTo>
                <a:close/>
              </a:path>
            </a:pathLst>
          </a:custGeom>
          <a:solidFill>
            <a:srgbClr val="E68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8E514D-4FFE-43BC-B58C-77A80A54B46B}"/>
              </a:ext>
            </a:extLst>
          </p:cNvPr>
          <p:cNvSpPr/>
          <p:nvPr/>
        </p:nvSpPr>
        <p:spPr>
          <a:xfrm>
            <a:off x="3616973" y="2432239"/>
            <a:ext cx="1211453" cy="812886"/>
          </a:xfrm>
          <a:custGeom>
            <a:avLst/>
            <a:gdLst>
              <a:gd name="connsiteX0" fmla="*/ 1273368 w 1615271"/>
              <a:gd name="connsiteY0" fmla="*/ 0 h 1083848"/>
              <a:gd name="connsiteX1" fmla="*/ 1540515 w 1615271"/>
              <a:gd name="connsiteY1" fmla="*/ 26931 h 1083848"/>
              <a:gd name="connsiteX2" fmla="*/ 1615271 w 1615271"/>
              <a:gd name="connsiteY2" fmla="*/ 46153 h 1083848"/>
              <a:gd name="connsiteX3" fmla="*/ 1559119 w 1615271"/>
              <a:gd name="connsiteY3" fmla="*/ 300315 h 1083848"/>
              <a:gd name="connsiteX4" fmla="*/ 1501915 w 1615271"/>
              <a:gd name="connsiteY4" fmla="*/ 521982 h 1083848"/>
              <a:gd name="connsiteX5" fmla="*/ 1442471 w 1615271"/>
              <a:gd name="connsiteY5" fmla="*/ 503529 h 1083848"/>
              <a:gd name="connsiteX6" fmla="*/ 1273367 w 1615271"/>
              <a:gd name="connsiteY6" fmla="*/ 486482 h 1083848"/>
              <a:gd name="connsiteX7" fmla="*/ 472010 w 1615271"/>
              <a:gd name="connsiteY7" fmla="*/ 1076046 h 1083848"/>
              <a:gd name="connsiteX8" fmla="*/ 470004 w 1615271"/>
              <a:gd name="connsiteY8" fmla="*/ 1083848 h 1083848"/>
              <a:gd name="connsiteX9" fmla="*/ 0 w 1615271"/>
              <a:gd name="connsiteY9" fmla="*/ 960163 h 1083848"/>
              <a:gd name="connsiteX10" fmla="*/ 7400 w 1615271"/>
              <a:gd name="connsiteY10" fmla="*/ 931381 h 1083848"/>
              <a:gd name="connsiteX11" fmla="*/ 1273368 w 1615271"/>
              <a:gd name="connsiteY11" fmla="*/ 0 h 108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5271" h="1083848">
                <a:moveTo>
                  <a:pt x="1273368" y="0"/>
                </a:moveTo>
                <a:cubicBezTo>
                  <a:pt x="1364879" y="0"/>
                  <a:pt x="1454224" y="9273"/>
                  <a:pt x="1540515" y="26931"/>
                </a:cubicBezTo>
                <a:lnTo>
                  <a:pt x="1615271" y="46153"/>
                </a:lnTo>
                <a:lnTo>
                  <a:pt x="1559119" y="300315"/>
                </a:lnTo>
                <a:lnTo>
                  <a:pt x="1501915" y="521982"/>
                </a:lnTo>
                <a:lnTo>
                  <a:pt x="1442471" y="503529"/>
                </a:lnTo>
                <a:cubicBezTo>
                  <a:pt x="1387849" y="492352"/>
                  <a:pt x="1331294" y="486482"/>
                  <a:pt x="1273367" y="486482"/>
                </a:cubicBezTo>
                <a:cubicBezTo>
                  <a:pt x="896845" y="486482"/>
                  <a:pt x="578247" y="734482"/>
                  <a:pt x="472010" y="1076046"/>
                </a:cubicBezTo>
                <a:lnTo>
                  <a:pt x="470004" y="1083848"/>
                </a:lnTo>
                <a:lnTo>
                  <a:pt x="0" y="960163"/>
                </a:lnTo>
                <a:lnTo>
                  <a:pt x="7400" y="931381"/>
                </a:lnTo>
                <a:cubicBezTo>
                  <a:pt x="175232" y="391786"/>
                  <a:pt x="678547" y="0"/>
                  <a:pt x="1273368" y="0"/>
                </a:cubicBezTo>
                <a:close/>
              </a:path>
            </a:pathLst>
          </a:custGeom>
          <a:solidFill>
            <a:srgbClr val="B22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452B11-8C33-4D40-B16E-14445EE9B1E6}"/>
              </a:ext>
            </a:extLst>
          </p:cNvPr>
          <p:cNvSpPr/>
          <p:nvPr/>
        </p:nvSpPr>
        <p:spPr>
          <a:xfrm>
            <a:off x="4288263" y="3593092"/>
            <a:ext cx="1241839" cy="827492"/>
          </a:xfrm>
          <a:custGeom>
            <a:avLst/>
            <a:gdLst>
              <a:gd name="connsiteX0" fmla="*/ 1186686 w 1655785"/>
              <a:gd name="connsiteY0" fmla="*/ 0 h 1103323"/>
              <a:gd name="connsiteX1" fmla="*/ 1655785 w 1655785"/>
              <a:gd name="connsiteY1" fmla="*/ 127214 h 1103323"/>
              <a:gd name="connsiteX2" fmla="*/ 1644285 w 1655785"/>
              <a:gd name="connsiteY2" fmla="*/ 171942 h 1103323"/>
              <a:gd name="connsiteX3" fmla="*/ 378316 w 1655785"/>
              <a:gd name="connsiteY3" fmla="*/ 1103323 h 1103323"/>
              <a:gd name="connsiteX4" fmla="*/ 111169 w 1655785"/>
              <a:gd name="connsiteY4" fmla="*/ 1076393 h 1103323"/>
              <a:gd name="connsiteX5" fmla="*/ 0 w 1655785"/>
              <a:gd name="connsiteY5" fmla="*/ 1047808 h 1103323"/>
              <a:gd name="connsiteX6" fmla="*/ 128883 w 1655785"/>
              <a:gd name="connsiteY6" fmla="*/ 579140 h 1103323"/>
              <a:gd name="connsiteX7" fmla="*/ 209211 w 1655785"/>
              <a:gd name="connsiteY7" fmla="*/ 599794 h 1103323"/>
              <a:gd name="connsiteX8" fmla="*/ 378315 w 1655785"/>
              <a:gd name="connsiteY8" fmla="*/ 616841 h 1103323"/>
              <a:gd name="connsiteX9" fmla="*/ 1179673 w 1655785"/>
              <a:gd name="connsiteY9" fmla="*/ 27277 h 110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5785" h="1103323">
                <a:moveTo>
                  <a:pt x="1186686" y="0"/>
                </a:moveTo>
                <a:lnTo>
                  <a:pt x="1655785" y="127214"/>
                </a:lnTo>
                <a:lnTo>
                  <a:pt x="1644285" y="171942"/>
                </a:lnTo>
                <a:cubicBezTo>
                  <a:pt x="1476453" y="711537"/>
                  <a:pt x="973138" y="1103323"/>
                  <a:pt x="378316" y="1103323"/>
                </a:cubicBezTo>
                <a:cubicBezTo>
                  <a:pt x="286805" y="1103323"/>
                  <a:pt x="197460" y="1094050"/>
                  <a:pt x="111169" y="1076393"/>
                </a:cubicBezTo>
                <a:lnTo>
                  <a:pt x="0" y="1047808"/>
                </a:lnTo>
                <a:lnTo>
                  <a:pt x="128883" y="579140"/>
                </a:lnTo>
                <a:lnTo>
                  <a:pt x="209211" y="599794"/>
                </a:lnTo>
                <a:cubicBezTo>
                  <a:pt x="263833" y="610971"/>
                  <a:pt x="320389" y="616841"/>
                  <a:pt x="378315" y="616841"/>
                </a:cubicBezTo>
                <a:cubicBezTo>
                  <a:pt x="754838" y="616841"/>
                  <a:pt x="1073436" y="368841"/>
                  <a:pt x="1179673" y="27277"/>
                </a:cubicBezTo>
                <a:close/>
              </a:path>
            </a:pathLst>
          </a:custGeom>
          <a:solidFill>
            <a:srgbClr val="94A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1831714-CED1-4DF2-B0CE-11D54731417E}"/>
              </a:ext>
            </a:extLst>
          </p:cNvPr>
          <p:cNvSpPr/>
          <p:nvPr/>
        </p:nvSpPr>
        <p:spPr>
          <a:xfrm>
            <a:off x="3577826" y="3151811"/>
            <a:ext cx="780683" cy="1223984"/>
          </a:xfrm>
          <a:custGeom>
            <a:avLst/>
            <a:gdLst>
              <a:gd name="connsiteX0" fmla="*/ 52383 w 1040910"/>
              <a:gd name="connsiteY0" fmla="*/ 0 h 1631979"/>
              <a:gd name="connsiteX1" fmla="*/ 528340 w 1040910"/>
              <a:gd name="connsiteY1" fmla="*/ 117100 h 1631979"/>
              <a:gd name="connsiteX2" fmla="*/ 503528 w 1040910"/>
              <a:gd name="connsiteY2" fmla="*/ 197030 h 1631979"/>
              <a:gd name="connsiteX3" fmla="*/ 486481 w 1040910"/>
              <a:gd name="connsiteY3" fmla="*/ 366134 h 1631979"/>
              <a:gd name="connsiteX4" fmla="*/ 998954 w 1040910"/>
              <a:gd name="connsiteY4" fmla="*/ 1139276 h 1631979"/>
              <a:gd name="connsiteX5" fmla="*/ 1040910 w 1040910"/>
              <a:gd name="connsiteY5" fmla="*/ 1154632 h 1631979"/>
              <a:gd name="connsiteX6" fmla="*/ 931045 w 1040910"/>
              <a:gd name="connsiteY6" fmla="*/ 1631979 h 1631979"/>
              <a:gd name="connsiteX7" fmla="*/ 809594 w 1040910"/>
              <a:gd name="connsiteY7" fmla="*/ 1587528 h 1631979"/>
              <a:gd name="connsiteX8" fmla="*/ 0 w 1040910"/>
              <a:gd name="connsiteY8" fmla="*/ 366134 h 1631979"/>
              <a:gd name="connsiteX9" fmla="*/ 26931 w 1040910"/>
              <a:gd name="connsiteY9" fmla="*/ 98987 h 163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0910" h="1631979">
                <a:moveTo>
                  <a:pt x="52383" y="0"/>
                </a:moveTo>
                <a:lnTo>
                  <a:pt x="528340" y="117100"/>
                </a:lnTo>
                <a:lnTo>
                  <a:pt x="503528" y="197030"/>
                </a:lnTo>
                <a:cubicBezTo>
                  <a:pt x="492351" y="251652"/>
                  <a:pt x="486481" y="308208"/>
                  <a:pt x="486481" y="366134"/>
                </a:cubicBezTo>
                <a:cubicBezTo>
                  <a:pt x="486481" y="713693"/>
                  <a:pt x="697795" y="1011897"/>
                  <a:pt x="998954" y="1139276"/>
                </a:cubicBezTo>
                <a:lnTo>
                  <a:pt x="1040910" y="1154632"/>
                </a:lnTo>
                <a:lnTo>
                  <a:pt x="931045" y="1631979"/>
                </a:lnTo>
                <a:lnTo>
                  <a:pt x="809594" y="1587528"/>
                </a:lnTo>
                <a:cubicBezTo>
                  <a:pt x="333830" y="1386296"/>
                  <a:pt x="0" y="915200"/>
                  <a:pt x="0" y="366134"/>
                </a:cubicBezTo>
                <a:cubicBezTo>
                  <a:pt x="0" y="274623"/>
                  <a:pt x="9273" y="185278"/>
                  <a:pt x="26931" y="98987"/>
                </a:cubicBezTo>
                <a:close/>
              </a:path>
            </a:pathLst>
          </a:custGeom>
          <a:solidFill>
            <a:srgbClr val="2CB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98E8F1F1-2A5A-4402-9CBB-1824CEA40B80}"/>
              </a:ext>
            </a:extLst>
          </p:cNvPr>
          <p:cNvSpPr/>
          <p:nvPr/>
        </p:nvSpPr>
        <p:spPr>
          <a:xfrm rot="900000">
            <a:off x="3512936" y="2948582"/>
            <a:ext cx="636984" cy="342900"/>
          </a:xfrm>
          <a:prstGeom prst="triangle">
            <a:avLst/>
          </a:prstGeom>
          <a:solidFill>
            <a:srgbClr val="2CB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D618A7C-6ECC-459D-8B8D-710EE67630EF}"/>
              </a:ext>
            </a:extLst>
          </p:cNvPr>
          <p:cNvSpPr/>
          <p:nvPr/>
        </p:nvSpPr>
        <p:spPr>
          <a:xfrm rot="6300000">
            <a:off x="4562473" y="2516978"/>
            <a:ext cx="636984" cy="342900"/>
          </a:xfrm>
          <a:prstGeom prst="triangle">
            <a:avLst/>
          </a:prstGeom>
          <a:solidFill>
            <a:srgbClr val="B22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F94461A-CD3F-4A89-8B22-A1643EF2C021}"/>
              </a:ext>
            </a:extLst>
          </p:cNvPr>
          <p:cNvSpPr/>
          <p:nvPr/>
        </p:nvSpPr>
        <p:spPr>
          <a:xfrm rot="11700000">
            <a:off x="4994076" y="3563929"/>
            <a:ext cx="636984" cy="342900"/>
          </a:xfrm>
          <a:prstGeom prst="triangle">
            <a:avLst/>
          </a:prstGeom>
          <a:solidFill>
            <a:srgbClr val="E68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7CB4E56-7BFC-4792-A45E-5FA40818FFAA}"/>
              </a:ext>
            </a:extLst>
          </p:cNvPr>
          <p:cNvSpPr/>
          <p:nvPr/>
        </p:nvSpPr>
        <p:spPr>
          <a:xfrm rot="17100000">
            <a:off x="3943370" y="3998124"/>
            <a:ext cx="636984" cy="342900"/>
          </a:xfrm>
          <a:prstGeom prst="triangle">
            <a:avLst/>
          </a:prstGeom>
          <a:solidFill>
            <a:srgbClr val="94A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D26279-D4ED-472C-969B-941A63F592E8}"/>
              </a:ext>
            </a:extLst>
          </p:cNvPr>
          <p:cNvGrpSpPr/>
          <p:nvPr/>
        </p:nvGrpSpPr>
        <p:grpSpPr>
          <a:xfrm>
            <a:off x="6695611" y="3531234"/>
            <a:ext cx="2194560" cy="1260003"/>
            <a:chOff x="8921977" y="400157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D9C782D-CEA7-4741-AC52-4E908D9A8F5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434C260-B7D2-4C3B-9195-244F53EC85D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10A67A0-8BE0-4A5B-963E-CDE1A78E449E}"/>
              </a:ext>
            </a:extLst>
          </p:cNvPr>
          <p:cNvGrpSpPr/>
          <p:nvPr/>
        </p:nvGrpSpPr>
        <p:grpSpPr>
          <a:xfrm>
            <a:off x="253830" y="3531234"/>
            <a:ext cx="2194560" cy="1260003"/>
            <a:chOff x="332936" y="4580523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95D6EF4-A5D4-46BD-9235-B99AF3C55A6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FD52C82-B5FE-47CC-9901-0E9F6DAD31A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19523A-A7C2-46F6-966F-86B53AB5D70F}"/>
              </a:ext>
            </a:extLst>
          </p:cNvPr>
          <p:cNvGrpSpPr/>
          <p:nvPr/>
        </p:nvGrpSpPr>
        <p:grpSpPr>
          <a:xfrm>
            <a:off x="6695611" y="2066765"/>
            <a:ext cx="2194560" cy="1260003"/>
            <a:chOff x="8921977" y="1394910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1B79DC7-E99D-45A8-8F3C-53AFE171437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D49FA41-3BE8-4C99-B897-862E161BD0D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C4D53B6-542D-470C-BD09-76E4D256C186}"/>
              </a:ext>
            </a:extLst>
          </p:cNvPr>
          <p:cNvGrpSpPr/>
          <p:nvPr/>
        </p:nvGrpSpPr>
        <p:grpSpPr>
          <a:xfrm>
            <a:off x="253830" y="2066765"/>
            <a:ext cx="2194560" cy="1260003"/>
            <a:chOff x="332936" y="255595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3CB830-27D6-4531-86D0-953DB45DC8A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1FD753-FD39-42A2-A86E-00C05622F66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E2F10EB8-A3F0-4F60-B4AD-0736C228F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18937" y="2456736"/>
            <a:ext cx="480060" cy="480060"/>
          </a:xfrm>
          <a:prstGeom prst="rect">
            <a:avLst/>
          </a:prstGeom>
        </p:spPr>
      </p:pic>
      <p:pic>
        <p:nvPicPr>
          <p:cNvPr id="44" name="Graphic 43" descr="Lights On">
            <a:extLst>
              <a:ext uri="{FF2B5EF4-FFF2-40B4-BE49-F238E27FC236}">
                <a16:creationId xmlns:a16="http://schemas.microsoft.com/office/drawing/2014/main" id="{2A7518CD-858A-4F0B-A603-3256464808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45004" y="2456736"/>
            <a:ext cx="480060" cy="480060"/>
          </a:xfrm>
          <a:prstGeom prst="rect">
            <a:avLst/>
          </a:prstGeom>
        </p:spPr>
      </p:pic>
      <p:pic>
        <p:nvPicPr>
          <p:cNvPr id="48" name="Graphic 47" descr="Stopwatch 66%">
            <a:extLst>
              <a:ext uri="{FF2B5EF4-FFF2-40B4-BE49-F238E27FC236}">
                <a16:creationId xmlns:a16="http://schemas.microsoft.com/office/drawing/2014/main" id="{DF12E2FD-487F-45D6-99BE-7B7CC08759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45004" y="3921205"/>
            <a:ext cx="480060" cy="480060"/>
          </a:xfrm>
          <a:prstGeom prst="rect">
            <a:avLst/>
          </a:prstGeom>
        </p:spPr>
      </p:pic>
      <p:pic>
        <p:nvPicPr>
          <p:cNvPr id="52" name="Graphic 51" descr="Research">
            <a:extLst>
              <a:ext uri="{FF2B5EF4-FFF2-40B4-BE49-F238E27FC236}">
                <a16:creationId xmlns:a16="http://schemas.microsoft.com/office/drawing/2014/main" id="{7B0DD0D3-66FB-4AE3-B1ED-20AF1882CF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8937" y="3921205"/>
            <a:ext cx="480060" cy="48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1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F704F2D-F8C2-4051-888E-339C1B747BE8}"/>
              </a:ext>
            </a:extLst>
          </p:cNvPr>
          <p:cNvSpPr/>
          <p:nvPr/>
        </p:nvSpPr>
        <p:spPr>
          <a:xfrm>
            <a:off x="3107532" y="1964532"/>
            <a:ext cx="1464469" cy="1464469"/>
          </a:xfrm>
          <a:custGeom>
            <a:avLst/>
            <a:gdLst>
              <a:gd name="connsiteX0" fmla="*/ 1952625 w 1952625"/>
              <a:gd name="connsiteY0" fmla="*/ 0 h 1952625"/>
              <a:gd name="connsiteX1" fmla="*/ 1952625 w 1952625"/>
              <a:gd name="connsiteY1" fmla="*/ 920725 h 1952625"/>
              <a:gd name="connsiteX2" fmla="*/ 920725 w 1952625"/>
              <a:gd name="connsiteY2" fmla="*/ 1952625 h 1952625"/>
              <a:gd name="connsiteX3" fmla="*/ 0 w 1952625"/>
              <a:gd name="connsiteY3" fmla="*/ 1952625 h 1952625"/>
              <a:gd name="connsiteX4" fmla="*/ 1952625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1952625" y="0"/>
                </a:moveTo>
                <a:lnTo>
                  <a:pt x="1952625" y="920725"/>
                </a:lnTo>
                <a:cubicBezTo>
                  <a:pt x="1382722" y="920725"/>
                  <a:pt x="920725" y="1382722"/>
                  <a:pt x="920725" y="1952625"/>
                </a:cubicBezTo>
                <a:lnTo>
                  <a:pt x="0" y="1952625"/>
                </a:lnTo>
                <a:cubicBezTo>
                  <a:pt x="0" y="874220"/>
                  <a:pt x="874220" y="0"/>
                  <a:pt x="195262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42900" rtlCol="0" anchor="ctr"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5C0B859-7648-48E9-AFFD-CEB9C858DDD5}"/>
              </a:ext>
            </a:extLst>
          </p:cNvPr>
          <p:cNvSpPr/>
          <p:nvPr/>
        </p:nvSpPr>
        <p:spPr>
          <a:xfrm>
            <a:off x="4572000" y="1964532"/>
            <a:ext cx="1464469" cy="1464469"/>
          </a:xfrm>
          <a:custGeom>
            <a:avLst/>
            <a:gdLst>
              <a:gd name="connsiteX0" fmla="*/ 0 w 1952625"/>
              <a:gd name="connsiteY0" fmla="*/ 0 h 1952625"/>
              <a:gd name="connsiteX1" fmla="*/ 1952625 w 1952625"/>
              <a:gd name="connsiteY1" fmla="*/ 1952625 h 1952625"/>
              <a:gd name="connsiteX2" fmla="*/ 1031900 w 1952625"/>
              <a:gd name="connsiteY2" fmla="*/ 1952625 h 1952625"/>
              <a:gd name="connsiteX3" fmla="*/ 0 w 1952625"/>
              <a:gd name="connsiteY3" fmla="*/ 920725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2625" h="1952625">
                <a:moveTo>
                  <a:pt x="0" y="0"/>
                </a:moveTo>
                <a:cubicBezTo>
                  <a:pt x="1078405" y="0"/>
                  <a:pt x="1952625" y="874220"/>
                  <a:pt x="1952625" y="1952625"/>
                </a:cubicBezTo>
                <a:lnTo>
                  <a:pt x="1031900" y="1952625"/>
                </a:lnTo>
                <a:cubicBezTo>
                  <a:pt x="1031900" y="1382722"/>
                  <a:pt x="569903" y="920725"/>
                  <a:pt x="0" y="92072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34290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0BFE7A-C5AD-4ACF-88D4-9DEFB3726449}"/>
              </a:ext>
            </a:extLst>
          </p:cNvPr>
          <p:cNvSpPr/>
          <p:nvPr/>
        </p:nvSpPr>
        <p:spPr>
          <a:xfrm>
            <a:off x="4572000" y="3429001"/>
            <a:ext cx="1464469" cy="1464469"/>
          </a:xfrm>
          <a:custGeom>
            <a:avLst/>
            <a:gdLst>
              <a:gd name="connsiteX0" fmla="*/ 1031900 w 1952625"/>
              <a:gd name="connsiteY0" fmla="*/ 0 h 1952625"/>
              <a:gd name="connsiteX1" fmla="*/ 1952625 w 1952625"/>
              <a:gd name="connsiteY1" fmla="*/ 0 h 1952625"/>
              <a:gd name="connsiteX2" fmla="*/ 0 w 1952625"/>
              <a:gd name="connsiteY2" fmla="*/ 1952625 h 1952625"/>
              <a:gd name="connsiteX3" fmla="*/ 0 w 1952625"/>
              <a:gd name="connsiteY3" fmla="*/ 1031900 h 1952625"/>
              <a:gd name="connsiteX4" fmla="*/ 1031900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1031900" y="0"/>
                </a:moveTo>
                <a:lnTo>
                  <a:pt x="1952625" y="0"/>
                </a:lnTo>
                <a:cubicBezTo>
                  <a:pt x="1952625" y="1078405"/>
                  <a:pt x="1078405" y="1952625"/>
                  <a:pt x="0" y="1952625"/>
                </a:cubicBezTo>
                <a:lnTo>
                  <a:pt x="0" y="1031900"/>
                </a:lnTo>
                <a:cubicBezTo>
                  <a:pt x="569903" y="1031900"/>
                  <a:pt x="1031900" y="569903"/>
                  <a:pt x="10319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342900" rtlCol="0" anchor="ctr">
            <a:no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19B0157-A018-4DAE-A4E5-BD626A78EAEA}"/>
              </a:ext>
            </a:extLst>
          </p:cNvPr>
          <p:cNvSpPr/>
          <p:nvPr/>
        </p:nvSpPr>
        <p:spPr>
          <a:xfrm>
            <a:off x="3107532" y="3429001"/>
            <a:ext cx="1464469" cy="1464469"/>
          </a:xfrm>
          <a:custGeom>
            <a:avLst/>
            <a:gdLst>
              <a:gd name="connsiteX0" fmla="*/ 0 w 1952625"/>
              <a:gd name="connsiteY0" fmla="*/ 0 h 1952625"/>
              <a:gd name="connsiteX1" fmla="*/ 920725 w 1952625"/>
              <a:gd name="connsiteY1" fmla="*/ 0 h 1952625"/>
              <a:gd name="connsiteX2" fmla="*/ 1952625 w 1952625"/>
              <a:gd name="connsiteY2" fmla="*/ 1031900 h 1952625"/>
              <a:gd name="connsiteX3" fmla="*/ 1952625 w 1952625"/>
              <a:gd name="connsiteY3" fmla="*/ 1952625 h 1952625"/>
              <a:gd name="connsiteX4" fmla="*/ 0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0" y="0"/>
                </a:moveTo>
                <a:lnTo>
                  <a:pt x="920725" y="0"/>
                </a:lnTo>
                <a:cubicBezTo>
                  <a:pt x="920725" y="569903"/>
                  <a:pt x="1382722" y="1031900"/>
                  <a:pt x="1952625" y="1031900"/>
                </a:cubicBezTo>
                <a:lnTo>
                  <a:pt x="1952625" y="1952625"/>
                </a:lnTo>
                <a:cubicBezTo>
                  <a:pt x="874220" y="1952625"/>
                  <a:pt x="0" y="1078405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42900" rtlCol="0" anchor="ctr">
            <a:no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803F8D0-9E8A-449D-A909-5147E5767D97}"/>
              </a:ext>
            </a:extLst>
          </p:cNvPr>
          <p:cNvSpPr/>
          <p:nvPr/>
        </p:nvSpPr>
        <p:spPr>
          <a:xfrm>
            <a:off x="4743538" y="2471870"/>
            <a:ext cx="822633" cy="1249802"/>
          </a:xfrm>
          <a:custGeom>
            <a:avLst/>
            <a:gdLst>
              <a:gd name="connsiteX0" fmla="*/ 139200 w 1096844"/>
              <a:gd name="connsiteY0" fmla="*/ 0 h 1666402"/>
              <a:gd name="connsiteX1" fmla="*/ 165463 w 1096844"/>
              <a:gd name="connsiteY1" fmla="*/ 6753 h 1666402"/>
              <a:gd name="connsiteX2" fmla="*/ 1096844 w 1096844"/>
              <a:gd name="connsiteY2" fmla="*/ 1272721 h 1666402"/>
              <a:gd name="connsiteX3" fmla="*/ 1069914 w 1096844"/>
              <a:gd name="connsiteY3" fmla="*/ 1539868 h 1666402"/>
              <a:gd name="connsiteX4" fmla="*/ 1037378 w 1096844"/>
              <a:gd name="connsiteY4" fmla="*/ 1666402 h 1666402"/>
              <a:gd name="connsiteX5" fmla="*/ 876182 w 1096844"/>
              <a:gd name="connsiteY5" fmla="*/ 1561923 h 1666402"/>
              <a:gd name="connsiteX6" fmla="*/ 563318 w 1096844"/>
              <a:gd name="connsiteY6" fmla="*/ 1538458 h 1666402"/>
              <a:gd name="connsiteX7" fmla="*/ 593314 w 1096844"/>
              <a:gd name="connsiteY7" fmla="*/ 1441825 h 1666402"/>
              <a:gd name="connsiteX8" fmla="*/ 610361 w 1096844"/>
              <a:gd name="connsiteY8" fmla="*/ 1272721 h 1666402"/>
              <a:gd name="connsiteX9" fmla="*/ 20797 w 1096844"/>
              <a:gd name="connsiteY9" fmla="*/ 471364 h 1666402"/>
              <a:gd name="connsiteX10" fmla="*/ 0 w 1096844"/>
              <a:gd name="connsiteY10" fmla="*/ 466016 h 166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6844" h="1666402">
                <a:moveTo>
                  <a:pt x="139200" y="0"/>
                </a:moveTo>
                <a:lnTo>
                  <a:pt x="165463" y="6753"/>
                </a:lnTo>
                <a:cubicBezTo>
                  <a:pt x="705058" y="174584"/>
                  <a:pt x="1096844" y="677900"/>
                  <a:pt x="1096844" y="1272721"/>
                </a:cubicBezTo>
                <a:cubicBezTo>
                  <a:pt x="1096844" y="1364232"/>
                  <a:pt x="1087571" y="1453577"/>
                  <a:pt x="1069914" y="1539868"/>
                </a:cubicBezTo>
                <a:lnTo>
                  <a:pt x="1037378" y="1666402"/>
                </a:lnTo>
                <a:lnTo>
                  <a:pt x="876182" y="1561923"/>
                </a:lnTo>
                <a:lnTo>
                  <a:pt x="563318" y="1538458"/>
                </a:lnTo>
                <a:lnTo>
                  <a:pt x="593314" y="1441825"/>
                </a:lnTo>
                <a:cubicBezTo>
                  <a:pt x="604491" y="1387203"/>
                  <a:pt x="610361" y="1330648"/>
                  <a:pt x="610361" y="1272721"/>
                </a:cubicBezTo>
                <a:cubicBezTo>
                  <a:pt x="610361" y="896199"/>
                  <a:pt x="362361" y="577601"/>
                  <a:pt x="20797" y="471364"/>
                </a:cubicBezTo>
                <a:lnTo>
                  <a:pt x="0" y="466016"/>
                </a:lnTo>
                <a:close/>
              </a:path>
            </a:pathLst>
          </a:custGeom>
          <a:solidFill>
            <a:srgbClr val="E68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8E514D-4FFE-43BC-B58C-77A80A54B46B}"/>
              </a:ext>
            </a:extLst>
          </p:cNvPr>
          <p:cNvSpPr/>
          <p:nvPr/>
        </p:nvSpPr>
        <p:spPr>
          <a:xfrm>
            <a:off x="3616973" y="2432239"/>
            <a:ext cx="1211453" cy="812886"/>
          </a:xfrm>
          <a:custGeom>
            <a:avLst/>
            <a:gdLst>
              <a:gd name="connsiteX0" fmla="*/ 1273368 w 1615271"/>
              <a:gd name="connsiteY0" fmla="*/ 0 h 1083848"/>
              <a:gd name="connsiteX1" fmla="*/ 1540515 w 1615271"/>
              <a:gd name="connsiteY1" fmla="*/ 26931 h 1083848"/>
              <a:gd name="connsiteX2" fmla="*/ 1615271 w 1615271"/>
              <a:gd name="connsiteY2" fmla="*/ 46153 h 1083848"/>
              <a:gd name="connsiteX3" fmla="*/ 1559119 w 1615271"/>
              <a:gd name="connsiteY3" fmla="*/ 300315 h 1083848"/>
              <a:gd name="connsiteX4" fmla="*/ 1501915 w 1615271"/>
              <a:gd name="connsiteY4" fmla="*/ 521982 h 1083848"/>
              <a:gd name="connsiteX5" fmla="*/ 1442471 w 1615271"/>
              <a:gd name="connsiteY5" fmla="*/ 503529 h 1083848"/>
              <a:gd name="connsiteX6" fmla="*/ 1273367 w 1615271"/>
              <a:gd name="connsiteY6" fmla="*/ 486482 h 1083848"/>
              <a:gd name="connsiteX7" fmla="*/ 472010 w 1615271"/>
              <a:gd name="connsiteY7" fmla="*/ 1076046 h 1083848"/>
              <a:gd name="connsiteX8" fmla="*/ 470004 w 1615271"/>
              <a:gd name="connsiteY8" fmla="*/ 1083848 h 1083848"/>
              <a:gd name="connsiteX9" fmla="*/ 0 w 1615271"/>
              <a:gd name="connsiteY9" fmla="*/ 960163 h 1083848"/>
              <a:gd name="connsiteX10" fmla="*/ 7400 w 1615271"/>
              <a:gd name="connsiteY10" fmla="*/ 931381 h 1083848"/>
              <a:gd name="connsiteX11" fmla="*/ 1273368 w 1615271"/>
              <a:gd name="connsiteY11" fmla="*/ 0 h 108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5271" h="1083848">
                <a:moveTo>
                  <a:pt x="1273368" y="0"/>
                </a:moveTo>
                <a:cubicBezTo>
                  <a:pt x="1364879" y="0"/>
                  <a:pt x="1454224" y="9273"/>
                  <a:pt x="1540515" y="26931"/>
                </a:cubicBezTo>
                <a:lnTo>
                  <a:pt x="1615271" y="46153"/>
                </a:lnTo>
                <a:lnTo>
                  <a:pt x="1559119" y="300315"/>
                </a:lnTo>
                <a:lnTo>
                  <a:pt x="1501915" y="521982"/>
                </a:lnTo>
                <a:lnTo>
                  <a:pt x="1442471" y="503529"/>
                </a:lnTo>
                <a:cubicBezTo>
                  <a:pt x="1387849" y="492352"/>
                  <a:pt x="1331294" y="486482"/>
                  <a:pt x="1273367" y="486482"/>
                </a:cubicBezTo>
                <a:cubicBezTo>
                  <a:pt x="896845" y="486482"/>
                  <a:pt x="578247" y="734482"/>
                  <a:pt x="472010" y="1076046"/>
                </a:cubicBezTo>
                <a:lnTo>
                  <a:pt x="470004" y="1083848"/>
                </a:lnTo>
                <a:lnTo>
                  <a:pt x="0" y="960163"/>
                </a:lnTo>
                <a:lnTo>
                  <a:pt x="7400" y="931381"/>
                </a:lnTo>
                <a:cubicBezTo>
                  <a:pt x="175232" y="391786"/>
                  <a:pt x="678547" y="0"/>
                  <a:pt x="1273368" y="0"/>
                </a:cubicBezTo>
                <a:close/>
              </a:path>
            </a:pathLst>
          </a:custGeom>
          <a:solidFill>
            <a:srgbClr val="B22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452B11-8C33-4D40-B16E-14445EE9B1E6}"/>
              </a:ext>
            </a:extLst>
          </p:cNvPr>
          <p:cNvSpPr/>
          <p:nvPr/>
        </p:nvSpPr>
        <p:spPr>
          <a:xfrm>
            <a:off x="4288263" y="3593092"/>
            <a:ext cx="1241839" cy="827492"/>
          </a:xfrm>
          <a:custGeom>
            <a:avLst/>
            <a:gdLst>
              <a:gd name="connsiteX0" fmla="*/ 1186686 w 1655785"/>
              <a:gd name="connsiteY0" fmla="*/ 0 h 1103323"/>
              <a:gd name="connsiteX1" fmla="*/ 1655785 w 1655785"/>
              <a:gd name="connsiteY1" fmla="*/ 127214 h 1103323"/>
              <a:gd name="connsiteX2" fmla="*/ 1644285 w 1655785"/>
              <a:gd name="connsiteY2" fmla="*/ 171942 h 1103323"/>
              <a:gd name="connsiteX3" fmla="*/ 378316 w 1655785"/>
              <a:gd name="connsiteY3" fmla="*/ 1103323 h 1103323"/>
              <a:gd name="connsiteX4" fmla="*/ 111169 w 1655785"/>
              <a:gd name="connsiteY4" fmla="*/ 1076393 h 1103323"/>
              <a:gd name="connsiteX5" fmla="*/ 0 w 1655785"/>
              <a:gd name="connsiteY5" fmla="*/ 1047808 h 1103323"/>
              <a:gd name="connsiteX6" fmla="*/ 128883 w 1655785"/>
              <a:gd name="connsiteY6" fmla="*/ 579140 h 1103323"/>
              <a:gd name="connsiteX7" fmla="*/ 209211 w 1655785"/>
              <a:gd name="connsiteY7" fmla="*/ 599794 h 1103323"/>
              <a:gd name="connsiteX8" fmla="*/ 378315 w 1655785"/>
              <a:gd name="connsiteY8" fmla="*/ 616841 h 1103323"/>
              <a:gd name="connsiteX9" fmla="*/ 1179673 w 1655785"/>
              <a:gd name="connsiteY9" fmla="*/ 27277 h 110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5785" h="1103323">
                <a:moveTo>
                  <a:pt x="1186686" y="0"/>
                </a:moveTo>
                <a:lnTo>
                  <a:pt x="1655785" y="127214"/>
                </a:lnTo>
                <a:lnTo>
                  <a:pt x="1644285" y="171942"/>
                </a:lnTo>
                <a:cubicBezTo>
                  <a:pt x="1476453" y="711537"/>
                  <a:pt x="973138" y="1103323"/>
                  <a:pt x="378316" y="1103323"/>
                </a:cubicBezTo>
                <a:cubicBezTo>
                  <a:pt x="286805" y="1103323"/>
                  <a:pt x="197460" y="1094050"/>
                  <a:pt x="111169" y="1076393"/>
                </a:cubicBezTo>
                <a:lnTo>
                  <a:pt x="0" y="1047808"/>
                </a:lnTo>
                <a:lnTo>
                  <a:pt x="128883" y="579140"/>
                </a:lnTo>
                <a:lnTo>
                  <a:pt x="209211" y="599794"/>
                </a:lnTo>
                <a:cubicBezTo>
                  <a:pt x="263833" y="610971"/>
                  <a:pt x="320389" y="616841"/>
                  <a:pt x="378315" y="616841"/>
                </a:cubicBezTo>
                <a:cubicBezTo>
                  <a:pt x="754838" y="616841"/>
                  <a:pt x="1073436" y="368841"/>
                  <a:pt x="1179673" y="27277"/>
                </a:cubicBezTo>
                <a:close/>
              </a:path>
            </a:pathLst>
          </a:custGeom>
          <a:solidFill>
            <a:srgbClr val="94A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1831714-CED1-4DF2-B0CE-11D54731417E}"/>
              </a:ext>
            </a:extLst>
          </p:cNvPr>
          <p:cNvSpPr/>
          <p:nvPr/>
        </p:nvSpPr>
        <p:spPr>
          <a:xfrm>
            <a:off x="3577826" y="3151811"/>
            <a:ext cx="780683" cy="1223984"/>
          </a:xfrm>
          <a:custGeom>
            <a:avLst/>
            <a:gdLst>
              <a:gd name="connsiteX0" fmla="*/ 52383 w 1040910"/>
              <a:gd name="connsiteY0" fmla="*/ 0 h 1631979"/>
              <a:gd name="connsiteX1" fmla="*/ 528340 w 1040910"/>
              <a:gd name="connsiteY1" fmla="*/ 117100 h 1631979"/>
              <a:gd name="connsiteX2" fmla="*/ 503528 w 1040910"/>
              <a:gd name="connsiteY2" fmla="*/ 197030 h 1631979"/>
              <a:gd name="connsiteX3" fmla="*/ 486481 w 1040910"/>
              <a:gd name="connsiteY3" fmla="*/ 366134 h 1631979"/>
              <a:gd name="connsiteX4" fmla="*/ 998954 w 1040910"/>
              <a:gd name="connsiteY4" fmla="*/ 1139276 h 1631979"/>
              <a:gd name="connsiteX5" fmla="*/ 1040910 w 1040910"/>
              <a:gd name="connsiteY5" fmla="*/ 1154632 h 1631979"/>
              <a:gd name="connsiteX6" fmla="*/ 931045 w 1040910"/>
              <a:gd name="connsiteY6" fmla="*/ 1631979 h 1631979"/>
              <a:gd name="connsiteX7" fmla="*/ 809594 w 1040910"/>
              <a:gd name="connsiteY7" fmla="*/ 1587528 h 1631979"/>
              <a:gd name="connsiteX8" fmla="*/ 0 w 1040910"/>
              <a:gd name="connsiteY8" fmla="*/ 366134 h 1631979"/>
              <a:gd name="connsiteX9" fmla="*/ 26931 w 1040910"/>
              <a:gd name="connsiteY9" fmla="*/ 98987 h 163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0910" h="1631979">
                <a:moveTo>
                  <a:pt x="52383" y="0"/>
                </a:moveTo>
                <a:lnTo>
                  <a:pt x="528340" y="117100"/>
                </a:lnTo>
                <a:lnTo>
                  <a:pt x="503528" y="197030"/>
                </a:lnTo>
                <a:cubicBezTo>
                  <a:pt x="492351" y="251652"/>
                  <a:pt x="486481" y="308208"/>
                  <a:pt x="486481" y="366134"/>
                </a:cubicBezTo>
                <a:cubicBezTo>
                  <a:pt x="486481" y="713693"/>
                  <a:pt x="697795" y="1011897"/>
                  <a:pt x="998954" y="1139276"/>
                </a:cubicBezTo>
                <a:lnTo>
                  <a:pt x="1040910" y="1154632"/>
                </a:lnTo>
                <a:lnTo>
                  <a:pt x="931045" y="1631979"/>
                </a:lnTo>
                <a:lnTo>
                  <a:pt x="809594" y="1587528"/>
                </a:lnTo>
                <a:cubicBezTo>
                  <a:pt x="333830" y="1386296"/>
                  <a:pt x="0" y="915200"/>
                  <a:pt x="0" y="366134"/>
                </a:cubicBezTo>
                <a:cubicBezTo>
                  <a:pt x="0" y="274623"/>
                  <a:pt x="9273" y="185278"/>
                  <a:pt x="26931" y="98987"/>
                </a:cubicBezTo>
                <a:close/>
              </a:path>
            </a:pathLst>
          </a:custGeom>
          <a:solidFill>
            <a:srgbClr val="2CB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98E8F1F1-2A5A-4402-9CBB-1824CEA40B80}"/>
              </a:ext>
            </a:extLst>
          </p:cNvPr>
          <p:cNvSpPr/>
          <p:nvPr/>
        </p:nvSpPr>
        <p:spPr>
          <a:xfrm rot="900000">
            <a:off x="3512936" y="2948582"/>
            <a:ext cx="636984" cy="342900"/>
          </a:xfrm>
          <a:prstGeom prst="triangle">
            <a:avLst/>
          </a:prstGeom>
          <a:solidFill>
            <a:srgbClr val="2CB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D618A7C-6ECC-459D-8B8D-710EE67630EF}"/>
              </a:ext>
            </a:extLst>
          </p:cNvPr>
          <p:cNvSpPr/>
          <p:nvPr/>
        </p:nvSpPr>
        <p:spPr>
          <a:xfrm rot="6300000">
            <a:off x="4562473" y="2516978"/>
            <a:ext cx="636984" cy="342900"/>
          </a:xfrm>
          <a:prstGeom prst="triangle">
            <a:avLst/>
          </a:prstGeom>
          <a:solidFill>
            <a:srgbClr val="B22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F94461A-CD3F-4A89-8B22-A1643EF2C021}"/>
              </a:ext>
            </a:extLst>
          </p:cNvPr>
          <p:cNvSpPr/>
          <p:nvPr/>
        </p:nvSpPr>
        <p:spPr>
          <a:xfrm rot="11700000">
            <a:off x="4994076" y="3563929"/>
            <a:ext cx="636984" cy="342900"/>
          </a:xfrm>
          <a:prstGeom prst="triangle">
            <a:avLst/>
          </a:prstGeom>
          <a:solidFill>
            <a:srgbClr val="E68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7CB4E56-7BFC-4792-A45E-5FA40818FFAA}"/>
              </a:ext>
            </a:extLst>
          </p:cNvPr>
          <p:cNvSpPr/>
          <p:nvPr/>
        </p:nvSpPr>
        <p:spPr>
          <a:xfrm rot="17100000">
            <a:off x="3943370" y="3998124"/>
            <a:ext cx="636984" cy="342900"/>
          </a:xfrm>
          <a:prstGeom prst="triangle">
            <a:avLst/>
          </a:prstGeom>
          <a:solidFill>
            <a:srgbClr val="94A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D26279-D4ED-472C-969B-941A63F592E8}"/>
              </a:ext>
            </a:extLst>
          </p:cNvPr>
          <p:cNvGrpSpPr/>
          <p:nvPr/>
        </p:nvGrpSpPr>
        <p:grpSpPr>
          <a:xfrm>
            <a:off x="6695611" y="3531234"/>
            <a:ext cx="2194560" cy="1260003"/>
            <a:chOff x="8921977" y="400157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D9C782D-CEA7-4741-AC52-4E908D9A8F5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434C260-B7D2-4C3B-9195-244F53EC85D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10A67A0-8BE0-4A5B-963E-CDE1A78E449E}"/>
              </a:ext>
            </a:extLst>
          </p:cNvPr>
          <p:cNvGrpSpPr/>
          <p:nvPr/>
        </p:nvGrpSpPr>
        <p:grpSpPr>
          <a:xfrm>
            <a:off x="253830" y="3531234"/>
            <a:ext cx="2194560" cy="1260003"/>
            <a:chOff x="332936" y="4580523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95D6EF4-A5D4-46BD-9235-B99AF3C55A6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FD52C82-B5FE-47CC-9901-0E9F6DAD31A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19523A-A7C2-46F6-966F-86B53AB5D70F}"/>
              </a:ext>
            </a:extLst>
          </p:cNvPr>
          <p:cNvGrpSpPr/>
          <p:nvPr/>
        </p:nvGrpSpPr>
        <p:grpSpPr>
          <a:xfrm>
            <a:off x="6695611" y="2066765"/>
            <a:ext cx="2194560" cy="1260003"/>
            <a:chOff x="8921977" y="1394910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1B79DC7-E99D-45A8-8F3C-53AFE171437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D49FA41-3BE8-4C99-B897-862E161BD0D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C4D53B6-542D-470C-BD09-76E4D256C186}"/>
              </a:ext>
            </a:extLst>
          </p:cNvPr>
          <p:cNvGrpSpPr/>
          <p:nvPr/>
        </p:nvGrpSpPr>
        <p:grpSpPr>
          <a:xfrm>
            <a:off x="253830" y="2066765"/>
            <a:ext cx="2194560" cy="1260003"/>
            <a:chOff x="332936" y="255595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3CB830-27D6-4531-86D0-953DB45DC8A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1FD753-FD39-42A2-A86E-00C05622F66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E2F10EB8-A3F0-4F60-B4AD-0736C228F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18937" y="2456736"/>
            <a:ext cx="480060" cy="480060"/>
          </a:xfrm>
          <a:prstGeom prst="rect">
            <a:avLst/>
          </a:prstGeom>
        </p:spPr>
      </p:pic>
      <p:pic>
        <p:nvPicPr>
          <p:cNvPr id="44" name="Graphic 43" descr="Lights On">
            <a:extLst>
              <a:ext uri="{FF2B5EF4-FFF2-40B4-BE49-F238E27FC236}">
                <a16:creationId xmlns:a16="http://schemas.microsoft.com/office/drawing/2014/main" id="{2A7518CD-858A-4F0B-A603-3256464808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45004" y="2456736"/>
            <a:ext cx="480060" cy="480060"/>
          </a:xfrm>
          <a:prstGeom prst="rect">
            <a:avLst/>
          </a:prstGeom>
        </p:spPr>
      </p:pic>
      <p:pic>
        <p:nvPicPr>
          <p:cNvPr id="48" name="Graphic 47" descr="Stopwatch 66%">
            <a:extLst>
              <a:ext uri="{FF2B5EF4-FFF2-40B4-BE49-F238E27FC236}">
                <a16:creationId xmlns:a16="http://schemas.microsoft.com/office/drawing/2014/main" id="{DF12E2FD-487F-45D6-99BE-7B7CC08759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45004" y="3921205"/>
            <a:ext cx="480060" cy="480060"/>
          </a:xfrm>
          <a:prstGeom prst="rect">
            <a:avLst/>
          </a:prstGeom>
        </p:spPr>
      </p:pic>
      <p:pic>
        <p:nvPicPr>
          <p:cNvPr id="52" name="Graphic 51" descr="Research">
            <a:extLst>
              <a:ext uri="{FF2B5EF4-FFF2-40B4-BE49-F238E27FC236}">
                <a16:creationId xmlns:a16="http://schemas.microsoft.com/office/drawing/2014/main" id="{7B0DD0D3-66FB-4AE3-B1ED-20AF1882CF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8937" y="3921205"/>
            <a:ext cx="480060" cy="48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3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375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– Slide Template</vt:lpstr>
      <vt:lpstr>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</dc:title>
  <dc:creator>PresentationGO.com</dc:creator>
  <dc:description>© Copyright PresentationGO.com</dc:description>
  <dcterms:created xsi:type="dcterms:W3CDTF">2014-11-26T05:14:11Z</dcterms:created>
  <dcterms:modified xsi:type="dcterms:W3CDTF">2020-11-04T00:41:59Z</dcterms:modified>
  <cp:category>Charts &amp; Diagrams</cp:category>
</cp:coreProperties>
</file>