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Process Diagram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83D443B-33DB-4AB4-AEFE-C0E0B4DB59CA}"/>
              </a:ext>
            </a:extLst>
          </p:cNvPr>
          <p:cNvSpPr/>
          <p:nvPr/>
        </p:nvSpPr>
        <p:spPr>
          <a:xfrm>
            <a:off x="1593018" y="3856456"/>
            <a:ext cx="1521859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8A520C1-0860-4DB8-8AC5-37FD5042F850}"/>
              </a:ext>
            </a:extLst>
          </p:cNvPr>
          <p:cNvSpPr/>
          <p:nvPr/>
        </p:nvSpPr>
        <p:spPr>
          <a:xfrm>
            <a:off x="3127537" y="3856456"/>
            <a:ext cx="1521859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850A9B-AC97-48F9-8578-44C6FA588ACE}"/>
              </a:ext>
            </a:extLst>
          </p:cNvPr>
          <p:cNvSpPr/>
          <p:nvPr/>
        </p:nvSpPr>
        <p:spPr>
          <a:xfrm>
            <a:off x="4662057" y="3856456"/>
            <a:ext cx="1521859" cy="577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70"/>
                </a:cubicBezTo>
                <a:cubicBezTo>
                  <a:pt x="-103" y="18371"/>
                  <a:pt x="-24" y="16677"/>
                  <a:pt x="335" y="15563"/>
                </a:cubicBezTo>
                <a:lnTo>
                  <a:pt x="1208" y="12841"/>
                </a:lnTo>
                <a:cubicBezTo>
                  <a:pt x="1562" y="11738"/>
                  <a:pt x="1562" y="9868"/>
                  <a:pt x="1208" y="8765"/>
                </a:cubicBezTo>
                <a:lnTo>
                  <a:pt x="335" y="6042"/>
                </a:lnTo>
                <a:cubicBezTo>
                  <a:pt x="-24" y="4928"/>
                  <a:pt x="-101" y="3234"/>
                  <a:pt x="140" y="1830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88"/>
                </a:lnTo>
                <a:cubicBezTo>
                  <a:pt x="21497" y="9669"/>
                  <a:pt x="21497" y="11920"/>
                  <a:pt x="21053" y="13301"/>
                </a:cubicBezTo>
                <a:lnTo>
                  <a:pt x="18719" y="20565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33"/>
                </a:moveTo>
                <a:cubicBezTo>
                  <a:pt x="813" y="733"/>
                  <a:pt x="542" y="1245"/>
                  <a:pt x="388" y="2143"/>
                </a:cubicBezTo>
                <a:cubicBezTo>
                  <a:pt x="224" y="3098"/>
                  <a:pt x="207" y="4530"/>
                  <a:pt x="542" y="5576"/>
                </a:cubicBezTo>
                <a:lnTo>
                  <a:pt x="1415" y="8299"/>
                </a:lnTo>
                <a:cubicBezTo>
                  <a:pt x="1859" y="9680"/>
                  <a:pt x="1859" y="11931"/>
                  <a:pt x="1415" y="13312"/>
                </a:cubicBezTo>
                <a:lnTo>
                  <a:pt x="542" y="16035"/>
                </a:lnTo>
                <a:cubicBezTo>
                  <a:pt x="207" y="17081"/>
                  <a:pt x="224" y="18513"/>
                  <a:pt x="388" y="19468"/>
                </a:cubicBezTo>
                <a:cubicBezTo>
                  <a:pt x="544" y="20367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1"/>
                </a:cubicBezTo>
                <a:lnTo>
                  <a:pt x="20846" y="12846"/>
                </a:lnTo>
                <a:cubicBezTo>
                  <a:pt x="21200" y="11744"/>
                  <a:pt x="21200" y="9874"/>
                  <a:pt x="20846" y="8771"/>
                </a:cubicBezTo>
                <a:lnTo>
                  <a:pt x="18512" y="1506"/>
                </a:lnTo>
                <a:cubicBezTo>
                  <a:pt x="18352" y="1012"/>
                  <a:pt x="18145" y="739"/>
                  <a:pt x="17927" y="739"/>
                </a:cubicBezTo>
                <a:lnTo>
                  <a:pt x="1127" y="739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B0E4F1-1EF5-4B62-B6C1-D5D63EEED47C}"/>
              </a:ext>
            </a:extLst>
          </p:cNvPr>
          <p:cNvSpPr/>
          <p:nvPr/>
        </p:nvSpPr>
        <p:spPr>
          <a:xfrm>
            <a:off x="6196575" y="3856456"/>
            <a:ext cx="1521859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8" y="21600"/>
                  <a:pt x="17927" y="21600"/>
                </a:cubicBezTo>
                <a:close/>
                <a:moveTo>
                  <a:pt x="1129" y="728"/>
                </a:moveTo>
                <a:cubicBezTo>
                  <a:pt x="815" y="728"/>
                  <a:pt x="544" y="1239"/>
                  <a:pt x="390" y="2138"/>
                </a:cubicBezTo>
                <a:cubicBezTo>
                  <a:pt x="224" y="3093"/>
                  <a:pt x="209" y="4526"/>
                  <a:pt x="544" y="5572"/>
                </a:cubicBezTo>
                <a:lnTo>
                  <a:pt x="1417" y="8295"/>
                </a:lnTo>
                <a:cubicBezTo>
                  <a:pt x="1861" y="9677"/>
                  <a:pt x="1861" y="11929"/>
                  <a:pt x="1417" y="13310"/>
                </a:cubicBezTo>
                <a:lnTo>
                  <a:pt x="544" y="16034"/>
                </a:lnTo>
                <a:cubicBezTo>
                  <a:pt x="209" y="17080"/>
                  <a:pt x="226" y="18513"/>
                  <a:pt x="390" y="19468"/>
                </a:cubicBezTo>
                <a:cubicBezTo>
                  <a:pt x="546" y="20366"/>
                  <a:pt x="815" y="20878"/>
                  <a:pt x="1129" y="20878"/>
                </a:cubicBezTo>
                <a:lnTo>
                  <a:pt x="17929" y="20878"/>
                </a:lnTo>
                <a:cubicBezTo>
                  <a:pt x="18147" y="20878"/>
                  <a:pt x="18356" y="20605"/>
                  <a:pt x="18514" y="20110"/>
                </a:cubicBezTo>
                <a:lnTo>
                  <a:pt x="20848" y="12844"/>
                </a:lnTo>
                <a:cubicBezTo>
                  <a:pt x="21202" y="11741"/>
                  <a:pt x="21202" y="9870"/>
                  <a:pt x="20848" y="8767"/>
                </a:cubicBezTo>
                <a:lnTo>
                  <a:pt x="18514" y="1495"/>
                </a:lnTo>
                <a:cubicBezTo>
                  <a:pt x="18354" y="1001"/>
                  <a:pt x="18147" y="728"/>
                  <a:pt x="17929" y="728"/>
                </a:cubicBezTo>
                <a:lnTo>
                  <a:pt x="1129" y="728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3C82475-9C3B-47B7-9F52-723A7DB7B681}"/>
              </a:ext>
            </a:extLst>
          </p:cNvPr>
          <p:cNvSpPr/>
          <p:nvPr/>
        </p:nvSpPr>
        <p:spPr>
          <a:xfrm>
            <a:off x="6029448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8FE34AA-D8D2-495F-B50B-AD00BD6AB47D}"/>
              </a:ext>
            </a:extLst>
          </p:cNvPr>
          <p:cNvSpPr/>
          <p:nvPr/>
        </p:nvSpPr>
        <p:spPr>
          <a:xfrm>
            <a:off x="4494929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4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387E27E-D60F-40AB-924A-AD96DB8D579F}"/>
              </a:ext>
            </a:extLst>
          </p:cNvPr>
          <p:cNvSpPr/>
          <p:nvPr/>
        </p:nvSpPr>
        <p:spPr>
          <a:xfrm>
            <a:off x="2960410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F1BB3F-686F-4458-A558-28D73E2C1051}"/>
              </a:ext>
            </a:extLst>
          </p:cNvPr>
          <p:cNvSpPr/>
          <p:nvPr/>
        </p:nvSpPr>
        <p:spPr>
          <a:xfrm>
            <a:off x="1425891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D9324-2105-4D7A-BAAD-54377981204C}"/>
              </a:ext>
            </a:extLst>
          </p:cNvPr>
          <p:cNvSpPr/>
          <p:nvPr/>
        </p:nvSpPr>
        <p:spPr>
          <a:xfrm>
            <a:off x="1593018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589E54-BF02-43F7-B869-C129BB6B4707}"/>
              </a:ext>
            </a:extLst>
          </p:cNvPr>
          <p:cNvSpPr/>
          <p:nvPr/>
        </p:nvSpPr>
        <p:spPr>
          <a:xfrm>
            <a:off x="3127537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2AE7311-CC68-466D-97FD-7E01EE7002E0}"/>
              </a:ext>
            </a:extLst>
          </p:cNvPr>
          <p:cNvSpPr/>
          <p:nvPr/>
        </p:nvSpPr>
        <p:spPr>
          <a:xfrm>
            <a:off x="4662056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4F14AC-D653-4A5C-9A08-7FDA5F4AAAF7}"/>
              </a:ext>
            </a:extLst>
          </p:cNvPr>
          <p:cNvSpPr/>
          <p:nvPr/>
        </p:nvSpPr>
        <p:spPr>
          <a:xfrm>
            <a:off x="6196575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EFECF2-445C-45AF-BEA4-C27A9F515200}"/>
              </a:ext>
            </a:extLst>
          </p:cNvPr>
          <p:cNvSpPr/>
          <p:nvPr/>
        </p:nvSpPr>
        <p:spPr>
          <a:xfrm>
            <a:off x="1577561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9F73998-B7D0-4965-8B2C-9A6FFC7289EB}"/>
              </a:ext>
            </a:extLst>
          </p:cNvPr>
          <p:cNvSpPr/>
          <p:nvPr/>
        </p:nvSpPr>
        <p:spPr>
          <a:xfrm>
            <a:off x="3112079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7D395BD-149C-46CD-BD0C-0FB7F15F346A}"/>
              </a:ext>
            </a:extLst>
          </p:cNvPr>
          <p:cNvSpPr/>
          <p:nvPr/>
        </p:nvSpPr>
        <p:spPr>
          <a:xfrm>
            <a:off x="4646598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7443B99-6A6F-4AD7-BD3F-DE205AA2912B}"/>
              </a:ext>
            </a:extLst>
          </p:cNvPr>
          <p:cNvSpPr/>
          <p:nvPr/>
        </p:nvSpPr>
        <p:spPr>
          <a:xfrm>
            <a:off x="6181118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117AFF-42B3-4A5A-8AD7-603B39C278E7}"/>
              </a:ext>
            </a:extLst>
          </p:cNvPr>
          <p:cNvGrpSpPr/>
          <p:nvPr/>
        </p:nvGrpSpPr>
        <p:grpSpPr>
          <a:xfrm>
            <a:off x="529489" y="2808121"/>
            <a:ext cx="1048072" cy="1615347"/>
            <a:chOff x="705985" y="2444243"/>
            <a:chExt cx="1397429" cy="2153796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6AE9890-90C4-4499-B2DE-CC820456193D}"/>
                </a:ext>
              </a:extLst>
            </p:cNvPr>
            <p:cNvSpPr/>
            <p:nvPr/>
          </p:nvSpPr>
          <p:spPr>
            <a:xfrm>
              <a:off x="705985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16534" y="21600"/>
                  </a:moveTo>
                  <a:cubicBezTo>
                    <a:pt x="7402" y="21600"/>
                    <a:pt x="0" y="16765"/>
                    <a:pt x="0" y="10800"/>
                  </a:cubicBezTo>
                  <a:cubicBezTo>
                    <a:pt x="0" y="4835"/>
                    <a:pt x="7402" y="0"/>
                    <a:pt x="16534" y="0"/>
                  </a:cubicBezTo>
                  <a:lnTo>
                    <a:pt x="16574" y="0"/>
                  </a:lnTo>
                  <a:cubicBezTo>
                    <a:pt x="17868" y="0"/>
                    <a:pt x="18505" y="1237"/>
                    <a:pt x="17579" y="1944"/>
                  </a:cubicBezTo>
                  <a:lnTo>
                    <a:pt x="16307" y="2917"/>
                  </a:lnTo>
                  <a:cubicBezTo>
                    <a:pt x="15725" y="3362"/>
                    <a:pt x="15725" y="4098"/>
                    <a:pt x="16307" y="4543"/>
                  </a:cubicBezTo>
                  <a:lnTo>
                    <a:pt x="17579" y="5516"/>
                  </a:lnTo>
                  <a:cubicBezTo>
                    <a:pt x="18505" y="6225"/>
                    <a:pt x="17868" y="7460"/>
                    <a:pt x="16574" y="7460"/>
                  </a:cubicBezTo>
                  <a:lnTo>
                    <a:pt x="16397" y="7460"/>
                  </a:lnTo>
                  <a:cubicBezTo>
                    <a:pt x="13573" y="7460"/>
                    <a:pt x="11284" y="8955"/>
                    <a:pt x="11284" y="10800"/>
                  </a:cubicBezTo>
                  <a:cubicBezTo>
                    <a:pt x="11284" y="12645"/>
                    <a:pt x="13573" y="14140"/>
                    <a:pt x="16397" y="14140"/>
                  </a:cubicBezTo>
                  <a:lnTo>
                    <a:pt x="16614" y="14140"/>
                  </a:lnTo>
                  <a:cubicBezTo>
                    <a:pt x="16988" y="14140"/>
                    <a:pt x="17348" y="14256"/>
                    <a:pt x="17619" y="14461"/>
                  </a:cubicBezTo>
                  <a:lnTo>
                    <a:pt x="21018" y="17057"/>
                  </a:lnTo>
                  <a:cubicBezTo>
                    <a:pt x="21600" y="17502"/>
                    <a:pt x="21600" y="18238"/>
                    <a:pt x="21018" y="18683"/>
                  </a:cubicBezTo>
                  <a:lnTo>
                    <a:pt x="17619" y="21279"/>
                  </a:lnTo>
                  <a:cubicBezTo>
                    <a:pt x="17352" y="21484"/>
                    <a:pt x="16991" y="21600"/>
                    <a:pt x="16614" y="21600"/>
                  </a:cubicBezTo>
                  <a:lnTo>
                    <a:pt x="16534" y="2160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3"/>
                </a:gs>
                <a:gs pos="6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804E80-E385-4713-8DEE-767D18883007}"/>
                </a:ext>
              </a:extLst>
            </p:cNvPr>
            <p:cNvSpPr/>
            <p:nvPr/>
          </p:nvSpPr>
          <p:spPr>
            <a:xfrm>
              <a:off x="705985" y="2444243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7E3A44-D445-46B6-90AC-CDBD2F429AEE}"/>
              </a:ext>
            </a:extLst>
          </p:cNvPr>
          <p:cNvGrpSpPr/>
          <p:nvPr/>
        </p:nvGrpSpPr>
        <p:grpSpPr>
          <a:xfrm>
            <a:off x="7579161" y="2808122"/>
            <a:ext cx="1048072" cy="1615348"/>
            <a:chOff x="10105547" y="2444243"/>
            <a:chExt cx="1397429" cy="2153797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5C281C9-524B-4429-9294-C99CAA8F17C7}"/>
                </a:ext>
              </a:extLst>
            </p:cNvPr>
            <p:cNvSpPr/>
            <p:nvPr/>
          </p:nvSpPr>
          <p:spPr>
            <a:xfrm>
              <a:off x="10105547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4921" y="0"/>
                  </a:moveTo>
                  <a:cubicBezTo>
                    <a:pt x="14053" y="0"/>
                    <a:pt x="21455" y="4835"/>
                    <a:pt x="21455" y="10800"/>
                  </a:cubicBezTo>
                  <a:cubicBezTo>
                    <a:pt x="21455" y="16765"/>
                    <a:pt x="14053" y="21600"/>
                    <a:pt x="4921" y="21600"/>
                  </a:cubicBezTo>
                  <a:lnTo>
                    <a:pt x="4881" y="21600"/>
                  </a:lnTo>
                  <a:cubicBezTo>
                    <a:pt x="3587" y="21600"/>
                    <a:pt x="2950" y="20363"/>
                    <a:pt x="3876" y="19656"/>
                  </a:cubicBezTo>
                  <a:lnTo>
                    <a:pt x="5148" y="18683"/>
                  </a:lnTo>
                  <a:cubicBezTo>
                    <a:pt x="5730" y="18238"/>
                    <a:pt x="5730" y="17502"/>
                    <a:pt x="5148" y="17057"/>
                  </a:cubicBezTo>
                  <a:lnTo>
                    <a:pt x="3876" y="16084"/>
                  </a:lnTo>
                  <a:cubicBezTo>
                    <a:pt x="2950" y="15375"/>
                    <a:pt x="3587" y="14140"/>
                    <a:pt x="4881" y="14140"/>
                  </a:cubicBezTo>
                  <a:lnTo>
                    <a:pt x="5058" y="14140"/>
                  </a:lnTo>
                  <a:cubicBezTo>
                    <a:pt x="7882" y="14140"/>
                    <a:pt x="10171" y="12645"/>
                    <a:pt x="10171" y="10800"/>
                  </a:cubicBezTo>
                  <a:cubicBezTo>
                    <a:pt x="10171" y="8955"/>
                    <a:pt x="7882" y="7460"/>
                    <a:pt x="5058" y="7460"/>
                  </a:cubicBezTo>
                  <a:lnTo>
                    <a:pt x="4841" y="7460"/>
                  </a:lnTo>
                  <a:cubicBezTo>
                    <a:pt x="4467" y="7460"/>
                    <a:pt x="4107" y="7344"/>
                    <a:pt x="3836" y="7139"/>
                  </a:cubicBezTo>
                  <a:lnTo>
                    <a:pt x="437" y="4543"/>
                  </a:lnTo>
                  <a:cubicBezTo>
                    <a:pt x="-145" y="4098"/>
                    <a:pt x="-145" y="3362"/>
                    <a:pt x="437" y="2917"/>
                  </a:cubicBezTo>
                  <a:lnTo>
                    <a:pt x="3836" y="321"/>
                  </a:lnTo>
                  <a:cubicBezTo>
                    <a:pt x="4103" y="116"/>
                    <a:pt x="4464" y="0"/>
                    <a:pt x="4841" y="0"/>
                  </a:cubicBezTo>
                  <a:lnTo>
                    <a:pt x="4921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5"/>
                </a:gs>
                <a:gs pos="6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108C453-728E-4BC3-8980-0500417186E0}"/>
                </a:ext>
              </a:extLst>
            </p:cNvPr>
            <p:cNvSpPr/>
            <p:nvPr/>
          </p:nvSpPr>
          <p:spPr>
            <a:xfrm rot="10800000">
              <a:off x="10268728" y="2444244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214056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Process Diagram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83D443B-33DB-4AB4-AEFE-C0E0B4DB59CA}"/>
              </a:ext>
            </a:extLst>
          </p:cNvPr>
          <p:cNvSpPr/>
          <p:nvPr/>
        </p:nvSpPr>
        <p:spPr>
          <a:xfrm>
            <a:off x="1593018" y="3856456"/>
            <a:ext cx="1521859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8A520C1-0860-4DB8-8AC5-37FD5042F850}"/>
              </a:ext>
            </a:extLst>
          </p:cNvPr>
          <p:cNvSpPr/>
          <p:nvPr/>
        </p:nvSpPr>
        <p:spPr>
          <a:xfrm>
            <a:off x="3127537" y="3856456"/>
            <a:ext cx="1521859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850A9B-AC97-48F9-8578-44C6FA588ACE}"/>
              </a:ext>
            </a:extLst>
          </p:cNvPr>
          <p:cNvSpPr/>
          <p:nvPr/>
        </p:nvSpPr>
        <p:spPr>
          <a:xfrm>
            <a:off x="4662057" y="3856456"/>
            <a:ext cx="1521859" cy="577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70"/>
                </a:cubicBezTo>
                <a:cubicBezTo>
                  <a:pt x="-103" y="18371"/>
                  <a:pt x="-24" y="16677"/>
                  <a:pt x="335" y="15563"/>
                </a:cubicBezTo>
                <a:lnTo>
                  <a:pt x="1208" y="12841"/>
                </a:lnTo>
                <a:cubicBezTo>
                  <a:pt x="1562" y="11738"/>
                  <a:pt x="1562" y="9868"/>
                  <a:pt x="1208" y="8765"/>
                </a:cubicBezTo>
                <a:lnTo>
                  <a:pt x="335" y="6042"/>
                </a:lnTo>
                <a:cubicBezTo>
                  <a:pt x="-24" y="4928"/>
                  <a:pt x="-101" y="3234"/>
                  <a:pt x="140" y="1830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88"/>
                </a:lnTo>
                <a:cubicBezTo>
                  <a:pt x="21497" y="9669"/>
                  <a:pt x="21497" y="11920"/>
                  <a:pt x="21053" y="13301"/>
                </a:cubicBezTo>
                <a:lnTo>
                  <a:pt x="18719" y="20565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33"/>
                </a:moveTo>
                <a:cubicBezTo>
                  <a:pt x="813" y="733"/>
                  <a:pt x="542" y="1245"/>
                  <a:pt x="388" y="2143"/>
                </a:cubicBezTo>
                <a:cubicBezTo>
                  <a:pt x="224" y="3098"/>
                  <a:pt x="207" y="4530"/>
                  <a:pt x="542" y="5576"/>
                </a:cubicBezTo>
                <a:lnTo>
                  <a:pt x="1415" y="8299"/>
                </a:lnTo>
                <a:cubicBezTo>
                  <a:pt x="1859" y="9680"/>
                  <a:pt x="1859" y="11931"/>
                  <a:pt x="1415" y="13312"/>
                </a:cubicBezTo>
                <a:lnTo>
                  <a:pt x="542" y="16035"/>
                </a:lnTo>
                <a:cubicBezTo>
                  <a:pt x="207" y="17081"/>
                  <a:pt x="224" y="18513"/>
                  <a:pt x="388" y="19468"/>
                </a:cubicBezTo>
                <a:cubicBezTo>
                  <a:pt x="544" y="20367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1"/>
                </a:cubicBezTo>
                <a:lnTo>
                  <a:pt x="20846" y="12846"/>
                </a:lnTo>
                <a:cubicBezTo>
                  <a:pt x="21200" y="11744"/>
                  <a:pt x="21200" y="9874"/>
                  <a:pt x="20846" y="8771"/>
                </a:cubicBezTo>
                <a:lnTo>
                  <a:pt x="18512" y="1506"/>
                </a:lnTo>
                <a:cubicBezTo>
                  <a:pt x="18352" y="1012"/>
                  <a:pt x="18145" y="739"/>
                  <a:pt x="17927" y="739"/>
                </a:cubicBezTo>
                <a:lnTo>
                  <a:pt x="1127" y="739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B0E4F1-1EF5-4B62-B6C1-D5D63EEED47C}"/>
              </a:ext>
            </a:extLst>
          </p:cNvPr>
          <p:cNvSpPr/>
          <p:nvPr/>
        </p:nvSpPr>
        <p:spPr>
          <a:xfrm>
            <a:off x="6196575" y="3856456"/>
            <a:ext cx="1521859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8" y="21600"/>
                  <a:pt x="17927" y="21600"/>
                </a:cubicBezTo>
                <a:close/>
                <a:moveTo>
                  <a:pt x="1129" y="728"/>
                </a:moveTo>
                <a:cubicBezTo>
                  <a:pt x="815" y="728"/>
                  <a:pt x="544" y="1239"/>
                  <a:pt x="390" y="2138"/>
                </a:cubicBezTo>
                <a:cubicBezTo>
                  <a:pt x="224" y="3093"/>
                  <a:pt x="209" y="4526"/>
                  <a:pt x="544" y="5572"/>
                </a:cubicBezTo>
                <a:lnTo>
                  <a:pt x="1417" y="8295"/>
                </a:lnTo>
                <a:cubicBezTo>
                  <a:pt x="1861" y="9677"/>
                  <a:pt x="1861" y="11929"/>
                  <a:pt x="1417" y="13310"/>
                </a:cubicBezTo>
                <a:lnTo>
                  <a:pt x="544" y="16034"/>
                </a:lnTo>
                <a:cubicBezTo>
                  <a:pt x="209" y="17080"/>
                  <a:pt x="226" y="18513"/>
                  <a:pt x="390" y="19468"/>
                </a:cubicBezTo>
                <a:cubicBezTo>
                  <a:pt x="546" y="20366"/>
                  <a:pt x="815" y="20878"/>
                  <a:pt x="1129" y="20878"/>
                </a:cubicBezTo>
                <a:lnTo>
                  <a:pt x="17929" y="20878"/>
                </a:lnTo>
                <a:cubicBezTo>
                  <a:pt x="18147" y="20878"/>
                  <a:pt x="18356" y="20605"/>
                  <a:pt x="18514" y="20110"/>
                </a:cubicBezTo>
                <a:lnTo>
                  <a:pt x="20848" y="12844"/>
                </a:lnTo>
                <a:cubicBezTo>
                  <a:pt x="21202" y="11741"/>
                  <a:pt x="21202" y="9870"/>
                  <a:pt x="20848" y="8767"/>
                </a:cubicBezTo>
                <a:lnTo>
                  <a:pt x="18514" y="1495"/>
                </a:lnTo>
                <a:cubicBezTo>
                  <a:pt x="18354" y="1001"/>
                  <a:pt x="18147" y="728"/>
                  <a:pt x="17929" y="728"/>
                </a:cubicBezTo>
                <a:lnTo>
                  <a:pt x="1129" y="728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3C82475-9C3B-47B7-9F52-723A7DB7B681}"/>
              </a:ext>
            </a:extLst>
          </p:cNvPr>
          <p:cNvSpPr/>
          <p:nvPr/>
        </p:nvSpPr>
        <p:spPr>
          <a:xfrm>
            <a:off x="6029448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8FE34AA-D8D2-495F-B50B-AD00BD6AB47D}"/>
              </a:ext>
            </a:extLst>
          </p:cNvPr>
          <p:cNvSpPr/>
          <p:nvPr/>
        </p:nvSpPr>
        <p:spPr>
          <a:xfrm>
            <a:off x="4494929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4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387E27E-D60F-40AB-924A-AD96DB8D579F}"/>
              </a:ext>
            </a:extLst>
          </p:cNvPr>
          <p:cNvSpPr/>
          <p:nvPr/>
        </p:nvSpPr>
        <p:spPr>
          <a:xfrm>
            <a:off x="2960410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F1BB3F-686F-4458-A558-28D73E2C1051}"/>
              </a:ext>
            </a:extLst>
          </p:cNvPr>
          <p:cNvSpPr/>
          <p:nvPr/>
        </p:nvSpPr>
        <p:spPr>
          <a:xfrm>
            <a:off x="1425891" y="2792928"/>
            <a:ext cx="1521860" cy="577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D9324-2105-4D7A-BAAD-54377981204C}"/>
              </a:ext>
            </a:extLst>
          </p:cNvPr>
          <p:cNvSpPr/>
          <p:nvPr/>
        </p:nvSpPr>
        <p:spPr>
          <a:xfrm>
            <a:off x="1593018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589E54-BF02-43F7-B869-C129BB6B4707}"/>
              </a:ext>
            </a:extLst>
          </p:cNvPr>
          <p:cNvSpPr/>
          <p:nvPr/>
        </p:nvSpPr>
        <p:spPr>
          <a:xfrm>
            <a:off x="3127537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2AE7311-CC68-466D-97FD-7E01EE7002E0}"/>
              </a:ext>
            </a:extLst>
          </p:cNvPr>
          <p:cNvSpPr/>
          <p:nvPr/>
        </p:nvSpPr>
        <p:spPr>
          <a:xfrm>
            <a:off x="4662056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4F14AC-D653-4A5C-9A08-7FDA5F4AAAF7}"/>
              </a:ext>
            </a:extLst>
          </p:cNvPr>
          <p:cNvSpPr/>
          <p:nvPr/>
        </p:nvSpPr>
        <p:spPr>
          <a:xfrm>
            <a:off x="6196575" y="4558542"/>
            <a:ext cx="137019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EFECF2-445C-45AF-BEA4-C27A9F515200}"/>
              </a:ext>
            </a:extLst>
          </p:cNvPr>
          <p:cNvSpPr/>
          <p:nvPr/>
        </p:nvSpPr>
        <p:spPr>
          <a:xfrm>
            <a:off x="1577561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9F73998-B7D0-4965-8B2C-9A6FFC7289EB}"/>
              </a:ext>
            </a:extLst>
          </p:cNvPr>
          <p:cNvSpPr/>
          <p:nvPr/>
        </p:nvSpPr>
        <p:spPr>
          <a:xfrm>
            <a:off x="3112079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7D395BD-149C-46CD-BD0C-0FB7F15F346A}"/>
              </a:ext>
            </a:extLst>
          </p:cNvPr>
          <p:cNvSpPr/>
          <p:nvPr/>
        </p:nvSpPr>
        <p:spPr>
          <a:xfrm>
            <a:off x="4646598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7443B99-6A6F-4AD7-BD3F-DE205AA2912B}"/>
              </a:ext>
            </a:extLst>
          </p:cNvPr>
          <p:cNvSpPr/>
          <p:nvPr/>
        </p:nvSpPr>
        <p:spPr>
          <a:xfrm>
            <a:off x="6181118" y="1729317"/>
            <a:ext cx="1370190" cy="93871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2CEAC5-02B1-4556-8244-7E8E8412C71E}"/>
              </a:ext>
            </a:extLst>
          </p:cNvPr>
          <p:cNvGrpSpPr/>
          <p:nvPr/>
        </p:nvGrpSpPr>
        <p:grpSpPr>
          <a:xfrm>
            <a:off x="529489" y="2808121"/>
            <a:ext cx="1048072" cy="1615347"/>
            <a:chOff x="705985" y="2444243"/>
            <a:chExt cx="1397429" cy="2153796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84B45972-D3CC-4A50-ABEC-C2F9E7F379CD}"/>
                </a:ext>
              </a:extLst>
            </p:cNvPr>
            <p:cNvSpPr/>
            <p:nvPr/>
          </p:nvSpPr>
          <p:spPr>
            <a:xfrm>
              <a:off x="705985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16534" y="21600"/>
                  </a:moveTo>
                  <a:cubicBezTo>
                    <a:pt x="7402" y="21600"/>
                    <a:pt x="0" y="16765"/>
                    <a:pt x="0" y="10800"/>
                  </a:cubicBezTo>
                  <a:cubicBezTo>
                    <a:pt x="0" y="4835"/>
                    <a:pt x="7402" y="0"/>
                    <a:pt x="16534" y="0"/>
                  </a:cubicBezTo>
                  <a:lnTo>
                    <a:pt x="16574" y="0"/>
                  </a:lnTo>
                  <a:cubicBezTo>
                    <a:pt x="17868" y="0"/>
                    <a:pt x="18505" y="1237"/>
                    <a:pt x="17579" y="1944"/>
                  </a:cubicBezTo>
                  <a:lnTo>
                    <a:pt x="16307" y="2917"/>
                  </a:lnTo>
                  <a:cubicBezTo>
                    <a:pt x="15725" y="3362"/>
                    <a:pt x="15725" y="4098"/>
                    <a:pt x="16307" y="4543"/>
                  </a:cubicBezTo>
                  <a:lnTo>
                    <a:pt x="17579" y="5516"/>
                  </a:lnTo>
                  <a:cubicBezTo>
                    <a:pt x="18505" y="6225"/>
                    <a:pt x="17868" y="7460"/>
                    <a:pt x="16574" y="7460"/>
                  </a:cubicBezTo>
                  <a:lnTo>
                    <a:pt x="16397" y="7460"/>
                  </a:lnTo>
                  <a:cubicBezTo>
                    <a:pt x="13573" y="7460"/>
                    <a:pt x="11284" y="8955"/>
                    <a:pt x="11284" y="10800"/>
                  </a:cubicBezTo>
                  <a:cubicBezTo>
                    <a:pt x="11284" y="12645"/>
                    <a:pt x="13573" y="14140"/>
                    <a:pt x="16397" y="14140"/>
                  </a:cubicBezTo>
                  <a:lnTo>
                    <a:pt x="16614" y="14140"/>
                  </a:lnTo>
                  <a:cubicBezTo>
                    <a:pt x="16988" y="14140"/>
                    <a:pt x="17348" y="14256"/>
                    <a:pt x="17619" y="14461"/>
                  </a:cubicBezTo>
                  <a:lnTo>
                    <a:pt x="21018" y="17057"/>
                  </a:lnTo>
                  <a:cubicBezTo>
                    <a:pt x="21600" y="17502"/>
                    <a:pt x="21600" y="18238"/>
                    <a:pt x="21018" y="18683"/>
                  </a:cubicBezTo>
                  <a:lnTo>
                    <a:pt x="17619" y="21279"/>
                  </a:lnTo>
                  <a:cubicBezTo>
                    <a:pt x="17352" y="21484"/>
                    <a:pt x="16991" y="21600"/>
                    <a:pt x="16614" y="21600"/>
                  </a:cubicBezTo>
                  <a:lnTo>
                    <a:pt x="16534" y="2160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3"/>
                </a:gs>
                <a:gs pos="6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C536362-9F96-4E47-8849-7E256C479632}"/>
                </a:ext>
              </a:extLst>
            </p:cNvPr>
            <p:cNvSpPr/>
            <p:nvPr/>
          </p:nvSpPr>
          <p:spPr>
            <a:xfrm>
              <a:off x="705985" y="2444243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3E6D49-7F0C-4105-8204-047AB5F4AA37}"/>
              </a:ext>
            </a:extLst>
          </p:cNvPr>
          <p:cNvGrpSpPr/>
          <p:nvPr/>
        </p:nvGrpSpPr>
        <p:grpSpPr>
          <a:xfrm>
            <a:off x="7579161" y="2808122"/>
            <a:ext cx="1048072" cy="1615348"/>
            <a:chOff x="10105547" y="2444243"/>
            <a:chExt cx="1397429" cy="2153797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EDD71AF4-3CB7-4FD6-8002-A3BB87837C0D}"/>
                </a:ext>
              </a:extLst>
            </p:cNvPr>
            <p:cNvSpPr/>
            <p:nvPr/>
          </p:nvSpPr>
          <p:spPr>
            <a:xfrm>
              <a:off x="10105547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4921" y="0"/>
                  </a:moveTo>
                  <a:cubicBezTo>
                    <a:pt x="14053" y="0"/>
                    <a:pt x="21455" y="4835"/>
                    <a:pt x="21455" y="10800"/>
                  </a:cubicBezTo>
                  <a:cubicBezTo>
                    <a:pt x="21455" y="16765"/>
                    <a:pt x="14053" y="21600"/>
                    <a:pt x="4921" y="21600"/>
                  </a:cubicBezTo>
                  <a:lnTo>
                    <a:pt x="4881" y="21600"/>
                  </a:lnTo>
                  <a:cubicBezTo>
                    <a:pt x="3587" y="21600"/>
                    <a:pt x="2950" y="20363"/>
                    <a:pt x="3876" y="19656"/>
                  </a:cubicBezTo>
                  <a:lnTo>
                    <a:pt x="5148" y="18683"/>
                  </a:lnTo>
                  <a:cubicBezTo>
                    <a:pt x="5730" y="18238"/>
                    <a:pt x="5730" y="17502"/>
                    <a:pt x="5148" y="17057"/>
                  </a:cubicBezTo>
                  <a:lnTo>
                    <a:pt x="3876" y="16084"/>
                  </a:lnTo>
                  <a:cubicBezTo>
                    <a:pt x="2950" y="15375"/>
                    <a:pt x="3587" y="14140"/>
                    <a:pt x="4881" y="14140"/>
                  </a:cubicBezTo>
                  <a:lnTo>
                    <a:pt x="5058" y="14140"/>
                  </a:lnTo>
                  <a:cubicBezTo>
                    <a:pt x="7882" y="14140"/>
                    <a:pt x="10171" y="12645"/>
                    <a:pt x="10171" y="10800"/>
                  </a:cubicBezTo>
                  <a:cubicBezTo>
                    <a:pt x="10171" y="8955"/>
                    <a:pt x="7882" y="7460"/>
                    <a:pt x="5058" y="7460"/>
                  </a:cubicBezTo>
                  <a:lnTo>
                    <a:pt x="4841" y="7460"/>
                  </a:lnTo>
                  <a:cubicBezTo>
                    <a:pt x="4467" y="7460"/>
                    <a:pt x="4107" y="7344"/>
                    <a:pt x="3836" y="7139"/>
                  </a:cubicBezTo>
                  <a:lnTo>
                    <a:pt x="437" y="4543"/>
                  </a:lnTo>
                  <a:cubicBezTo>
                    <a:pt x="-145" y="4098"/>
                    <a:pt x="-145" y="3362"/>
                    <a:pt x="437" y="2917"/>
                  </a:cubicBezTo>
                  <a:lnTo>
                    <a:pt x="3836" y="321"/>
                  </a:lnTo>
                  <a:cubicBezTo>
                    <a:pt x="4103" y="116"/>
                    <a:pt x="4464" y="0"/>
                    <a:pt x="4841" y="0"/>
                  </a:cubicBezTo>
                  <a:lnTo>
                    <a:pt x="4921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4"/>
                </a:gs>
                <a:gs pos="60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C7B133E-76C2-448F-83E4-4807D4D786B4}"/>
                </a:ext>
              </a:extLst>
            </p:cNvPr>
            <p:cNvSpPr/>
            <p:nvPr/>
          </p:nvSpPr>
          <p:spPr>
            <a:xfrm rot="10800000">
              <a:off x="10268728" y="2444244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</p:spTree>
    <p:extLst>
      <p:ext uri="{BB962C8B-B14F-4D97-AF65-F5344CB8AC3E}">
        <p14:creationId xmlns:p14="http://schemas.microsoft.com/office/powerpoint/2010/main" val="214381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10128</TotalTime>
  <Words>414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Process Diagram for PowerPoint</vt:lpstr>
      <vt:lpstr>Cycle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2019-03-19T01:19:15Z</dcterms:modified>
  <cp:category>Charts &amp; Diagrams</cp:category>
</cp:coreProperties>
</file>