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0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8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9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Process Diagram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183D443B-33DB-4AB4-AEFE-C0E0B4DB59CA}"/>
              </a:ext>
            </a:extLst>
          </p:cNvPr>
          <p:cNvSpPr/>
          <p:nvPr/>
        </p:nvSpPr>
        <p:spPr>
          <a:xfrm>
            <a:off x="2124024" y="3842022"/>
            <a:ext cx="2029145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28"/>
                </a:moveTo>
                <a:cubicBezTo>
                  <a:pt x="813" y="728"/>
                  <a:pt x="544" y="1239"/>
                  <a:pt x="388" y="2138"/>
                </a:cubicBezTo>
                <a:cubicBezTo>
                  <a:pt x="224" y="3093"/>
                  <a:pt x="207" y="4526"/>
                  <a:pt x="542" y="5572"/>
                </a:cubicBezTo>
                <a:lnTo>
                  <a:pt x="1415" y="8295"/>
                </a:lnTo>
                <a:cubicBezTo>
                  <a:pt x="1859" y="9677"/>
                  <a:pt x="1859" y="11929"/>
                  <a:pt x="1415" y="13310"/>
                </a:cubicBezTo>
                <a:lnTo>
                  <a:pt x="542" y="16034"/>
                </a:lnTo>
                <a:cubicBezTo>
                  <a:pt x="207" y="17080"/>
                  <a:pt x="224" y="18513"/>
                  <a:pt x="388" y="19468"/>
                </a:cubicBezTo>
                <a:cubicBezTo>
                  <a:pt x="544" y="20366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0"/>
                </a:cubicBezTo>
                <a:lnTo>
                  <a:pt x="20846" y="12844"/>
                </a:lnTo>
                <a:cubicBezTo>
                  <a:pt x="21200" y="11741"/>
                  <a:pt x="21200" y="9870"/>
                  <a:pt x="20846" y="8767"/>
                </a:cubicBezTo>
                <a:lnTo>
                  <a:pt x="18512" y="1501"/>
                </a:lnTo>
                <a:cubicBezTo>
                  <a:pt x="18352" y="1006"/>
                  <a:pt x="18145" y="733"/>
                  <a:pt x="17927" y="733"/>
                </a:cubicBezTo>
                <a:lnTo>
                  <a:pt x="1127" y="733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8A520C1-0860-4DB8-8AC5-37FD5042F850}"/>
              </a:ext>
            </a:extLst>
          </p:cNvPr>
          <p:cNvSpPr/>
          <p:nvPr/>
        </p:nvSpPr>
        <p:spPr>
          <a:xfrm>
            <a:off x="4170049" y="3842022"/>
            <a:ext cx="2029145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28"/>
                </a:moveTo>
                <a:cubicBezTo>
                  <a:pt x="813" y="728"/>
                  <a:pt x="544" y="1239"/>
                  <a:pt x="388" y="2138"/>
                </a:cubicBezTo>
                <a:cubicBezTo>
                  <a:pt x="224" y="3093"/>
                  <a:pt x="207" y="4526"/>
                  <a:pt x="542" y="5572"/>
                </a:cubicBezTo>
                <a:lnTo>
                  <a:pt x="1415" y="8295"/>
                </a:lnTo>
                <a:cubicBezTo>
                  <a:pt x="1859" y="9677"/>
                  <a:pt x="1859" y="11929"/>
                  <a:pt x="1415" y="13310"/>
                </a:cubicBezTo>
                <a:lnTo>
                  <a:pt x="542" y="16034"/>
                </a:lnTo>
                <a:cubicBezTo>
                  <a:pt x="207" y="17080"/>
                  <a:pt x="224" y="18513"/>
                  <a:pt x="388" y="19468"/>
                </a:cubicBezTo>
                <a:cubicBezTo>
                  <a:pt x="544" y="20366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0"/>
                </a:cubicBezTo>
                <a:lnTo>
                  <a:pt x="20846" y="12844"/>
                </a:lnTo>
                <a:cubicBezTo>
                  <a:pt x="21200" y="11741"/>
                  <a:pt x="21200" y="9870"/>
                  <a:pt x="20846" y="8767"/>
                </a:cubicBezTo>
                <a:lnTo>
                  <a:pt x="18512" y="1501"/>
                </a:lnTo>
                <a:cubicBezTo>
                  <a:pt x="18352" y="1006"/>
                  <a:pt x="18145" y="733"/>
                  <a:pt x="17927" y="733"/>
                </a:cubicBezTo>
                <a:lnTo>
                  <a:pt x="1127" y="733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3850A9B-AC97-48F9-8578-44C6FA588ACE}"/>
              </a:ext>
            </a:extLst>
          </p:cNvPr>
          <p:cNvSpPr/>
          <p:nvPr/>
        </p:nvSpPr>
        <p:spPr>
          <a:xfrm>
            <a:off x="6216075" y="3842022"/>
            <a:ext cx="2029145" cy="769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70"/>
                </a:cubicBezTo>
                <a:cubicBezTo>
                  <a:pt x="-103" y="18371"/>
                  <a:pt x="-24" y="16677"/>
                  <a:pt x="335" y="15563"/>
                </a:cubicBezTo>
                <a:lnTo>
                  <a:pt x="1208" y="12841"/>
                </a:lnTo>
                <a:cubicBezTo>
                  <a:pt x="1562" y="11738"/>
                  <a:pt x="1562" y="9868"/>
                  <a:pt x="1208" y="8765"/>
                </a:cubicBezTo>
                <a:lnTo>
                  <a:pt x="335" y="6042"/>
                </a:lnTo>
                <a:cubicBezTo>
                  <a:pt x="-24" y="4928"/>
                  <a:pt x="-101" y="3234"/>
                  <a:pt x="140" y="1830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88"/>
                </a:lnTo>
                <a:cubicBezTo>
                  <a:pt x="21497" y="9669"/>
                  <a:pt x="21497" y="11920"/>
                  <a:pt x="21053" y="13301"/>
                </a:cubicBezTo>
                <a:lnTo>
                  <a:pt x="18719" y="20565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33"/>
                </a:moveTo>
                <a:cubicBezTo>
                  <a:pt x="813" y="733"/>
                  <a:pt x="542" y="1245"/>
                  <a:pt x="388" y="2143"/>
                </a:cubicBezTo>
                <a:cubicBezTo>
                  <a:pt x="224" y="3098"/>
                  <a:pt x="207" y="4530"/>
                  <a:pt x="542" y="5576"/>
                </a:cubicBezTo>
                <a:lnTo>
                  <a:pt x="1415" y="8299"/>
                </a:lnTo>
                <a:cubicBezTo>
                  <a:pt x="1859" y="9680"/>
                  <a:pt x="1859" y="11931"/>
                  <a:pt x="1415" y="13312"/>
                </a:cubicBezTo>
                <a:lnTo>
                  <a:pt x="542" y="16035"/>
                </a:lnTo>
                <a:cubicBezTo>
                  <a:pt x="207" y="17081"/>
                  <a:pt x="224" y="18513"/>
                  <a:pt x="388" y="19468"/>
                </a:cubicBezTo>
                <a:cubicBezTo>
                  <a:pt x="544" y="20367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1"/>
                </a:cubicBezTo>
                <a:lnTo>
                  <a:pt x="20846" y="12846"/>
                </a:lnTo>
                <a:cubicBezTo>
                  <a:pt x="21200" y="11744"/>
                  <a:pt x="21200" y="9874"/>
                  <a:pt x="20846" y="8771"/>
                </a:cubicBezTo>
                <a:lnTo>
                  <a:pt x="18512" y="1506"/>
                </a:lnTo>
                <a:cubicBezTo>
                  <a:pt x="18352" y="1012"/>
                  <a:pt x="18145" y="739"/>
                  <a:pt x="17927" y="739"/>
                </a:cubicBezTo>
                <a:lnTo>
                  <a:pt x="1127" y="739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1B0E4F1-1EF5-4B62-B6C1-D5D63EEED47C}"/>
              </a:ext>
            </a:extLst>
          </p:cNvPr>
          <p:cNvSpPr/>
          <p:nvPr/>
        </p:nvSpPr>
        <p:spPr>
          <a:xfrm>
            <a:off x="8262100" y="3842022"/>
            <a:ext cx="2029145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8" y="21600"/>
                  <a:pt x="17927" y="21600"/>
                </a:cubicBezTo>
                <a:close/>
                <a:moveTo>
                  <a:pt x="1129" y="728"/>
                </a:moveTo>
                <a:cubicBezTo>
                  <a:pt x="815" y="728"/>
                  <a:pt x="544" y="1239"/>
                  <a:pt x="390" y="2138"/>
                </a:cubicBezTo>
                <a:cubicBezTo>
                  <a:pt x="224" y="3093"/>
                  <a:pt x="209" y="4526"/>
                  <a:pt x="544" y="5572"/>
                </a:cubicBezTo>
                <a:lnTo>
                  <a:pt x="1417" y="8295"/>
                </a:lnTo>
                <a:cubicBezTo>
                  <a:pt x="1861" y="9677"/>
                  <a:pt x="1861" y="11929"/>
                  <a:pt x="1417" y="13310"/>
                </a:cubicBezTo>
                <a:lnTo>
                  <a:pt x="544" y="16034"/>
                </a:lnTo>
                <a:cubicBezTo>
                  <a:pt x="209" y="17080"/>
                  <a:pt x="226" y="18513"/>
                  <a:pt x="390" y="19468"/>
                </a:cubicBezTo>
                <a:cubicBezTo>
                  <a:pt x="546" y="20366"/>
                  <a:pt x="815" y="20878"/>
                  <a:pt x="1129" y="20878"/>
                </a:cubicBezTo>
                <a:lnTo>
                  <a:pt x="17929" y="20878"/>
                </a:lnTo>
                <a:cubicBezTo>
                  <a:pt x="18147" y="20878"/>
                  <a:pt x="18356" y="20605"/>
                  <a:pt x="18514" y="20110"/>
                </a:cubicBezTo>
                <a:lnTo>
                  <a:pt x="20848" y="12844"/>
                </a:lnTo>
                <a:cubicBezTo>
                  <a:pt x="21202" y="11741"/>
                  <a:pt x="21202" y="9870"/>
                  <a:pt x="20848" y="8767"/>
                </a:cubicBezTo>
                <a:lnTo>
                  <a:pt x="18514" y="1495"/>
                </a:lnTo>
                <a:cubicBezTo>
                  <a:pt x="18354" y="1001"/>
                  <a:pt x="18147" y="728"/>
                  <a:pt x="17929" y="728"/>
                </a:cubicBezTo>
                <a:lnTo>
                  <a:pt x="1129" y="728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93C82475-9C3B-47B7-9F52-723A7DB7B681}"/>
              </a:ext>
            </a:extLst>
          </p:cNvPr>
          <p:cNvSpPr/>
          <p:nvPr/>
        </p:nvSpPr>
        <p:spPr>
          <a:xfrm>
            <a:off x="8039264" y="2423985"/>
            <a:ext cx="2029146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44"/>
                </a:cubicBezTo>
                <a:lnTo>
                  <a:pt x="20178" y="8767"/>
                </a:lnTo>
                <a:cubicBezTo>
                  <a:pt x="19824" y="9870"/>
                  <a:pt x="19824" y="11741"/>
                  <a:pt x="20178" y="12844"/>
                </a:cubicBezTo>
                <a:lnTo>
                  <a:pt x="21051" y="15568"/>
                </a:lnTo>
                <a:cubicBezTo>
                  <a:pt x="21410" y="16682"/>
                  <a:pt x="21487" y="18376"/>
                  <a:pt x="21246" y="19781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4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8FE34AA-D8D2-495F-B50B-AD00BD6AB47D}"/>
              </a:ext>
            </a:extLst>
          </p:cNvPr>
          <p:cNvSpPr/>
          <p:nvPr/>
        </p:nvSpPr>
        <p:spPr>
          <a:xfrm>
            <a:off x="5993239" y="2423985"/>
            <a:ext cx="2029146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38"/>
                </a:cubicBezTo>
                <a:lnTo>
                  <a:pt x="20178" y="8762"/>
                </a:lnTo>
                <a:cubicBezTo>
                  <a:pt x="19824" y="9865"/>
                  <a:pt x="19824" y="11735"/>
                  <a:pt x="20178" y="12838"/>
                </a:cubicBezTo>
                <a:lnTo>
                  <a:pt x="21051" y="15562"/>
                </a:lnTo>
                <a:cubicBezTo>
                  <a:pt x="21410" y="16676"/>
                  <a:pt x="21487" y="18371"/>
                  <a:pt x="21246" y="19769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4" y="20355"/>
                  <a:pt x="20998" y="19456"/>
                </a:cubicBezTo>
                <a:cubicBezTo>
                  <a:pt x="21164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387E27E-D60F-40AB-924A-AD96DB8D579F}"/>
              </a:ext>
            </a:extLst>
          </p:cNvPr>
          <p:cNvSpPr/>
          <p:nvPr/>
        </p:nvSpPr>
        <p:spPr>
          <a:xfrm>
            <a:off x="3947213" y="2423985"/>
            <a:ext cx="2029146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44"/>
                </a:cubicBezTo>
                <a:lnTo>
                  <a:pt x="20178" y="8767"/>
                </a:lnTo>
                <a:cubicBezTo>
                  <a:pt x="19824" y="9870"/>
                  <a:pt x="19824" y="11741"/>
                  <a:pt x="20178" y="12844"/>
                </a:cubicBezTo>
                <a:lnTo>
                  <a:pt x="21051" y="15568"/>
                </a:lnTo>
                <a:cubicBezTo>
                  <a:pt x="21410" y="16682"/>
                  <a:pt x="21487" y="18376"/>
                  <a:pt x="21246" y="19781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2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BF1BB3F-686F-4458-A558-28D73E2C1051}"/>
              </a:ext>
            </a:extLst>
          </p:cNvPr>
          <p:cNvSpPr/>
          <p:nvPr/>
        </p:nvSpPr>
        <p:spPr>
          <a:xfrm>
            <a:off x="1901188" y="2423985"/>
            <a:ext cx="2029146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38"/>
                </a:cubicBezTo>
                <a:lnTo>
                  <a:pt x="20178" y="8762"/>
                </a:lnTo>
                <a:cubicBezTo>
                  <a:pt x="19824" y="9865"/>
                  <a:pt x="19824" y="11735"/>
                  <a:pt x="20178" y="12838"/>
                </a:cubicBezTo>
                <a:lnTo>
                  <a:pt x="21051" y="15562"/>
                </a:lnTo>
                <a:cubicBezTo>
                  <a:pt x="21410" y="16676"/>
                  <a:pt x="21487" y="18371"/>
                  <a:pt x="21246" y="19769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2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3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ED9324-2105-4D7A-BAAD-54377981204C}"/>
              </a:ext>
            </a:extLst>
          </p:cNvPr>
          <p:cNvSpPr/>
          <p:nvPr/>
        </p:nvSpPr>
        <p:spPr>
          <a:xfrm>
            <a:off x="2124024" y="4778136"/>
            <a:ext cx="182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E589E54-BF02-43F7-B869-C129BB6B4707}"/>
              </a:ext>
            </a:extLst>
          </p:cNvPr>
          <p:cNvSpPr/>
          <p:nvPr/>
        </p:nvSpPr>
        <p:spPr>
          <a:xfrm>
            <a:off x="4170049" y="4778136"/>
            <a:ext cx="182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2AE7311-CC68-466D-97FD-7E01EE7002E0}"/>
              </a:ext>
            </a:extLst>
          </p:cNvPr>
          <p:cNvSpPr/>
          <p:nvPr/>
        </p:nvSpPr>
        <p:spPr>
          <a:xfrm>
            <a:off x="6216074" y="4778136"/>
            <a:ext cx="182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4F14AC-D653-4A5C-9A08-7FDA5F4AAAF7}"/>
              </a:ext>
            </a:extLst>
          </p:cNvPr>
          <p:cNvSpPr/>
          <p:nvPr/>
        </p:nvSpPr>
        <p:spPr>
          <a:xfrm>
            <a:off x="8262100" y="4778136"/>
            <a:ext cx="182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EFECF2-445C-45AF-BEA4-C27A9F515200}"/>
              </a:ext>
            </a:extLst>
          </p:cNvPr>
          <p:cNvSpPr/>
          <p:nvPr/>
        </p:nvSpPr>
        <p:spPr>
          <a:xfrm>
            <a:off x="2103414" y="1426465"/>
            <a:ext cx="182692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9F73998-B7D0-4965-8B2C-9A6FFC7289EB}"/>
              </a:ext>
            </a:extLst>
          </p:cNvPr>
          <p:cNvSpPr/>
          <p:nvPr/>
        </p:nvSpPr>
        <p:spPr>
          <a:xfrm>
            <a:off x="4149439" y="1426465"/>
            <a:ext cx="182692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7D395BD-149C-46CD-BD0C-0FB7F15F346A}"/>
              </a:ext>
            </a:extLst>
          </p:cNvPr>
          <p:cNvSpPr/>
          <p:nvPr/>
        </p:nvSpPr>
        <p:spPr>
          <a:xfrm>
            <a:off x="6195464" y="1426465"/>
            <a:ext cx="182692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7443B99-6A6F-4AD7-BD3F-DE205AA2912B}"/>
              </a:ext>
            </a:extLst>
          </p:cNvPr>
          <p:cNvSpPr/>
          <p:nvPr/>
        </p:nvSpPr>
        <p:spPr>
          <a:xfrm>
            <a:off x="8241490" y="1426465"/>
            <a:ext cx="182692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666D1F3-554C-4798-9FAB-C3A4B23A191F}"/>
              </a:ext>
            </a:extLst>
          </p:cNvPr>
          <p:cNvGrpSpPr/>
          <p:nvPr/>
        </p:nvGrpSpPr>
        <p:grpSpPr>
          <a:xfrm>
            <a:off x="705985" y="2444243"/>
            <a:ext cx="1397429" cy="2153796"/>
            <a:chOff x="705985" y="2444243"/>
            <a:chExt cx="1397429" cy="2153796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6E8DC63F-1798-4210-9327-06CF12B08E08}"/>
                </a:ext>
              </a:extLst>
            </p:cNvPr>
            <p:cNvSpPr/>
            <p:nvPr/>
          </p:nvSpPr>
          <p:spPr>
            <a:xfrm>
              <a:off x="705985" y="2444243"/>
              <a:ext cx="1397429" cy="2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extrusionOk="0">
                  <a:moveTo>
                    <a:pt x="16534" y="21600"/>
                  </a:moveTo>
                  <a:cubicBezTo>
                    <a:pt x="7402" y="21600"/>
                    <a:pt x="0" y="16765"/>
                    <a:pt x="0" y="10800"/>
                  </a:cubicBezTo>
                  <a:cubicBezTo>
                    <a:pt x="0" y="4835"/>
                    <a:pt x="7402" y="0"/>
                    <a:pt x="16534" y="0"/>
                  </a:cubicBezTo>
                  <a:lnTo>
                    <a:pt x="16574" y="0"/>
                  </a:lnTo>
                  <a:cubicBezTo>
                    <a:pt x="17868" y="0"/>
                    <a:pt x="18505" y="1237"/>
                    <a:pt x="17579" y="1944"/>
                  </a:cubicBezTo>
                  <a:lnTo>
                    <a:pt x="16307" y="2917"/>
                  </a:lnTo>
                  <a:cubicBezTo>
                    <a:pt x="15725" y="3362"/>
                    <a:pt x="15725" y="4098"/>
                    <a:pt x="16307" y="4543"/>
                  </a:cubicBezTo>
                  <a:lnTo>
                    <a:pt x="17579" y="5516"/>
                  </a:lnTo>
                  <a:cubicBezTo>
                    <a:pt x="18505" y="6225"/>
                    <a:pt x="17868" y="7460"/>
                    <a:pt x="16574" y="7460"/>
                  </a:cubicBezTo>
                  <a:lnTo>
                    <a:pt x="16397" y="7460"/>
                  </a:lnTo>
                  <a:cubicBezTo>
                    <a:pt x="13573" y="7460"/>
                    <a:pt x="11284" y="8955"/>
                    <a:pt x="11284" y="10800"/>
                  </a:cubicBezTo>
                  <a:cubicBezTo>
                    <a:pt x="11284" y="12645"/>
                    <a:pt x="13573" y="14140"/>
                    <a:pt x="16397" y="14140"/>
                  </a:cubicBezTo>
                  <a:lnTo>
                    <a:pt x="16614" y="14140"/>
                  </a:lnTo>
                  <a:cubicBezTo>
                    <a:pt x="16988" y="14140"/>
                    <a:pt x="17348" y="14256"/>
                    <a:pt x="17619" y="14461"/>
                  </a:cubicBezTo>
                  <a:lnTo>
                    <a:pt x="21018" y="17057"/>
                  </a:lnTo>
                  <a:cubicBezTo>
                    <a:pt x="21600" y="17502"/>
                    <a:pt x="21600" y="18238"/>
                    <a:pt x="21018" y="18683"/>
                  </a:cubicBezTo>
                  <a:lnTo>
                    <a:pt x="17619" y="21279"/>
                  </a:lnTo>
                  <a:cubicBezTo>
                    <a:pt x="17352" y="21484"/>
                    <a:pt x="16991" y="21600"/>
                    <a:pt x="16614" y="21600"/>
                  </a:cubicBezTo>
                  <a:lnTo>
                    <a:pt x="16534" y="2160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3"/>
                </a:gs>
                <a:gs pos="6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040C8AC-8B28-4A4A-81B9-473143766773}"/>
                </a:ext>
              </a:extLst>
            </p:cNvPr>
            <p:cNvSpPr/>
            <p:nvPr/>
          </p:nvSpPr>
          <p:spPr>
            <a:xfrm>
              <a:off x="705985" y="2444243"/>
              <a:ext cx="1234248" cy="2153796"/>
            </a:xfrm>
            <a:custGeom>
              <a:avLst/>
              <a:gdLst>
                <a:gd name="connsiteX0" fmla="*/ 1076909 w 1234248"/>
                <a:gd name="connsiteY0" fmla="*/ 0 h 2153796"/>
                <a:gd name="connsiteX1" fmla="*/ 1079515 w 1234248"/>
                <a:gd name="connsiteY1" fmla="*/ 0 h 2153796"/>
                <a:gd name="connsiteX2" fmla="*/ 1172990 w 1234248"/>
                <a:gd name="connsiteY2" fmla="*/ 101529 h 2153796"/>
                <a:gd name="connsiteX3" fmla="*/ 1172434 w 1234248"/>
                <a:gd name="connsiteY3" fmla="*/ 120481 h 2153796"/>
                <a:gd name="connsiteX4" fmla="*/ 1117756 w 1234248"/>
                <a:gd name="connsiteY4" fmla="*/ 111626 h 2153796"/>
                <a:gd name="connsiteX5" fmla="*/ 1024276 w 1234248"/>
                <a:gd name="connsiteY5" fmla="*/ 106616 h 2153796"/>
                <a:gd name="connsiteX6" fmla="*/ 109990 w 1234248"/>
                <a:gd name="connsiteY6" fmla="*/ 1076898 h 2153796"/>
                <a:gd name="connsiteX7" fmla="*/ 1024276 w 1234248"/>
                <a:gd name="connsiteY7" fmla="*/ 2047180 h 2153796"/>
                <a:gd name="connsiteX8" fmla="*/ 1208537 w 1234248"/>
                <a:gd name="connsiteY8" fmla="*/ 2027468 h 2153796"/>
                <a:gd name="connsiteX9" fmla="*/ 1234248 w 1234248"/>
                <a:gd name="connsiteY9" fmla="*/ 2020452 h 2153796"/>
                <a:gd name="connsiteX10" fmla="*/ 1147579 w 1234248"/>
                <a:gd name="connsiteY10" fmla="*/ 2121788 h 2153796"/>
                <a:gd name="connsiteX11" fmla="*/ 1082120 w 1234248"/>
                <a:gd name="connsiteY11" fmla="*/ 2153796 h 2153796"/>
                <a:gd name="connsiteX12" fmla="*/ 1076909 w 1234248"/>
                <a:gd name="connsiteY12" fmla="*/ 2153796 h 2153796"/>
                <a:gd name="connsiteX13" fmla="*/ 0 w 1234248"/>
                <a:gd name="connsiteY13" fmla="*/ 1076898 h 2153796"/>
                <a:gd name="connsiteX14" fmla="*/ 1076909 w 1234248"/>
                <a:gd name="connsiteY14" fmla="*/ 0 h 215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4248" h="2153796">
                  <a:moveTo>
                    <a:pt x="1076909" y="0"/>
                  </a:moveTo>
                  <a:lnTo>
                    <a:pt x="1079515" y="0"/>
                  </a:lnTo>
                  <a:cubicBezTo>
                    <a:pt x="1132191" y="0"/>
                    <a:pt x="1168152" y="48182"/>
                    <a:pt x="1172990" y="101529"/>
                  </a:cubicBezTo>
                  <a:lnTo>
                    <a:pt x="1172434" y="120481"/>
                  </a:lnTo>
                  <a:lnTo>
                    <a:pt x="1117756" y="111626"/>
                  </a:lnTo>
                  <a:cubicBezTo>
                    <a:pt x="1087021" y="108313"/>
                    <a:pt x="1055835" y="106616"/>
                    <a:pt x="1024276" y="106616"/>
                  </a:cubicBezTo>
                  <a:cubicBezTo>
                    <a:pt x="519330" y="106616"/>
                    <a:pt x="109990" y="541026"/>
                    <a:pt x="109990" y="1076898"/>
                  </a:cubicBezTo>
                  <a:cubicBezTo>
                    <a:pt x="109990" y="1612770"/>
                    <a:pt x="519330" y="2047180"/>
                    <a:pt x="1024276" y="2047180"/>
                  </a:cubicBezTo>
                  <a:cubicBezTo>
                    <a:pt x="1087394" y="2047180"/>
                    <a:pt x="1149019" y="2040393"/>
                    <a:pt x="1208537" y="2027468"/>
                  </a:cubicBezTo>
                  <a:lnTo>
                    <a:pt x="1234248" y="2020452"/>
                  </a:lnTo>
                  <a:lnTo>
                    <a:pt x="1147579" y="2121788"/>
                  </a:lnTo>
                  <a:cubicBezTo>
                    <a:pt x="1130188" y="2142229"/>
                    <a:pt x="1106675" y="2153796"/>
                    <a:pt x="1082120" y="2153796"/>
                  </a:cubicBezTo>
                  <a:lnTo>
                    <a:pt x="1076909" y="2153796"/>
                  </a:lnTo>
                  <a:cubicBezTo>
                    <a:pt x="482115" y="2153796"/>
                    <a:pt x="0" y="1671685"/>
                    <a:pt x="0" y="1076898"/>
                  </a:cubicBezTo>
                  <a:cubicBezTo>
                    <a:pt x="0" y="482111"/>
                    <a:pt x="482115" y="0"/>
                    <a:pt x="1076909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3BDC0A5-2ED1-4973-B018-2CADEF5ABEE3}"/>
              </a:ext>
            </a:extLst>
          </p:cNvPr>
          <p:cNvGrpSpPr/>
          <p:nvPr/>
        </p:nvGrpSpPr>
        <p:grpSpPr>
          <a:xfrm>
            <a:off x="10105547" y="2444243"/>
            <a:ext cx="1397429" cy="2153797"/>
            <a:chOff x="10105547" y="2444243"/>
            <a:chExt cx="1397429" cy="2153797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ADFB360-A9DA-4B2A-B2DC-B0B169CF9B1B}"/>
                </a:ext>
              </a:extLst>
            </p:cNvPr>
            <p:cNvSpPr/>
            <p:nvPr/>
          </p:nvSpPr>
          <p:spPr>
            <a:xfrm>
              <a:off x="10105547" y="2444243"/>
              <a:ext cx="1397429" cy="2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extrusionOk="0">
                  <a:moveTo>
                    <a:pt x="4921" y="0"/>
                  </a:moveTo>
                  <a:cubicBezTo>
                    <a:pt x="14053" y="0"/>
                    <a:pt x="21455" y="4835"/>
                    <a:pt x="21455" y="10800"/>
                  </a:cubicBezTo>
                  <a:cubicBezTo>
                    <a:pt x="21455" y="16765"/>
                    <a:pt x="14053" y="21600"/>
                    <a:pt x="4921" y="21600"/>
                  </a:cubicBezTo>
                  <a:lnTo>
                    <a:pt x="4881" y="21600"/>
                  </a:lnTo>
                  <a:cubicBezTo>
                    <a:pt x="3587" y="21600"/>
                    <a:pt x="2950" y="20363"/>
                    <a:pt x="3876" y="19656"/>
                  </a:cubicBezTo>
                  <a:lnTo>
                    <a:pt x="5148" y="18683"/>
                  </a:lnTo>
                  <a:cubicBezTo>
                    <a:pt x="5730" y="18238"/>
                    <a:pt x="5730" y="17502"/>
                    <a:pt x="5148" y="17057"/>
                  </a:cubicBezTo>
                  <a:lnTo>
                    <a:pt x="3876" y="16084"/>
                  </a:lnTo>
                  <a:cubicBezTo>
                    <a:pt x="2950" y="15375"/>
                    <a:pt x="3587" y="14140"/>
                    <a:pt x="4881" y="14140"/>
                  </a:cubicBezTo>
                  <a:lnTo>
                    <a:pt x="5058" y="14140"/>
                  </a:lnTo>
                  <a:cubicBezTo>
                    <a:pt x="7882" y="14140"/>
                    <a:pt x="10171" y="12645"/>
                    <a:pt x="10171" y="10800"/>
                  </a:cubicBezTo>
                  <a:cubicBezTo>
                    <a:pt x="10171" y="8955"/>
                    <a:pt x="7882" y="7460"/>
                    <a:pt x="5058" y="7460"/>
                  </a:cubicBezTo>
                  <a:lnTo>
                    <a:pt x="4841" y="7460"/>
                  </a:lnTo>
                  <a:cubicBezTo>
                    <a:pt x="4467" y="7460"/>
                    <a:pt x="4107" y="7344"/>
                    <a:pt x="3836" y="7139"/>
                  </a:cubicBezTo>
                  <a:lnTo>
                    <a:pt x="437" y="4543"/>
                  </a:lnTo>
                  <a:cubicBezTo>
                    <a:pt x="-145" y="4098"/>
                    <a:pt x="-145" y="3362"/>
                    <a:pt x="437" y="2917"/>
                  </a:cubicBezTo>
                  <a:lnTo>
                    <a:pt x="3836" y="321"/>
                  </a:lnTo>
                  <a:cubicBezTo>
                    <a:pt x="4103" y="116"/>
                    <a:pt x="4464" y="0"/>
                    <a:pt x="4841" y="0"/>
                  </a:cubicBezTo>
                  <a:lnTo>
                    <a:pt x="4921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5"/>
                </a:gs>
                <a:gs pos="6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6CEAD8A-257D-45AC-B916-AD250FCDE944}"/>
                </a:ext>
              </a:extLst>
            </p:cNvPr>
            <p:cNvSpPr/>
            <p:nvPr/>
          </p:nvSpPr>
          <p:spPr>
            <a:xfrm rot="10800000">
              <a:off x="10268728" y="2444244"/>
              <a:ext cx="1234248" cy="2153796"/>
            </a:xfrm>
            <a:custGeom>
              <a:avLst/>
              <a:gdLst>
                <a:gd name="connsiteX0" fmla="*/ 1076909 w 1234248"/>
                <a:gd name="connsiteY0" fmla="*/ 0 h 2153796"/>
                <a:gd name="connsiteX1" fmla="*/ 1079515 w 1234248"/>
                <a:gd name="connsiteY1" fmla="*/ 0 h 2153796"/>
                <a:gd name="connsiteX2" fmla="*/ 1172990 w 1234248"/>
                <a:gd name="connsiteY2" fmla="*/ 101529 h 2153796"/>
                <a:gd name="connsiteX3" fmla="*/ 1172434 w 1234248"/>
                <a:gd name="connsiteY3" fmla="*/ 120481 h 2153796"/>
                <a:gd name="connsiteX4" fmla="*/ 1117756 w 1234248"/>
                <a:gd name="connsiteY4" fmla="*/ 111626 h 2153796"/>
                <a:gd name="connsiteX5" fmla="*/ 1024276 w 1234248"/>
                <a:gd name="connsiteY5" fmla="*/ 106616 h 2153796"/>
                <a:gd name="connsiteX6" fmla="*/ 109990 w 1234248"/>
                <a:gd name="connsiteY6" fmla="*/ 1076898 h 2153796"/>
                <a:gd name="connsiteX7" fmla="*/ 1024276 w 1234248"/>
                <a:gd name="connsiteY7" fmla="*/ 2047180 h 2153796"/>
                <a:gd name="connsiteX8" fmla="*/ 1208537 w 1234248"/>
                <a:gd name="connsiteY8" fmla="*/ 2027468 h 2153796"/>
                <a:gd name="connsiteX9" fmla="*/ 1234248 w 1234248"/>
                <a:gd name="connsiteY9" fmla="*/ 2020452 h 2153796"/>
                <a:gd name="connsiteX10" fmla="*/ 1147579 w 1234248"/>
                <a:gd name="connsiteY10" fmla="*/ 2121788 h 2153796"/>
                <a:gd name="connsiteX11" fmla="*/ 1082120 w 1234248"/>
                <a:gd name="connsiteY11" fmla="*/ 2153796 h 2153796"/>
                <a:gd name="connsiteX12" fmla="*/ 1076909 w 1234248"/>
                <a:gd name="connsiteY12" fmla="*/ 2153796 h 2153796"/>
                <a:gd name="connsiteX13" fmla="*/ 0 w 1234248"/>
                <a:gd name="connsiteY13" fmla="*/ 1076898 h 2153796"/>
                <a:gd name="connsiteX14" fmla="*/ 1076909 w 1234248"/>
                <a:gd name="connsiteY14" fmla="*/ 0 h 215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4248" h="2153796">
                  <a:moveTo>
                    <a:pt x="1076909" y="0"/>
                  </a:moveTo>
                  <a:lnTo>
                    <a:pt x="1079515" y="0"/>
                  </a:lnTo>
                  <a:cubicBezTo>
                    <a:pt x="1132191" y="0"/>
                    <a:pt x="1168152" y="48182"/>
                    <a:pt x="1172990" y="101529"/>
                  </a:cubicBezTo>
                  <a:lnTo>
                    <a:pt x="1172434" y="120481"/>
                  </a:lnTo>
                  <a:lnTo>
                    <a:pt x="1117756" y="111626"/>
                  </a:lnTo>
                  <a:cubicBezTo>
                    <a:pt x="1087021" y="108313"/>
                    <a:pt x="1055835" y="106616"/>
                    <a:pt x="1024276" y="106616"/>
                  </a:cubicBezTo>
                  <a:cubicBezTo>
                    <a:pt x="519330" y="106616"/>
                    <a:pt x="109990" y="541026"/>
                    <a:pt x="109990" y="1076898"/>
                  </a:cubicBezTo>
                  <a:cubicBezTo>
                    <a:pt x="109990" y="1612770"/>
                    <a:pt x="519330" y="2047180"/>
                    <a:pt x="1024276" y="2047180"/>
                  </a:cubicBezTo>
                  <a:cubicBezTo>
                    <a:pt x="1087394" y="2047180"/>
                    <a:pt x="1149019" y="2040393"/>
                    <a:pt x="1208537" y="2027468"/>
                  </a:cubicBezTo>
                  <a:lnTo>
                    <a:pt x="1234248" y="2020452"/>
                  </a:lnTo>
                  <a:lnTo>
                    <a:pt x="1147579" y="2121788"/>
                  </a:lnTo>
                  <a:cubicBezTo>
                    <a:pt x="1130188" y="2142229"/>
                    <a:pt x="1106675" y="2153796"/>
                    <a:pt x="1082120" y="2153796"/>
                  </a:cubicBezTo>
                  <a:lnTo>
                    <a:pt x="1076909" y="2153796"/>
                  </a:lnTo>
                  <a:cubicBezTo>
                    <a:pt x="482115" y="2153796"/>
                    <a:pt x="0" y="1671685"/>
                    <a:pt x="0" y="1076898"/>
                  </a:cubicBezTo>
                  <a:cubicBezTo>
                    <a:pt x="0" y="482111"/>
                    <a:pt x="482115" y="0"/>
                    <a:pt x="1076909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214056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Process Diagram for PowerPoint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183D443B-33DB-4AB4-AEFE-C0E0B4DB59CA}"/>
              </a:ext>
            </a:extLst>
          </p:cNvPr>
          <p:cNvSpPr/>
          <p:nvPr/>
        </p:nvSpPr>
        <p:spPr>
          <a:xfrm>
            <a:off x="2124024" y="3842022"/>
            <a:ext cx="2029145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28"/>
                </a:moveTo>
                <a:cubicBezTo>
                  <a:pt x="813" y="728"/>
                  <a:pt x="544" y="1239"/>
                  <a:pt x="388" y="2138"/>
                </a:cubicBezTo>
                <a:cubicBezTo>
                  <a:pt x="224" y="3093"/>
                  <a:pt x="207" y="4526"/>
                  <a:pt x="542" y="5572"/>
                </a:cubicBezTo>
                <a:lnTo>
                  <a:pt x="1415" y="8295"/>
                </a:lnTo>
                <a:cubicBezTo>
                  <a:pt x="1859" y="9677"/>
                  <a:pt x="1859" y="11929"/>
                  <a:pt x="1415" y="13310"/>
                </a:cubicBezTo>
                <a:lnTo>
                  <a:pt x="542" y="16034"/>
                </a:lnTo>
                <a:cubicBezTo>
                  <a:pt x="207" y="17080"/>
                  <a:pt x="224" y="18513"/>
                  <a:pt x="388" y="19468"/>
                </a:cubicBezTo>
                <a:cubicBezTo>
                  <a:pt x="544" y="20366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0"/>
                </a:cubicBezTo>
                <a:lnTo>
                  <a:pt x="20846" y="12844"/>
                </a:lnTo>
                <a:cubicBezTo>
                  <a:pt x="21200" y="11741"/>
                  <a:pt x="21200" y="9870"/>
                  <a:pt x="20846" y="8767"/>
                </a:cubicBezTo>
                <a:lnTo>
                  <a:pt x="18512" y="1501"/>
                </a:lnTo>
                <a:cubicBezTo>
                  <a:pt x="18352" y="1006"/>
                  <a:pt x="18145" y="733"/>
                  <a:pt x="17927" y="733"/>
                </a:cubicBezTo>
                <a:lnTo>
                  <a:pt x="1127" y="733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8A520C1-0860-4DB8-8AC5-37FD5042F850}"/>
              </a:ext>
            </a:extLst>
          </p:cNvPr>
          <p:cNvSpPr/>
          <p:nvPr/>
        </p:nvSpPr>
        <p:spPr>
          <a:xfrm>
            <a:off x="4170049" y="3842022"/>
            <a:ext cx="2029145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28"/>
                </a:moveTo>
                <a:cubicBezTo>
                  <a:pt x="813" y="728"/>
                  <a:pt x="544" y="1239"/>
                  <a:pt x="388" y="2138"/>
                </a:cubicBezTo>
                <a:cubicBezTo>
                  <a:pt x="224" y="3093"/>
                  <a:pt x="207" y="4526"/>
                  <a:pt x="542" y="5572"/>
                </a:cubicBezTo>
                <a:lnTo>
                  <a:pt x="1415" y="8295"/>
                </a:lnTo>
                <a:cubicBezTo>
                  <a:pt x="1859" y="9677"/>
                  <a:pt x="1859" y="11929"/>
                  <a:pt x="1415" y="13310"/>
                </a:cubicBezTo>
                <a:lnTo>
                  <a:pt x="542" y="16034"/>
                </a:lnTo>
                <a:cubicBezTo>
                  <a:pt x="207" y="17080"/>
                  <a:pt x="224" y="18513"/>
                  <a:pt x="388" y="19468"/>
                </a:cubicBezTo>
                <a:cubicBezTo>
                  <a:pt x="544" y="20366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0"/>
                </a:cubicBezTo>
                <a:lnTo>
                  <a:pt x="20846" y="12844"/>
                </a:lnTo>
                <a:cubicBezTo>
                  <a:pt x="21200" y="11741"/>
                  <a:pt x="21200" y="9870"/>
                  <a:pt x="20846" y="8767"/>
                </a:cubicBezTo>
                <a:lnTo>
                  <a:pt x="18512" y="1501"/>
                </a:lnTo>
                <a:cubicBezTo>
                  <a:pt x="18352" y="1006"/>
                  <a:pt x="18145" y="733"/>
                  <a:pt x="17927" y="733"/>
                </a:cubicBezTo>
                <a:lnTo>
                  <a:pt x="1127" y="733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03850A9B-AC97-48F9-8578-44C6FA588ACE}"/>
              </a:ext>
            </a:extLst>
          </p:cNvPr>
          <p:cNvSpPr/>
          <p:nvPr/>
        </p:nvSpPr>
        <p:spPr>
          <a:xfrm>
            <a:off x="6216075" y="3842022"/>
            <a:ext cx="2029145" cy="769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70"/>
                </a:cubicBezTo>
                <a:cubicBezTo>
                  <a:pt x="-103" y="18371"/>
                  <a:pt x="-24" y="16677"/>
                  <a:pt x="335" y="15563"/>
                </a:cubicBezTo>
                <a:lnTo>
                  <a:pt x="1208" y="12841"/>
                </a:lnTo>
                <a:cubicBezTo>
                  <a:pt x="1562" y="11738"/>
                  <a:pt x="1562" y="9868"/>
                  <a:pt x="1208" y="8765"/>
                </a:cubicBezTo>
                <a:lnTo>
                  <a:pt x="335" y="6042"/>
                </a:lnTo>
                <a:cubicBezTo>
                  <a:pt x="-24" y="4928"/>
                  <a:pt x="-101" y="3234"/>
                  <a:pt x="140" y="1830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88"/>
                </a:lnTo>
                <a:cubicBezTo>
                  <a:pt x="21497" y="9669"/>
                  <a:pt x="21497" y="11920"/>
                  <a:pt x="21053" y="13301"/>
                </a:cubicBezTo>
                <a:lnTo>
                  <a:pt x="18719" y="20565"/>
                </a:lnTo>
                <a:cubicBezTo>
                  <a:pt x="18508" y="21236"/>
                  <a:pt x="18226" y="21600"/>
                  <a:pt x="17927" y="21600"/>
                </a:cubicBezTo>
                <a:close/>
                <a:moveTo>
                  <a:pt x="1127" y="733"/>
                </a:moveTo>
                <a:cubicBezTo>
                  <a:pt x="813" y="733"/>
                  <a:pt x="542" y="1245"/>
                  <a:pt x="388" y="2143"/>
                </a:cubicBezTo>
                <a:cubicBezTo>
                  <a:pt x="224" y="3098"/>
                  <a:pt x="207" y="4530"/>
                  <a:pt x="542" y="5576"/>
                </a:cubicBezTo>
                <a:lnTo>
                  <a:pt x="1415" y="8299"/>
                </a:lnTo>
                <a:cubicBezTo>
                  <a:pt x="1859" y="9680"/>
                  <a:pt x="1859" y="11931"/>
                  <a:pt x="1415" y="13312"/>
                </a:cubicBezTo>
                <a:lnTo>
                  <a:pt x="542" y="16035"/>
                </a:lnTo>
                <a:cubicBezTo>
                  <a:pt x="207" y="17081"/>
                  <a:pt x="224" y="18513"/>
                  <a:pt x="388" y="19468"/>
                </a:cubicBezTo>
                <a:cubicBezTo>
                  <a:pt x="544" y="20367"/>
                  <a:pt x="813" y="20878"/>
                  <a:pt x="1127" y="20878"/>
                </a:cubicBezTo>
                <a:lnTo>
                  <a:pt x="17927" y="20878"/>
                </a:lnTo>
                <a:cubicBezTo>
                  <a:pt x="18145" y="20878"/>
                  <a:pt x="18354" y="20605"/>
                  <a:pt x="18512" y="20111"/>
                </a:cubicBezTo>
                <a:lnTo>
                  <a:pt x="20846" y="12846"/>
                </a:lnTo>
                <a:cubicBezTo>
                  <a:pt x="21200" y="11744"/>
                  <a:pt x="21200" y="9874"/>
                  <a:pt x="20846" y="8771"/>
                </a:cubicBezTo>
                <a:lnTo>
                  <a:pt x="18512" y="1506"/>
                </a:lnTo>
                <a:cubicBezTo>
                  <a:pt x="18352" y="1012"/>
                  <a:pt x="18145" y="739"/>
                  <a:pt x="17927" y="739"/>
                </a:cubicBezTo>
                <a:lnTo>
                  <a:pt x="1127" y="739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31B0E4F1-1EF5-4B62-B6C1-D5D63EEED47C}"/>
              </a:ext>
            </a:extLst>
          </p:cNvPr>
          <p:cNvSpPr/>
          <p:nvPr/>
        </p:nvSpPr>
        <p:spPr>
          <a:xfrm>
            <a:off x="8262100" y="3842022"/>
            <a:ext cx="2029145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17927" y="21600"/>
                </a:moveTo>
                <a:lnTo>
                  <a:pt x="1127" y="21600"/>
                </a:lnTo>
                <a:cubicBezTo>
                  <a:pt x="708" y="21600"/>
                  <a:pt x="339" y="20918"/>
                  <a:pt x="140" y="19769"/>
                </a:cubicBezTo>
                <a:cubicBezTo>
                  <a:pt x="-103" y="18371"/>
                  <a:pt x="-24" y="16676"/>
                  <a:pt x="335" y="15562"/>
                </a:cubicBezTo>
                <a:lnTo>
                  <a:pt x="1208" y="12838"/>
                </a:lnTo>
                <a:cubicBezTo>
                  <a:pt x="1562" y="11735"/>
                  <a:pt x="1562" y="9865"/>
                  <a:pt x="1208" y="8762"/>
                </a:cubicBezTo>
                <a:lnTo>
                  <a:pt x="335" y="6038"/>
                </a:lnTo>
                <a:cubicBezTo>
                  <a:pt x="-24" y="4924"/>
                  <a:pt x="-101" y="3229"/>
                  <a:pt x="140" y="1831"/>
                </a:cubicBezTo>
                <a:cubicBezTo>
                  <a:pt x="339" y="682"/>
                  <a:pt x="708" y="0"/>
                  <a:pt x="1127" y="0"/>
                </a:cubicBezTo>
                <a:lnTo>
                  <a:pt x="17927" y="0"/>
                </a:lnTo>
                <a:cubicBezTo>
                  <a:pt x="18226" y="0"/>
                  <a:pt x="18508" y="364"/>
                  <a:pt x="18719" y="1023"/>
                </a:cubicBezTo>
                <a:lnTo>
                  <a:pt x="21053" y="8290"/>
                </a:lnTo>
                <a:cubicBezTo>
                  <a:pt x="21497" y="9671"/>
                  <a:pt x="21497" y="11923"/>
                  <a:pt x="21053" y="13305"/>
                </a:cubicBezTo>
                <a:lnTo>
                  <a:pt x="18719" y="20571"/>
                </a:lnTo>
                <a:cubicBezTo>
                  <a:pt x="18508" y="21236"/>
                  <a:pt x="18228" y="21600"/>
                  <a:pt x="17927" y="21600"/>
                </a:cubicBezTo>
                <a:close/>
                <a:moveTo>
                  <a:pt x="1129" y="728"/>
                </a:moveTo>
                <a:cubicBezTo>
                  <a:pt x="815" y="728"/>
                  <a:pt x="544" y="1239"/>
                  <a:pt x="390" y="2138"/>
                </a:cubicBezTo>
                <a:cubicBezTo>
                  <a:pt x="224" y="3093"/>
                  <a:pt x="209" y="4526"/>
                  <a:pt x="544" y="5572"/>
                </a:cubicBezTo>
                <a:lnTo>
                  <a:pt x="1417" y="8295"/>
                </a:lnTo>
                <a:cubicBezTo>
                  <a:pt x="1861" y="9677"/>
                  <a:pt x="1861" y="11929"/>
                  <a:pt x="1417" y="13310"/>
                </a:cubicBezTo>
                <a:lnTo>
                  <a:pt x="544" y="16034"/>
                </a:lnTo>
                <a:cubicBezTo>
                  <a:pt x="209" y="17080"/>
                  <a:pt x="226" y="18513"/>
                  <a:pt x="390" y="19468"/>
                </a:cubicBezTo>
                <a:cubicBezTo>
                  <a:pt x="546" y="20366"/>
                  <a:pt x="815" y="20878"/>
                  <a:pt x="1129" y="20878"/>
                </a:cubicBezTo>
                <a:lnTo>
                  <a:pt x="17929" y="20878"/>
                </a:lnTo>
                <a:cubicBezTo>
                  <a:pt x="18147" y="20878"/>
                  <a:pt x="18356" y="20605"/>
                  <a:pt x="18514" y="20110"/>
                </a:cubicBezTo>
                <a:lnTo>
                  <a:pt x="20848" y="12844"/>
                </a:lnTo>
                <a:cubicBezTo>
                  <a:pt x="21202" y="11741"/>
                  <a:pt x="21202" y="9870"/>
                  <a:pt x="20848" y="8767"/>
                </a:cubicBezTo>
                <a:lnTo>
                  <a:pt x="18514" y="1495"/>
                </a:lnTo>
                <a:cubicBezTo>
                  <a:pt x="18354" y="1001"/>
                  <a:pt x="18147" y="728"/>
                  <a:pt x="17929" y="728"/>
                </a:cubicBezTo>
                <a:lnTo>
                  <a:pt x="1129" y="728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93C82475-9C3B-47B7-9F52-723A7DB7B681}"/>
              </a:ext>
            </a:extLst>
          </p:cNvPr>
          <p:cNvSpPr/>
          <p:nvPr/>
        </p:nvSpPr>
        <p:spPr>
          <a:xfrm>
            <a:off x="8039264" y="2423985"/>
            <a:ext cx="2029146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44"/>
                </a:cubicBezTo>
                <a:lnTo>
                  <a:pt x="20178" y="8767"/>
                </a:lnTo>
                <a:cubicBezTo>
                  <a:pt x="19824" y="9870"/>
                  <a:pt x="19824" y="11741"/>
                  <a:pt x="20178" y="12844"/>
                </a:cubicBezTo>
                <a:lnTo>
                  <a:pt x="21051" y="15568"/>
                </a:lnTo>
                <a:cubicBezTo>
                  <a:pt x="21410" y="16682"/>
                  <a:pt x="21487" y="18376"/>
                  <a:pt x="21246" y="19781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4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C8FE34AA-D8D2-495F-B50B-AD00BD6AB47D}"/>
              </a:ext>
            </a:extLst>
          </p:cNvPr>
          <p:cNvSpPr/>
          <p:nvPr/>
        </p:nvSpPr>
        <p:spPr>
          <a:xfrm>
            <a:off x="5993239" y="2423985"/>
            <a:ext cx="2029146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38"/>
                </a:cubicBezTo>
                <a:lnTo>
                  <a:pt x="20178" y="8762"/>
                </a:lnTo>
                <a:cubicBezTo>
                  <a:pt x="19824" y="9865"/>
                  <a:pt x="19824" y="11735"/>
                  <a:pt x="20178" y="12838"/>
                </a:cubicBezTo>
                <a:lnTo>
                  <a:pt x="21051" y="15562"/>
                </a:lnTo>
                <a:cubicBezTo>
                  <a:pt x="21410" y="16676"/>
                  <a:pt x="21487" y="18371"/>
                  <a:pt x="21246" y="19769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4" y="20355"/>
                  <a:pt x="20998" y="19456"/>
                </a:cubicBezTo>
                <a:cubicBezTo>
                  <a:pt x="21164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387E27E-D60F-40AB-924A-AD96DB8D579F}"/>
              </a:ext>
            </a:extLst>
          </p:cNvPr>
          <p:cNvSpPr/>
          <p:nvPr/>
        </p:nvSpPr>
        <p:spPr>
          <a:xfrm>
            <a:off x="3947213" y="2423985"/>
            <a:ext cx="2029146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44"/>
                </a:cubicBezTo>
                <a:lnTo>
                  <a:pt x="20178" y="8767"/>
                </a:lnTo>
                <a:cubicBezTo>
                  <a:pt x="19824" y="9870"/>
                  <a:pt x="19824" y="11741"/>
                  <a:pt x="20178" y="12844"/>
                </a:cubicBezTo>
                <a:lnTo>
                  <a:pt x="21051" y="15568"/>
                </a:lnTo>
                <a:cubicBezTo>
                  <a:pt x="21410" y="16682"/>
                  <a:pt x="21487" y="18376"/>
                  <a:pt x="21246" y="19781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2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BF1BB3F-686F-4458-A558-28D73E2C1051}"/>
              </a:ext>
            </a:extLst>
          </p:cNvPr>
          <p:cNvSpPr/>
          <p:nvPr/>
        </p:nvSpPr>
        <p:spPr>
          <a:xfrm>
            <a:off x="1901188" y="2423985"/>
            <a:ext cx="2029146" cy="769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6" h="21600" extrusionOk="0">
                <a:moveTo>
                  <a:pt x="20259" y="21600"/>
                </a:moveTo>
                <a:lnTo>
                  <a:pt x="3459" y="21600"/>
                </a:lnTo>
                <a:cubicBezTo>
                  <a:pt x="3160" y="21600"/>
                  <a:pt x="2878" y="21236"/>
                  <a:pt x="2667" y="20577"/>
                </a:cubicBezTo>
                <a:lnTo>
                  <a:pt x="333" y="13310"/>
                </a:lnTo>
                <a:cubicBezTo>
                  <a:pt x="-111" y="11929"/>
                  <a:pt x="-111" y="9677"/>
                  <a:pt x="333" y="8290"/>
                </a:cubicBezTo>
                <a:lnTo>
                  <a:pt x="2667" y="1023"/>
                </a:lnTo>
                <a:cubicBezTo>
                  <a:pt x="2878" y="364"/>
                  <a:pt x="3160" y="0"/>
                  <a:pt x="3459" y="0"/>
                </a:cubicBezTo>
                <a:lnTo>
                  <a:pt x="20259" y="0"/>
                </a:lnTo>
                <a:cubicBezTo>
                  <a:pt x="20678" y="0"/>
                  <a:pt x="21047" y="682"/>
                  <a:pt x="21246" y="1831"/>
                </a:cubicBezTo>
                <a:cubicBezTo>
                  <a:pt x="21489" y="3229"/>
                  <a:pt x="21410" y="4924"/>
                  <a:pt x="21051" y="6038"/>
                </a:cubicBezTo>
                <a:lnTo>
                  <a:pt x="20178" y="8762"/>
                </a:lnTo>
                <a:cubicBezTo>
                  <a:pt x="19824" y="9865"/>
                  <a:pt x="19824" y="11735"/>
                  <a:pt x="20178" y="12838"/>
                </a:cubicBezTo>
                <a:lnTo>
                  <a:pt x="21051" y="15562"/>
                </a:lnTo>
                <a:cubicBezTo>
                  <a:pt x="21410" y="16676"/>
                  <a:pt x="21487" y="18371"/>
                  <a:pt x="21246" y="19769"/>
                </a:cubicBezTo>
                <a:cubicBezTo>
                  <a:pt x="21047" y="20918"/>
                  <a:pt x="20678" y="21600"/>
                  <a:pt x="20259" y="21600"/>
                </a:cubicBezTo>
                <a:close/>
                <a:moveTo>
                  <a:pt x="3459" y="722"/>
                </a:moveTo>
                <a:cubicBezTo>
                  <a:pt x="3241" y="722"/>
                  <a:pt x="3032" y="995"/>
                  <a:pt x="2874" y="1490"/>
                </a:cubicBezTo>
                <a:lnTo>
                  <a:pt x="540" y="8756"/>
                </a:lnTo>
                <a:cubicBezTo>
                  <a:pt x="186" y="9859"/>
                  <a:pt x="186" y="11730"/>
                  <a:pt x="540" y="12833"/>
                </a:cubicBezTo>
                <a:lnTo>
                  <a:pt x="2874" y="20099"/>
                </a:lnTo>
                <a:cubicBezTo>
                  <a:pt x="3034" y="20594"/>
                  <a:pt x="3241" y="20867"/>
                  <a:pt x="3459" y="20867"/>
                </a:cubicBezTo>
                <a:lnTo>
                  <a:pt x="20259" y="20867"/>
                </a:lnTo>
                <a:cubicBezTo>
                  <a:pt x="20573" y="20867"/>
                  <a:pt x="20842" y="20355"/>
                  <a:pt x="20998" y="19456"/>
                </a:cubicBezTo>
                <a:cubicBezTo>
                  <a:pt x="21162" y="18501"/>
                  <a:pt x="21179" y="17068"/>
                  <a:pt x="20844" y="16022"/>
                </a:cubicBezTo>
                <a:lnTo>
                  <a:pt x="19971" y="13299"/>
                </a:lnTo>
                <a:cubicBezTo>
                  <a:pt x="19527" y="11917"/>
                  <a:pt x="19527" y="9666"/>
                  <a:pt x="19971" y="8278"/>
                </a:cubicBezTo>
                <a:lnTo>
                  <a:pt x="20844" y="5555"/>
                </a:lnTo>
                <a:cubicBezTo>
                  <a:pt x="21179" y="4509"/>
                  <a:pt x="21162" y="3076"/>
                  <a:pt x="20998" y="2121"/>
                </a:cubicBezTo>
                <a:cubicBezTo>
                  <a:pt x="20842" y="1222"/>
                  <a:pt x="20573" y="711"/>
                  <a:pt x="20259" y="711"/>
                </a:cubicBezTo>
                <a:lnTo>
                  <a:pt x="3459" y="711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cap="all" noProof="1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ED9324-2105-4D7A-BAAD-54377981204C}"/>
              </a:ext>
            </a:extLst>
          </p:cNvPr>
          <p:cNvSpPr/>
          <p:nvPr/>
        </p:nvSpPr>
        <p:spPr>
          <a:xfrm>
            <a:off x="2124024" y="4778136"/>
            <a:ext cx="182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E589E54-BF02-43F7-B869-C129BB6B4707}"/>
              </a:ext>
            </a:extLst>
          </p:cNvPr>
          <p:cNvSpPr/>
          <p:nvPr/>
        </p:nvSpPr>
        <p:spPr>
          <a:xfrm>
            <a:off x="4170049" y="4778136"/>
            <a:ext cx="182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2AE7311-CC68-466D-97FD-7E01EE7002E0}"/>
              </a:ext>
            </a:extLst>
          </p:cNvPr>
          <p:cNvSpPr/>
          <p:nvPr/>
        </p:nvSpPr>
        <p:spPr>
          <a:xfrm>
            <a:off x="6216074" y="4778136"/>
            <a:ext cx="182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4F14AC-D653-4A5C-9A08-7FDA5F4AAAF7}"/>
              </a:ext>
            </a:extLst>
          </p:cNvPr>
          <p:cNvSpPr/>
          <p:nvPr/>
        </p:nvSpPr>
        <p:spPr>
          <a:xfrm>
            <a:off x="8262100" y="4778136"/>
            <a:ext cx="182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EFECF2-445C-45AF-BEA4-C27A9F515200}"/>
              </a:ext>
            </a:extLst>
          </p:cNvPr>
          <p:cNvSpPr/>
          <p:nvPr/>
        </p:nvSpPr>
        <p:spPr>
          <a:xfrm>
            <a:off x="2103414" y="1426465"/>
            <a:ext cx="182692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9F73998-B7D0-4965-8B2C-9A6FFC7289EB}"/>
              </a:ext>
            </a:extLst>
          </p:cNvPr>
          <p:cNvSpPr/>
          <p:nvPr/>
        </p:nvSpPr>
        <p:spPr>
          <a:xfrm>
            <a:off x="4149439" y="1426465"/>
            <a:ext cx="182692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7D395BD-149C-46CD-BD0C-0FB7F15F346A}"/>
              </a:ext>
            </a:extLst>
          </p:cNvPr>
          <p:cNvSpPr/>
          <p:nvPr/>
        </p:nvSpPr>
        <p:spPr>
          <a:xfrm>
            <a:off x="6195464" y="1426465"/>
            <a:ext cx="182692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7443B99-6A6F-4AD7-BD3F-DE205AA2912B}"/>
              </a:ext>
            </a:extLst>
          </p:cNvPr>
          <p:cNvSpPr/>
          <p:nvPr/>
        </p:nvSpPr>
        <p:spPr>
          <a:xfrm>
            <a:off x="8241490" y="1426465"/>
            <a:ext cx="182692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D2BDEAB-1F82-40E1-BB8C-59C6522ED448}"/>
              </a:ext>
            </a:extLst>
          </p:cNvPr>
          <p:cNvGrpSpPr/>
          <p:nvPr/>
        </p:nvGrpSpPr>
        <p:grpSpPr>
          <a:xfrm>
            <a:off x="705985" y="2444243"/>
            <a:ext cx="1397429" cy="2153796"/>
            <a:chOff x="705985" y="2444243"/>
            <a:chExt cx="1397429" cy="2153796"/>
          </a:xfrm>
        </p:grpSpPr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6E8DC63F-1798-4210-9327-06CF12B08E08}"/>
                </a:ext>
              </a:extLst>
            </p:cNvPr>
            <p:cNvSpPr/>
            <p:nvPr/>
          </p:nvSpPr>
          <p:spPr>
            <a:xfrm>
              <a:off x="705985" y="2444243"/>
              <a:ext cx="1397429" cy="2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extrusionOk="0">
                  <a:moveTo>
                    <a:pt x="16534" y="21600"/>
                  </a:moveTo>
                  <a:cubicBezTo>
                    <a:pt x="7402" y="21600"/>
                    <a:pt x="0" y="16765"/>
                    <a:pt x="0" y="10800"/>
                  </a:cubicBezTo>
                  <a:cubicBezTo>
                    <a:pt x="0" y="4835"/>
                    <a:pt x="7402" y="0"/>
                    <a:pt x="16534" y="0"/>
                  </a:cubicBezTo>
                  <a:lnTo>
                    <a:pt x="16574" y="0"/>
                  </a:lnTo>
                  <a:cubicBezTo>
                    <a:pt x="17868" y="0"/>
                    <a:pt x="18505" y="1237"/>
                    <a:pt x="17579" y="1944"/>
                  </a:cubicBezTo>
                  <a:lnTo>
                    <a:pt x="16307" y="2917"/>
                  </a:lnTo>
                  <a:cubicBezTo>
                    <a:pt x="15725" y="3362"/>
                    <a:pt x="15725" y="4098"/>
                    <a:pt x="16307" y="4543"/>
                  </a:cubicBezTo>
                  <a:lnTo>
                    <a:pt x="17579" y="5516"/>
                  </a:lnTo>
                  <a:cubicBezTo>
                    <a:pt x="18505" y="6225"/>
                    <a:pt x="17868" y="7460"/>
                    <a:pt x="16574" y="7460"/>
                  </a:cubicBezTo>
                  <a:lnTo>
                    <a:pt x="16397" y="7460"/>
                  </a:lnTo>
                  <a:cubicBezTo>
                    <a:pt x="13573" y="7460"/>
                    <a:pt x="11284" y="8955"/>
                    <a:pt x="11284" y="10800"/>
                  </a:cubicBezTo>
                  <a:cubicBezTo>
                    <a:pt x="11284" y="12645"/>
                    <a:pt x="13573" y="14140"/>
                    <a:pt x="16397" y="14140"/>
                  </a:cubicBezTo>
                  <a:lnTo>
                    <a:pt x="16614" y="14140"/>
                  </a:lnTo>
                  <a:cubicBezTo>
                    <a:pt x="16988" y="14140"/>
                    <a:pt x="17348" y="14256"/>
                    <a:pt x="17619" y="14461"/>
                  </a:cubicBezTo>
                  <a:lnTo>
                    <a:pt x="21018" y="17057"/>
                  </a:lnTo>
                  <a:cubicBezTo>
                    <a:pt x="21600" y="17502"/>
                    <a:pt x="21600" y="18238"/>
                    <a:pt x="21018" y="18683"/>
                  </a:cubicBezTo>
                  <a:lnTo>
                    <a:pt x="17619" y="21279"/>
                  </a:lnTo>
                  <a:cubicBezTo>
                    <a:pt x="17352" y="21484"/>
                    <a:pt x="16991" y="21600"/>
                    <a:pt x="16614" y="21600"/>
                  </a:cubicBezTo>
                  <a:lnTo>
                    <a:pt x="16534" y="2160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3"/>
                </a:gs>
                <a:gs pos="6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419D357-A390-41D1-ACAF-E26D1FCBE920}"/>
                </a:ext>
              </a:extLst>
            </p:cNvPr>
            <p:cNvSpPr/>
            <p:nvPr/>
          </p:nvSpPr>
          <p:spPr>
            <a:xfrm>
              <a:off x="705985" y="2444243"/>
              <a:ext cx="1234248" cy="2153796"/>
            </a:xfrm>
            <a:custGeom>
              <a:avLst/>
              <a:gdLst>
                <a:gd name="connsiteX0" fmla="*/ 1076909 w 1234248"/>
                <a:gd name="connsiteY0" fmla="*/ 0 h 2153796"/>
                <a:gd name="connsiteX1" fmla="*/ 1079515 w 1234248"/>
                <a:gd name="connsiteY1" fmla="*/ 0 h 2153796"/>
                <a:gd name="connsiteX2" fmla="*/ 1172990 w 1234248"/>
                <a:gd name="connsiteY2" fmla="*/ 101529 h 2153796"/>
                <a:gd name="connsiteX3" fmla="*/ 1172434 w 1234248"/>
                <a:gd name="connsiteY3" fmla="*/ 120481 h 2153796"/>
                <a:gd name="connsiteX4" fmla="*/ 1117756 w 1234248"/>
                <a:gd name="connsiteY4" fmla="*/ 111626 h 2153796"/>
                <a:gd name="connsiteX5" fmla="*/ 1024276 w 1234248"/>
                <a:gd name="connsiteY5" fmla="*/ 106616 h 2153796"/>
                <a:gd name="connsiteX6" fmla="*/ 109990 w 1234248"/>
                <a:gd name="connsiteY6" fmla="*/ 1076898 h 2153796"/>
                <a:gd name="connsiteX7" fmla="*/ 1024276 w 1234248"/>
                <a:gd name="connsiteY7" fmla="*/ 2047180 h 2153796"/>
                <a:gd name="connsiteX8" fmla="*/ 1208537 w 1234248"/>
                <a:gd name="connsiteY8" fmla="*/ 2027468 h 2153796"/>
                <a:gd name="connsiteX9" fmla="*/ 1234248 w 1234248"/>
                <a:gd name="connsiteY9" fmla="*/ 2020452 h 2153796"/>
                <a:gd name="connsiteX10" fmla="*/ 1147579 w 1234248"/>
                <a:gd name="connsiteY10" fmla="*/ 2121788 h 2153796"/>
                <a:gd name="connsiteX11" fmla="*/ 1082120 w 1234248"/>
                <a:gd name="connsiteY11" fmla="*/ 2153796 h 2153796"/>
                <a:gd name="connsiteX12" fmla="*/ 1076909 w 1234248"/>
                <a:gd name="connsiteY12" fmla="*/ 2153796 h 2153796"/>
                <a:gd name="connsiteX13" fmla="*/ 0 w 1234248"/>
                <a:gd name="connsiteY13" fmla="*/ 1076898 h 2153796"/>
                <a:gd name="connsiteX14" fmla="*/ 1076909 w 1234248"/>
                <a:gd name="connsiteY14" fmla="*/ 0 h 215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4248" h="2153796">
                  <a:moveTo>
                    <a:pt x="1076909" y="0"/>
                  </a:moveTo>
                  <a:lnTo>
                    <a:pt x="1079515" y="0"/>
                  </a:lnTo>
                  <a:cubicBezTo>
                    <a:pt x="1132191" y="0"/>
                    <a:pt x="1168152" y="48182"/>
                    <a:pt x="1172990" y="101529"/>
                  </a:cubicBezTo>
                  <a:lnTo>
                    <a:pt x="1172434" y="120481"/>
                  </a:lnTo>
                  <a:lnTo>
                    <a:pt x="1117756" y="111626"/>
                  </a:lnTo>
                  <a:cubicBezTo>
                    <a:pt x="1087021" y="108313"/>
                    <a:pt x="1055835" y="106616"/>
                    <a:pt x="1024276" y="106616"/>
                  </a:cubicBezTo>
                  <a:cubicBezTo>
                    <a:pt x="519330" y="106616"/>
                    <a:pt x="109990" y="541026"/>
                    <a:pt x="109990" y="1076898"/>
                  </a:cubicBezTo>
                  <a:cubicBezTo>
                    <a:pt x="109990" y="1612770"/>
                    <a:pt x="519330" y="2047180"/>
                    <a:pt x="1024276" y="2047180"/>
                  </a:cubicBezTo>
                  <a:cubicBezTo>
                    <a:pt x="1087394" y="2047180"/>
                    <a:pt x="1149019" y="2040393"/>
                    <a:pt x="1208537" y="2027468"/>
                  </a:cubicBezTo>
                  <a:lnTo>
                    <a:pt x="1234248" y="2020452"/>
                  </a:lnTo>
                  <a:lnTo>
                    <a:pt x="1147579" y="2121788"/>
                  </a:lnTo>
                  <a:cubicBezTo>
                    <a:pt x="1130188" y="2142229"/>
                    <a:pt x="1106675" y="2153796"/>
                    <a:pt x="1082120" y="2153796"/>
                  </a:cubicBezTo>
                  <a:lnTo>
                    <a:pt x="1076909" y="2153796"/>
                  </a:lnTo>
                  <a:cubicBezTo>
                    <a:pt x="482115" y="2153796"/>
                    <a:pt x="0" y="1671685"/>
                    <a:pt x="0" y="1076898"/>
                  </a:cubicBezTo>
                  <a:cubicBezTo>
                    <a:pt x="0" y="482111"/>
                    <a:pt x="482115" y="0"/>
                    <a:pt x="1076909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54181EE-9A90-4FAE-9485-8177ECF05CB5}"/>
              </a:ext>
            </a:extLst>
          </p:cNvPr>
          <p:cNvGrpSpPr/>
          <p:nvPr/>
        </p:nvGrpSpPr>
        <p:grpSpPr>
          <a:xfrm>
            <a:off x="10105547" y="2444243"/>
            <a:ext cx="1397429" cy="2153797"/>
            <a:chOff x="10105547" y="2444243"/>
            <a:chExt cx="1397429" cy="2153797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ADFB360-A9DA-4B2A-B2DC-B0B169CF9B1B}"/>
                </a:ext>
              </a:extLst>
            </p:cNvPr>
            <p:cNvSpPr/>
            <p:nvPr/>
          </p:nvSpPr>
          <p:spPr>
            <a:xfrm>
              <a:off x="10105547" y="2444243"/>
              <a:ext cx="1397429" cy="2153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extrusionOk="0">
                  <a:moveTo>
                    <a:pt x="4921" y="0"/>
                  </a:moveTo>
                  <a:cubicBezTo>
                    <a:pt x="14053" y="0"/>
                    <a:pt x="21455" y="4835"/>
                    <a:pt x="21455" y="10800"/>
                  </a:cubicBezTo>
                  <a:cubicBezTo>
                    <a:pt x="21455" y="16765"/>
                    <a:pt x="14053" y="21600"/>
                    <a:pt x="4921" y="21600"/>
                  </a:cubicBezTo>
                  <a:lnTo>
                    <a:pt x="4881" y="21600"/>
                  </a:lnTo>
                  <a:cubicBezTo>
                    <a:pt x="3587" y="21600"/>
                    <a:pt x="2950" y="20363"/>
                    <a:pt x="3876" y="19656"/>
                  </a:cubicBezTo>
                  <a:lnTo>
                    <a:pt x="5148" y="18683"/>
                  </a:lnTo>
                  <a:cubicBezTo>
                    <a:pt x="5730" y="18238"/>
                    <a:pt x="5730" y="17502"/>
                    <a:pt x="5148" y="17057"/>
                  </a:cubicBezTo>
                  <a:lnTo>
                    <a:pt x="3876" y="16084"/>
                  </a:lnTo>
                  <a:cubicBezTo>
                    <a:pt x="2950" y="15375"/>
                    <a:pt x="3587" y="14140"/>
                    <a:pt x="4881" y="14140"/>
                  </a:cubicBezTo>
                  <a:lnTo>
                    <a:pt x="5058" y="14140"/>
                  </a:lnTo>
                  <a:cubicBezTo>
                    <a:pt x="7882" y="14140"/>
                    <a:pt x="10171" y="12645"/>
                    <a:pt x="10171" y="10800"/>
                  </a:cubicBezTo>
                  <a:cubicBezTo>
                    <a:pt x="10171" y="8955"/>
                    <a:pt x="7882" y="7460"/>
                    <a:pt x="5058" y="7460"/>
                  </a:cubicBezTo>
                  <a:lnTo>
                    <a:pt x="4841" y="7460"/>
                  </a:lnTo>
                  <a:cubicBezTo>
                    <a:pt x="4467" y="7460"/>
                    <a:pt x="4107" y="7344"/>
                    <a:pt x="3836" y="7139"/>
                  </a:cubicBezTo>
                  <a:lnTo>
                    <a:pt x="437" y="4543"/>
                  </a:lnTo>
                  <a:cubicBezTo>
                    <a:pt x="-145" y="4098"/>
                    <a:pt x="-145" y="3362"/>
                    <a:pt x="437" y="2917"/>
                  </a:cubicBezTo>
                  <a:lnTo>
                    <a:pt x="3836" y="321"/>
                  </a:lnTo>
                  <a:cubicBezTo>
                    <a:pt x="4103" y="116"/>
                    <a:pt x="4464" y="0"/>
                    <a:pt x="4841" y="0"/>
                  </a:cubicBezTo>
                  <a:lnTo>
                    <a:pt x="4921" y="0"/>
                  </a:lnTo>
                  <a:close/>
                </a:path>
              </a:pathLst>
            </a:custGeom>
            <a:gradFill flip="none" rotWithShape="0">
              <a:gsLst>
                <a:gs pos="0">
                  <a:schemeClr val="accent4"/>
                </a:gs>
                <a:gs pos="60000">
                  <a:schemeClr val="accent4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endParaRPr lang="en-US" sz="3000" noProof="1">
                <a:solidFill>
                  <a:srgbClr val="FFFFFF"/>
                </a:solidFill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C6B641-2795-4207-BF51-13CB39E87A36}"/>
                </a:ext>
              </a:extLst>
            </p:cNvPr>
            <p:cNvSpPr/>
            <p:nvPr/>
          </p:nvSpPr>
          <p:spPr>
            <a:xfrm rot="10800000">
              <a:off x="10268728" y="2444244"/>
              <a:ext cx="1234248" cy="2153796"/>
            </a:xfrm>
            <a:custGeom>
              <a:avLst/>
              <a:gdLst>
                <a:gd name="connsiteX0" fmla="*/ 1076909 w 1234248"/>
                <a:gd name="connsiteY0" fmla="*/ 0 h 2153796"/>
                <a:gd name="connsiteX1" fmla="*/ 1079515 w 1234248"/>
                <a:gd name="connsiteY1" fmla="*/ 0 h 2153796"/>
                <a:gd name="connsiteX2" fmla="*/ 1172990 w 1234248"/>
                <a:gd name="connsiteY2" fmla="*/ 101529 h 2153796"/>
                <a:gd name="connsiteX3" fmla="*/ 1172434 w 1234248"/>
                <a:gd name="connsiteY3" fmla="*/ 120481 h 2153796"/>
                <a:gd name="connsiteX4" fmla="*/ 1117756 w 1234248"/>
                <a:gd name="connsiteY4" fmla="*/ 111626 h 2153796"/>
                <a:gd name="connsiteX5" fmla="*/ 1024276 w 1234248"/>
                <a:gd name="connsiteY5" fmla="*/ 106616 h 2153796"/>
                <a:gd name="connsiteX6" fmla="*/ 109990 w 1234248"/>
                <a:gd name="connsiteY6" fmla="*/ 1076898 h 2153796"/>
                <a:gd name="connsiteX7" fmla="*/ 1024276 w 1234248"/>
                <a:gd name="connsiteY7" fmla="*/ 2047180 h 2153796"/>
                <a:gd name="connsiteX8" fmla="*/ 1208537 w 1234248"/>
                <a:gd name="connsiteY8" fmla="*/ 2027468 h 2153796"/>
                <a:gd name="connsiteX9" fmla="*/ 1234248 w 1234248"/>
                <a:gd name="connsiteY9" fmla="*/ 2020452 h 2153796"/>
                <a:gd name="connsiteX10" fmla="*/ 1147579 w 1234248"/>
                <a:gd name="connsiteY10" fmla="*/ 2121788 h 2153796"/>
                <a:gd name="connsiteX11" fmla="*/ 1082120 w 1234248"/>
                <a:gd name="connsiteY11" fmla="*/ 2153796 h 2153796"/>
                <a:gd name="connsiteX12" fmla="*/ 1076909 w 1234248"/>
                <a:gd name="connsiteY12" fmla="*/ 2153796 h 2153796"/>
                <a:gd name="connsiteX13" fmla="*/ 0 w 1234248"/>
                <a:gd name="connsiteY13" fmla="*/ 1076898 h 2153796"/>
                <a:gd name="connsiteX14" fmla="*/ 1076909 w 1234248"/>
                <a:gd name="connsiteY14" fmla="*/ 0 h 2153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34248" h="2153796">
                  <a:moveTo>
                    <a:pt x="1076909" y="0"/>
                  </a:moveTo>
                  <a:lnTo>
                    <a:pt x="1079515" y="0"/>
                  </a:lnTo>
                  <a:cubicBezTo>
                    <a:pt x="1132191" y="0"/>
                    <a:pt x="1168152" y="48182"/>
                    <a:pt x="1172990" y="101529"/>
                  </a:cubicBezTo>
                  <a:lnTo>
                    <a:pt x="1172434" y="120481"/>
                  </a:lnTo>
                  <a:lnTo>
                    <a:pt x="1117756" y="111626"/>
                  </a:lnTo>
                  <a:cubicBezTo>
                    <a:pt x="1087021" y="108313"/>
                    <a:pt x="1055835" y="106616"/>
                    <a:pt x="1024276" y="106616"/>
                  </a:cubicBezTo>
                  <a:cubicBezTo>
                    <a:pt x="519330" y="106616"/>
                    <a:pt x="109990" y="541026"/>
                    <a:pt x="109990" y="1076898"/>
                  </a:cubicBezTo>
                  <a:cubicBezTo>
                    <a:pt x="109990" y="1612770"/>
                    <a:pt x="519330" y="2047180"/>
                    <a:pt x="1024276" y="2047180"/>
                  </a:cubicBezTo>
                  <a:cubicBezTo>
                    <a:pt x="1087394" y="2047180"/>
                    <a:pt x="1149019" y="2040393"/>
                    <a:pt x="1208537" y="2027468"/>
                  </a:cubicBezTo>
                  <a:lnTo>
                    <a:pt x="1234248" y="2020452"/>
                  </a:lnTo>
                  <a:lnTo>
                    <a:pt x="1147579" y="2121788"/>
                  </a:lnTo>
                  <a:cubicBezTo>
                    <a:pt x="1130188" y="2142229"/>
                    <a:pt x="1106675" y="2153796"/>
                    <a:pt x="1082120" y="2153796"/>
                  </a:cubicBezTo>
                  <a:lnTo>
                    <a:pt x="1076909" y="2153796"/>
                  </a:lnTo>
                  <a:cubicBezTo>
                    <a:pt x="482115" y="2153796"/>
                    <a:pt x="0" y="1671685"/>
                    <a:pt x="0" y="1076898"/>
                  </a:cubicBezTo>
                  <a:cubicBezTo>
                    <a:pt x="0" y="482111"/>
                    <a:pt x="482115" y="0"/>
                    <a:pt x="1076909" y="0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214381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414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Process Diagram for PowerPoint</vt:lpstr>
      <vt:lpstr>Cycle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2019-03-19T01:19:22Z</dcterms:modified>
  <cp:category>Charts &amp; Diagrams</cp:category>
</cp:coreProperties>
</file>