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Cycle Process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6B0CBD-BCCB-45CA-93C3-F98D45A484C0}"/>
              </a:ext>
            </a:extLst>
          </p:cNvPr>
          <p:cNvGrpSpPr/>
          <p:nvPr/>
        </p:nvGrpSpPr>
        <p:grpSpPr>
          <a:xfrm>
            <a:off x="4073250" y="1569570"/>
            <a:ext cx="4045500" cy="4045500"/>
            <a:chOff x="4065923" y="1708406"/>
            <a:chExt cx="4045500" cy="40455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C579175-731D-46C0-B3C5-A5FBBCC64478}"/>
                </a:ext>
              </a:extLst>
            </p:cNvPr>
            <p:cNvGrpSpPr/>
            <p:nvPr/>
          </p:nvGrpSpPr>
          <p:grpSpPr>
            <a:xfrm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6BAFAFD3-B657-4D84-8515-46D669C12CA8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A569BBD-4CD6-4929-BB0E-968EDE972D46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6A14322C-2965-40F0-90DF-6EBB695518C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3350CF-A8DD-46D1-95E8-02031F8A6C5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F50FAA42-C65C-41C9-BD62-2E685AAD9E23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3732A2A-C0D2-4067-93AF-41A89D6AC675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CB32E221-6A58-42BF-933B-C5899CAB2A2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59865880-04FC-4C76-841F-0834D0F06FDA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B5AE45E-BE57-4649-AAD5-53F810ED9E95}"/>
                </a:ext>
              </a:extLst>
            </p:cNvPr>
            <p:cNvGrpSpPr/>
            <p:nvPr/>
          </p:nvGrpSpPr>
          <p:grpSpPr>
            <a:xfrm rot="5400000"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CAB69F2-C7AA-42AA-944C-9F6CEE57C691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5D73980A-362B-446C-99CB-5FA73778B330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8EB83D9-39CC-48BA-A999-526890420919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5BEDCFC0-257F-4B59-A47D-556E500E6258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A8D1ABA-865E-4AD5-BBB2-4449F753F76C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0255AF9D-B9D1-4309-B638-AC9234D898BD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21D63AE-4A24-4E81-A4D9-C0FE605F49EA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rgbClr val="707884"/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83470119-6D27-4FE9-91FC-54EB938FF11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09FE759-2FEB-4841-96AE-834B27EC4DC5}"/>
              </a:ext>
            </a:extLst>
          </p:cNvPr>
          <p:cNvGrpSpPr/>
          <p:nvPr/>
        </p:nvGrpSpPr>
        <p:grpSpPr>
          <a:xfrm>
            <a:off x="8921977" y="3799791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E884DCE-83AD-4AAC-B06A-F1FB35575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210F95A-31D8-4ACE-A849-BBF9F3C1FE8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F6A076E-78D8-46B3-95D9-AA7E8EFDBDE1}"/>
              </a:ext>
            </a:extLst>
          </p:cNvPr>
          <p:cNvGrpSpPr/>
          <p:nvPr/>
        </p:nvGrpSpPr>
        <p:grpSpPr>
          <a:xfrm>
            <a:off x="8929772" y="2094697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426CA14-EBDD-4DE8-8D57-7BA8D2E9F4F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7A51F34-88BF-46FB-A934-F3F5A7CBA34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67DF480-F29B-42FE-893B-03C39246BCF1}"/>
              </a:ext>
            </a:extLst>
          </p:cNvPr>
          <p:cNvGrpSpPr/>
          <p:nvPr/>
        </p:nvGrpSpPr>
        <p:grpSpPr>
          <a:xfrm>
            <a:off x="332936" y="2094697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60F56E7-F398-4D04-8E18-B47B4EBCCB8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8F0203E-B40D-4DBA-A163-A7896CBC69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4D46D4-D33C-498F-9A05-A66BF6D77F18}"/>
              </a:ext>
            </a:extLst>
          </p:cNvPr>
          <p:cNvGrpSpPr/>
          <p:nvPr/>
        </p:nvGrpSpPr>
        <p:grpSpPr>
          <a:xfrm>
            <a:off x="332936" y="3799791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87D59A5-479B-4F8C-99AB-D9704094D8E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C052E8-BEFC-4F2C-BB58-4FF93AEAA2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aphic 5" descr="Bar graph with downward trend">
            <a:extLst>
              <a:ext uri="{FF2B5EF4-FFF2-40B4-BE49-F238E27FC236}">
                <a16:creationId xmlns:a16="http://schemas.microsoft.com/office/drawing/2014/main" id="{23796EE8-F4DB-478A-9D29-E4E260D61C99}"/>
              </a:ext>
            </a:extLst>
          </p:cNvPr>
          <p:cNvGrpSpPr/>
          <p:nvPr/>
        </p:nvGrpSpPr>
        <p:grpSpPr>
          <a:xfrm>
            <a:off x="6214885" y="1839894"/>
            <a:ext cx="509605" cy="509605"/>
            <a:chOff x="6214885" y="1839894"/>
            <a:chExt cx="509605" cy="50960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133A72F-C471-488B-A883-4584A7EA158A}"/>
                </a:ext>
              </a:extLst>
            </p:cNvPr>
            <p:cNvSpPr/>
            <p:nvPr/>
          </p:nvSpPr>
          <p:spPr>
            <a:xfrm>
              <a:off x="6283894" y="1908903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790310-BED0-43D8-BCD6-8400F9CE30F8}"/>
                </a:ext>
              </a:extLst>
            </p:cNvPr>
            <p:cNvSpPr/>
            <p:nvPr/>
          </p:nvSpPr>
          <p:spPr>
            <a:xfrm>
              <a:off x="6347594" y="1908903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E969BD-2689-4E8D-BAE5-2B0F664E144C}"/>
                </a:ext>
              </a:extLst>
            </p:cNvPr>
            <p:cNvSpPr/>
            <p:nvPr/>
          </p:nvSpPr>
          <p:spPr>
            <a:xfrm>
              <a:off x="6459070" y="2015070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18851E-6F27-4891-8F9F-F5BC318F2AC6}"/>
                </a:ext>
              </a:extLst>
            </p:cNvPr>
            <p:cNvSpPr/>
            <p:nvPr/>
          </p:nvSpPr>
          <p:spPr>
            <a:xfrm>
              <a:off x="6570546" y="2110621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AF2E46-B848-4A70-AF3E-77751ADD2318}"/>
                </a:ext>
              </a:extLst>
            </p:cNvPr>
            <p:cNvSpPr/>
            <p:nvPr/>
          </p:nvSpPr>
          <p:spPr>
            <a:xfrm>
              <a:off x="6472819" y="1906726"/>
              <a:ext cx="172044" cy="172044"/>
            </a:xfrm>
            <a:custGeom>
              <a:avLst/>
              <a:gdLst>
                <a:gd name="connsiteX0" fmla="*/ 143061 w 172044"/>
                <a:gd name="connsiteY0" fmla="*/ 128091 h 172044"/>
                <a:gd name="connsiteX1" fmla="*/ 14970 w 172044"/>
                <a:gd name="connsiteY1" fmla="*/ 0 h 172044"/>
                <a:gd name="connsiteX2" fmla="*/ 0 w 172044"/>
                <a:gd name="connsiteY2" fmla="*/ 14970 h 172044"/>
                <a:gd name="connsiteX3" fmla="*/ 128091 w 172044"/>
                <a:gd name="connsiteY3" fmla="*/ 143061 h 172044"/>
                <a:gd name="connsiteX4" fmla="*/ 99108 w 172044"/>
                <a:gd name="connsiteY4" fmla="*/ 172045 h 172044"/>
                <a:gd name="connsiteX5" fmla="*/ 172045 w 172044"/>
                <a:gd name="connsiteY5" fmla="*/ 172045 h 172044"/>
                <a:gd name="connsiteX6" fmla="*/ 172045 w 172044"/>
                <a:gd name="connsiteY6" fmla="*/ 99108 h 172044"/>
                <a:gd name="connsiteX7" fmla="*/ 143061 w 172044"/>
                <a:gd name="connsiteY7" fmla="*/ 128091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43061" y="128091"/>
                  </a:moveTo>
                  <a:lnTo>
                    <a:pt x="14970" y="0"/>
                  </a:lnTo>
                  <a:lnTo>
                    <a:pt x="0" y="14970"/>
                  </a:lnTo>
                  <a:lnTo>
                    <a:pt x="128091" y="143061"/>
                  </a:lnTo>
                  <a:lnTo>
                    <a:pt x="99108" y="172045"/>
                  </a:lnTo>
                  <a:lnTo>
                    <a:pt x="172045" y="172045"/>
                  </a:lnTo>
                  <a:lnTo>
                    <a:pt x="172045" y="99108"/>
                  </a:lnTo>
                  <a:lnTo>
                    <a:pt x="143061" y="12809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9" descr="Research">
            <a:extLst>
              <a:ext uri="{FF2B5EF4-FFF2-40B4-BE49-F238E27FC236}">
                <a16:creationId xmlns:a16="http://schemas.microsoft.com/office/drawing/2014/main" id="{5FB4CA44-652C-499F-9F86-44643808ECAF}"/>
              </a:ext>
            </a:extLst>
          </p:cNvPr>
          <p:cNvGrpSpPr/>
          <p:nvPr/>
        </p:nvGrpSpPr>
        <p:grpSpPr>
          <a:xfrm>
            <a:off x="7331046" y="3711206"/>
            <a:ext cx="509605" cy="509605"/>
            <a:chOff x="7331046" y="3711206"/>
            <a:chExt cx="509605" cy="50960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DCD6A4-3EFC-45CE-ADC6-46BAC74389F6}"/>
                </a:ext>
              </a:extLst>
            </p:cNvPr>
            <p:cNvSpPr/>
            <p:nvPr/>
          </p:nvSpPr>
          <p:spPr>
            <a:xfrm>
              <a:off x="7372448" y="3755262"/>
              <a:ext cx="420028" cy="420559"/>
            </a:xfrm>
            <a:custGeom>
              <a:avLst/>
              <a:gdLst>
                <a:gd name="connsiteX0" fmla="*/ 343455 w 420028"/>
                <a:gd name="connsiteY0" fmla="*/ 290902 h 420559"/>
                <a:gd name="connsiteX1" fmla="*/ 310544 w 420028"/>
                <a:gd name="connsiteY1" fmla="*/ 280817 h 420559"/>
                <a:gd name="connsiteX2" fmla="*/ 286656 w 420028"/>
                <a:gd name="connsiteY2" fmla="*/ 257460 h 420559"/>
                <a:gd name="connsiteX3" fmla="*/ 319568 w 420028"/>
                <a:gd name="connsiteY3" fmla="*/ 160847 h 420559"/>
                <a:gd name="connsiteX4" fmla="*/ 160316 w 420028"/>
                <a:gd name="connsiteY4" fmla="*/ 3 h 420559"/>
                <a:gd name="connsiteX5" fmla="*/ 3 w 420028"/>
                <a:gd name="connsiteY5" fmla="*/ 159254 h 420559"/>
                <a:gd name="connsiteX6" fmla="*/ 159254 w 420028"/>
                <a:gd name="connsiteY6" fmla="*/ 319568 h 420559"/>
                <a:gd name="connsiteX7" fmla="*/ 256929 w 420028"/>
                <a:gd name="connsiteY7" fmla="*/ 286656 h 420559"/>
                <a:gd name="connsiteX8" fmla="*/ 280286 w 420028"/>
                <a:gd name="connsiteY8" fmla="*/ 310013 h 420559"/>
                <a:gd name="connsiteX9" fmla="*/ 290372 w 420028"/>
                <a:gd name="connsiteY9" fmla="*/ 343455 h 420559"/>
                <a:gd name="connsiteX10" fmla="*/ 356726 w 420028"/>
                <a:gd name="connsiteY10" fmla="*/ 409810 h 420559"/>
                <a:gd name="connsiteX11" fmla="*/ 409279 w 420028"/>
                <a:gd name="connsiteY11" fmla="*/ 409810 h 420559"/>
                <a:gd name="connsiteX12" fmla="*/ 409279 w 420028"/>
                <a:gd name="connsiteY12" fmla="*/ 357257 h 420559"/>
                <a:gd name="connsiteX13" fmla="*/ 343455 w 420028"/>
                <a:gd name="connsiteY13" fmla="*/ 290902 h 420559"/>
                <a:gd name="connsiteX14" fmla="*/ 160316 w 420028"/>
                <a:gd name="connsiteY14" fmla="*/ 287717 h 420559"/>
                <a:gd name="connsiteX15" fmla="*/ 32915 w 420028"/>
                <a:gd name="connsiteY15" fmla="*/ 160316 h 420559"/>
                <a:gd name="connsiteX16" fmla="*/ 160316 w 420028"/>
                <a:gd name="connsiteY16" fmla="*/ 32915 h 420559"/>
                <a:gd name="connsiteX17" fmla="*/ 287717 w 420028"/>
                <a:gd name="connsiteY17" fmla="*/ 160316 h 420559"/>
                <a:gd name="connsiteX18" fmla="*/ 160316 w 420028"/>
                <a:gd name="connsiteY18" fmla="*/ 287717 h 42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028" h="420559">
                  <a:moveTo>
                    <a:pt x="343455" y="290902"/>
                  </a:moveTo>
                  <a:cubicBezTo>
                    <a:pt x="334962" y="282409"/>
                    <a:pt x="322222" y="278162"/>
                    <a:pt x="310544" y="280817"/>
                  </a:cubicBezTo>
                  <a:lnTo>
                    <a:pt x="286656" y="257460"/>
                  </a:lnTo>
                  <a:cubicBezTo>
                    <a:pt x="307889" y="229856"/>
                    <a:pt x="319568" y="195882"/>
                    <a:pt x="319568" y="160847"/>
                  </a:cubicBezTo>
                  <a:cubicBezTo>
                    <a:pt x="320099" y="72197"/>
                    <a:pt x="248435" y="534"/>
                    <a:pt x="160316" y="3"/>
                  </a:cubicBezTo>
                  <a:cubicBezTo>
                    <a:pt x="72197" y="-528"/>
                    <a:pt x="534" y="71135"/>
                    <a:pt x="3" y="159254"/>
                  </a:cubicBezTo>
                  <a:cubicBezTo>
                    <a:pt x="-528" y="247374"/>
                    <a:pt x="71135" y="319037"/>
                    <a:pt x="159254" y="319568"/>
                  </a:cubicBezTo>
                  <a:cubicBezTo>
                    <a:pt x="194290" y="319568"/>
                    <a:pt x="228794" y="307889"/>
                    <a:pt x="256929" y="286656"/>
                  </a:cubicBezTo>
                  <a:lnTo>
                    <a:pt x="280286" y="310013"/>
                  </a:lnTo>
                  <a:cubicBezTo>
                    <a:pt x="278162" y="322222"/>
                    <a:pt x="281878" y="334431"/>
                    <a:pt x="290372" y="343455"/>
                  </a:cubicBezTo>
                  <a:lnTo>
                    <a:pt x="356726" y="409810"/>
                  </a:lnTo>
                  <a:cubicBezTo>
                    <a:pt x="371059" y="424143"/>
                    <a:pt x="394947" y="424143"/>
                    <a:pt x="409279" y="409810"/>
                  </a:cubicBezTo>
                  <a:cubicBezTo>
                    <a:pt x="423612" y="395478"/>
                    <a:pt x="423612" y="371590"/>
                    <a:pt x="409279" y="357257"/>
                  </a:cubicBezTo>
                  <a:lnTo>
                    <a:pt x="343455" y="290902"/>
                  </a:lnTo>
                  <a:close/>
                  <a:moveTo>
                    <a:pt x="160316" y="287717"/>
                  </a:moveTo>
                  <a:cubicBezTo>
                    <a:pt x="89715" y="287717"/>
                    <a:pt x="32915" y="230918"/>
                    <a:pt x="32915" y="160316"/>
                  </a:cubicBezTo>
                  <a:cubicBezTo>
                    <a:pt x="32915" y="89715"/>
                    <a:pt x="89715" y="32915"/>
                    <a:pt x="160316" y="32915"/>
                  </a:cubicBezTo>
                  <a:cubicBezTo>
                    <a:pt x="230918" y="32915"/>
                    <a:pt x="287717" y="89715"/>
                    <a:pt x="287717" y="160316"/>
                  </a:cubicBezTo>
                  <a:cubicBezTo>
                    <a:pt x="287717" y="230387"/>
                    <a:pt x="230387" y="287717"/>
                    <a:pt x="160316" y="287717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E263C6-7416-494A-B591-911EB6A5FD1D}"/>
                </a:ext>
              </a:extLst>
            </p:cNvPr>
            <p:cNvSpPr/>
            <p:nvPr/>
          </p:nvSpPr>
          <p:spPr>
            <a:xfrm>
              <a:off x="7418634" y="3834157"/>
              <a:ext cx="228791" cy="167948"/>
            </a:xfrm>
            <a:custGeom>
              <a:avLst/>
              <a:gdLst>
                <a:gd name="connsiteX0" fmla="*/ 228261 w 228791"/>
                <a:gd name="connsiteY0" fmla="*/ 73459 h 167948"/>
                <a:gd name="connsiteX1" fmla="*/ 198003 w 228791"/>
                <a:gd name="connsiteY1" fmla="*/ 73459 h 167948"/>
                <a:gd name="connsiteX2" fmla="*/ 191102 w 228791"/>
                <a:gd name="connsiteY2" fmla="*/ 77706 h 167948"/>
                <a:gd name="connsiteX3" fmla="*/ 170930 w 228791"/>
                <a:gd name="connsiteY3" fmla="*/ 99470 h 167948"/>
                <a:gd name="connsiteX4" fmla="*/ 153943 w 228791"/>
                <a:gd name="connsiteY4" fmla="*/ 40547 h 167948"/>
                <a:gd name="connsiteX5" fmla="*/ 142265 w 228791"/>
                <a:gd name="connsiteY5" fmla="*/ 34177 h 167948"/>
                <a:gd name="connsiteX6" fmla="*/ 135895 w 228791"/>
                <a:gd name="connsiteY6" fmla="*/ 40016 h 167948"/>
                <a:gd name="connsiteX7" fmla="*/ 104044 w 228791"/>
                <a:gd name="connsiteY7" fmla="*/ 124420 h 167948"/>
                <a:gd name="connsiteX8" fmla="*/ 82280 w 228791"/>
                <a:gd name="connsiteY8" fmla="*/ 7635 h 167948"/>
                <a:gd name="connsiteX9" fmla="*/ 71663 w 228791"/>
                <a:gd name="connsiteY9" fmla="*/ 203 h 167948"/>
                <a:gd name="connsiteX10" fmla="*/ 64231 w 228791"/>
                <a:gd name="connsiteY10" fmla="*/ 6573 h 167948"/>
                <a:gd name="connsiteX11" fmla="*/ 41405 w 228791"/>
                <a:gd name="connsiteY11" fmla="*/ 73459 h 167948"/>
                <a:gd name="connsiteX12" fmla="*/ 0 w 228791"/>
                <a:gd name="connsiteY12" fmla="*/ 73459 h 167948"/>
                <a:gd name="connsiteX13" fmla="*/ 0 w 228791"/>
                <a:gd name="connsiteY13" fmla="*/ 94693 h 167948"/>
                <a:gd name="connsiteX14" fmla="*/ 48306 w 228791"/>
                <a:gd name="connsiteY14" fmla="*/ 94693 h 167948"/>
                <a:gd name="connsiteX15" fmla="*/ 57331 w 228791"/>
                <a:gd name="connsiteY15" fmla="*/ 86730 h 167948"/>
                <a:gd name="connsiteX16" fmla="*/ 70602 w 228791"/>
                <a:gd name="connsiteY16" fmla="*/ 46386 h 167948"/>
                <a:gd name="connsiteX17" fmla="*/ 91835 w 228791"/>
                <a:gd name="connsiteY17" fmla="*/ 160517 h 167948"/>
                <a:gd name="connsiteX18" fmla="*/ 100328 w 228791"/>
                <a:gd name="connsiteY18" fmla="*/ 167948 h 167948"/>
                <a:gd name="connsiteX19" fmla="*/ 101390 w 228791"/>
                <a:gd name="connsiteY19" fmla="*/ 167948 h 167948"/>
                <a:gd name="connsiteX20" fmla="*/ 110414 w 228791"/>
                <a:gd name="connsiteY20" fmla="*/ 162109 h 167948"/>
                <a:gd name="connsiteX21" fmla="*/ 144388 w 228791"/>
                <a:gd name="connsiteY21" fmla="*/ 72928 h 167948"/>
                <a:gd name="connsiteX22" fmla="*/ 158190 w 228791"/>
                <a:gd name="connsiteY22" fmla="*/ 120704 h 167948"/>
                <a:gd name="connsiteX23" fmla="*/ 169868 w 228791"/>
                <a:gd name="connsiteY23" fmla="*/ 127074 h 167948"/>
                <a:gd name="connsiteX24" fmla="*/ 174115 w 228791"/>
                <a:gd name="connsiteY24" fmla="*/ 124420 h 167948"/>
                <a:gd name="connsiteX25" fmla="*/ 202780 w 228791"/>
                <a:gd name="connsiteY25" fmla="*/ 94693 h 167948"/>
                <a:gd name="connsiteX26" fmla="*/ 228791 w 228791"/>
                <a:gd name="connsiteY26" fmla="*/ 94693 h 167948"/>
                <a:gd name="connsiteX27" fmla="*/ 228791 w 228791"/>
                <a:gd name="connsiteY27" fmla="*/ 73459 h 1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91" h="167948">
                  <a:moveTo>
                    <a:pt x="228261" y="73459"/>
                  </a:moveTo>
                  <a:lnTo>
                    <a:pt x="198003" y="73459"/>
                  </a:lnTo>
                  <a:cubicBezTo>
                    <a:pt x="195349" y="73990"/>
                    <a:pt x="192694" y="75583"/>
                    <a:pt x="191102" y="77706"/>
                  </a:cubicBezTo>
                  <a:lnTo>
                    <a:pt x="170930" y="99470"/>
                  </a:lnTo>
                  <a:lnTo>
                    <a:pt x="153943" y="40547"/>
                  </a:lnTo>
                  <a:cubicBezTo>
                    <a:pt x="152351" y="35770"/>
                    <a:pt x="147042" y="32585"/>
                    <a:pt x="142265" y="34177"/>
                  </a:cubicBezTo>
                  <a:cubicBezTo>
                    <a:pt x="139611" y="35239"/>
                    <a:pt x="136956" y="36831"/>
                    <a:pt x="135895" y="40016"/>
                  </a:cubicBezTo>
                  <a:lnTo>
                    <a:pt x="104044" y="124420"/>
                  </a:lnTo>
                  <a:lnTo>
                    <a:pt x="82280" y="7635"/>
                  </a:lnTo>
                  <a:cubicBezTo>
                    <a:pt x="81218" y="2327"/>
                    <a:pt x="76441" y="-858"/>
                    <a:pt x="71663" y="203"/>
                  </a:cubicBezTo>
                  <a:cubicBezTo>
                    <a:pt x="68478" y="734"/>
                    <a:pt x="65824" y="3388"/>
                    <a:pt x="64231" y="6573"/>
                  </a:cubicBezTo>
                  <a:lnTo>
                    <a:pt x="41405" y="73459"/>
                  </a:lnTo>
                  <a:lnTo>
                    <a:pt x="0" y="73459"/>
                  </a:lnTo>
                  <a:lnTo>
                    <a:pt x="0" y="94693"/>
                  </a:lnTo>
                  <a:lnTo>
                    <a:pt x="48306" y="94693"/>
                  </a:lnTo>
                  <a:cubicBezTo>
                    <a:pt x="52553" y="94162"/>
                    <a:pt x="56269" y="90977"/>
                    <a:pt x="57331" y="86730"/>
                  </a:cubicBezTo>
                  <a:lnTo>
                    <a:pt x="70602" y="46386"/>
                  </a:lnTo>
                  <a:lnTo>
                    <a:pt x="91835" y="160517"/>
                  </a:lnTo>
                  <a:cubicBezTo>
                    <a:pt x="92366" y="164763"/>
                    <a:pt x="96082" y="167948"/>
                    <a:pt x="100328" y="167948"/>
                  </a:cubicBezTo>
                  <a:lnTo>
                    <a:pt x="101390" y="167948"/>
                  </a:lnTo>
                  <a:cubicBezTo>
                    <a:pt x="105106" y="167948"/>
                    <a:pt x="108822" y="165825"/>
                    <a:pt x="110414" y="162109"/>
                  </a:cubicBezTo>
                  <a:lnTo>
                    <a:pt x="144388" y="72928"/>
                  </a:lnTo>
                  <a:lnTo>
                    <a:pt x="158190" y="120704"/>
                  </a:lnTo>
                  <a:cubicBezTo>
                    <a:pt x="159782" y="125481"/>
                    <a:pt x="164560" y="128666"/>
                    <a:pt x="169868" y="127074"/>
                  </a:cubicBezTo>
                  <a:cubicBezTo>
                    <a:pt x="171461" y="126543"/>
                    <a:pt x="173053" y="125481"/>
                    <a:pt x="174115" y="124420"/>
                  </a:cubicBezTo>
                  <a:lnTo>
                    <a:pt x="202780" y="94693"/>
                  </a:lnTo>
                  <a:lnTo>
                    <a:pt x="228791" y="94693"/>
                  </a:lnTo>
                  <a:lnTo>
                    <a:pt x="228791" y="7345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11" descr="Head with gears">
            <a:extLst>
              <a:ext uri="{FF2B5EF4-FFF2-40B4-BE49-F238E27FC236}">
                <a16:creationId xmlns:a16="http://schemas.microsoft.com/office/drawing/2014/main" id="{874992E9-511F-44F8-B5A4-C143A8FED318}"/>
              </a:ext>
            </a:extLst>
          </p:cNvPr>
          <p:cNvGrpSpPr/>
          <p:nvPr/>
        </p:nvGrpSpPr>
        <p:grpSpPr>
          <a:xfrm>
            <a:off x="5484623" y="4843223"/>
            <a:ext cx="509605" cy="509605"/>
            <a:chOff x="5484623" y="4843223"/>
            <a:chExt cx="509605" cy="50960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A15239B-D81C-4BAC-B591-2EA08D411E96}"/>
                </a:ext>
              </a:extLst>
            </p:cNvPr>
            <p:cNvSpPr/>
            <p:nvPr/>
          </p:nvSpPr>
          <p:spPr>
            <a:xfrm>
              <a:off x="5712352" y="4947798"/>
              <a:ext cx="44590" cy="44590"/>
            </a:xfrm>
            <a:custGeom>
              <a:avLst/>
              <a:gdLst>
                <a:gd name="connsiteX0" fmla="*/ 22295 w 44590"/>
                <a:gd name="connsiteY0" fmla="*/ 0 h 44590"/>
                <a:gd name="connsiteX1" fmla="*/ 0 w 44590"/>
                <a:gd name="connsiteY1" fmla="*/ 22295 h 44590"/>
                <a:gd name="connsiteX2" fmla="*/ 22295 w 44590"/>
                <a:gd name="connsiteY2" fmla="*/ 44590 h 44590"/>
                <a:gd name="connsiteX3" fmla="*/ 44590 w 44590"/>
                <a:gd name="connsiteY3" fmla="*/ 22295 h 44590"/>
                <a:gd name="connsiteX4" fmla="*/ 22295 w 44590"/>
                <a:gd name="connsiteY4" fmla="*/ 0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22295" y="0"/>
                  </a:moveTo>
                  <a:cubicBezTo>
                    <a:pt x="10086" y="0"/>
                    <a:pt x="0" y="10086"/>
                    <a:pt x="0" y="22295"/>
                  </a:cubicBezTo>
                  <a:cubicBezTo>
                    <a:pt x="0" y="34505"/>
                    <a:pt x="10086" y="44590"/>
                    <a:pt x="22295" y="44590"/>
                  </a:cubicBezTo>
                  <a:cubicBezTo>
                    <a:pt x="34505" y="44590"/>
                    <a:pt x="44590" y="34505"/>
                    <a:pt x="44590" y="22295"/>
                  </a:cubicBezTo>
                  <a:cubicBezTo>
                    <a:pt x="44590" y="10086"/>
                    <a:pt x="34505" y="0"/>
                    <a:pt x="22295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83E070-D294-4A0A-B137-B9E8EEC2B867}"/>
                </a:ext>
              </a:extLst>
            </p:cNvPr>
            <p:cNvSpPr/>
            <p:nvPr/>
          </p:nvSpPr>
          <p:spPr>
            <a:xfrm>
              <a:off x="5645467" y="5055558"/>
              <a:ext cx="44590" cy="44590"/>
            </a:xfrm>
            <a:custGeom>
              <a:avLst/>
              <a:gdLst>
                <a:gd name="connsiteX0" fmla="*/ 44590 w 44590"/>
                <a:gd name="connsiteY0" fmla="*/ 22295 h 44590"/>
                <a:gd name="connsiteX1" fmla="*/ 22295 w 44590"/>
                <a:gd name="connsiteY1" fmla="*/ 44590 h 44590"/>
                <a:gd name="connsiteX2" fmla="*/ 0 w 44590"/>
                <a:gd name="connsiteY2" fmla="*/ 22295 h 44590"/>
                <a:gd name="connsiteX3" fmla="*/ 22295 w 44590"/>
                <a:gd name="connsiteY3" fmla="*/ 0 h 44590"/>
                <a:gd name="connsiteX4" fmla="*/ 44590 w 44590"/>
                <a:gd name="connsiteY4" fmla="*/ 22295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44590" y="22295"/>
                  </a:moveTo>
                  <a:cubicBezTo>
                    <a:pt x="44590" y="34609"/>
                    <a:pt x="34609" y="44590"/>
                    <a:pt x="22295" y="44590"/>
                  </a:cubicBezTo>
                  <a:cubicBezTo>
                    <a:pt x="9982" y="44590"/>
                    <a:pt x="0" y="34609"/>
                    <a:pt x="0" y="22295"/>
                  </a:cubicBezTo>
                  <a:cubicBezTo>
                    <a:pt x="0" y="9982"/>
                    <a:pt x="9982" y="0"/>
                    <a:pt x="22295" y="0"/>
                  </a:cubicBezTo>
                  <a:cubicBezTo>
                    <a:pt x="34609" y="0"/>
                    <a:pt x="44590" y="9982"/>
                    <a:pt x="44590" y="22295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44C3A6-CA0B-4E6F-B045-6432D2C8ACC4}"/>
                </a:ext>
              </a:extLst>
            </p:cNvPr>
            <p:cNvSpPr/>
            <p:nvPr/>
          </p:nvSpPr>
          <p:spPr>
            <a:xfrm>
              <a:off x="5558833" y="4872949"/>
              <a:ext cx="361129" cy="428386"/>
            </a:xfrm>
            <a:custGeom>
              <a:avLst/>
              <a:gdLst>
                <a:gd name="connsiteX0" fmla="*/ 238984 w 361129"/>
                <a:gd name="connsiteY0" fmla="*/ 104575 h 428386"/>
                <a:gd name="connsiteX1" fmla="*/ 225713 w 361129"/>
                <a:gd name="connsiteY1" fmla="*/ 110945 h 428386"/>
                <a:gd name="connsiteX2" fmla="*/ 220405 w 361129"/>
                <a:gd name="connsiteY2" fmla="*/ 122624 h 428386"/>
                <a:gd name="connsiteX3" fmla="*/ 225182 w 361129"/>
                <a:gd name="connsiteY3" fmla="*/ 136426 h 428386"/>
                <a:gd name="connsiteX4" fmla="*/ 214565 w 361129"/>
                <a:gd name="connsiteY4" fmla="*/ 147042 h 428386"/>
                <a:gd name="connsiteX5" fmla="*/ 200764 w 361129"/>
                <a:gd name="connsiteY5" fmla="*/ 142265 h 428386"/>
                <a:gd name="connsiteX6" fmla="*/ 189085 w 361129"/>
                <a:gd name="connsiteY6" fmla="*/ 147042 h 428386"/>
                <a:gd name="connsiteX7" fmla="*/ 182715 w 361129"/>
                <a:gd name="connsiteY7" fmla="*/ 159782 h 428386"/>
                <a:gd name="connsiteX8" fmla="*/ 167852 w 361129"/>
                <a:gd name="connsiteY8" fmla="*/ 159782 h 428386"/>
                <a:gd name="connsiteX9" fmla="*/ 161482 w 361129"/>
                <a:gd name="connsiteY9" fmla="*/ 146511 h 428386"/>
                <a:gd name="connsiteX10" fmla="*/ 149803 w 361129"/>
                <a:gd name="connsiteY10" fmla="*/ 141734 h 428386"/>
                <a:gd name="connsiteX11" fmla="*/ 136001 w 361129"/>
                <a:gd name="connsiteY11" fmla="*/ 146511 h 428386"/>
                <a:gd name="connsiteX12" fmla="*/ 125384 w 361129"/>
                <a:gd name="connsiteY12" fmla="*/ 135895 h 428386"/>
                <a:gd name="connsiteX13" fmla="*/ 130162 w 361129"/>
                <a:gd name="connsiteY13" fmla="*/ 122093 h 428386"/>
                <a:gd name="connsiteX14" fmla="*/ 125384 w 361129"/>
                <a:gd name="connsiteY14" fmla="*/ 110414 h 428386"/>
                <a:gd name="connsiteX15" fmla="*/ 112114 w 361129"/>
                <a:gd name="connsiteY15" fmla="*/ 104044 h 428386"/>
                <a:gd name="connsiteX16" fmla="*/ 112114 w 361129"/>
                <a:gd name="connsiteY16" fmla="*/ 89181 h 428386"/>
                <a:gd name="connsiteX17" fmla="*/ 125384 w 361129"/>
                <a:gd name="connsiteY17" fmla="*/ 82811 h 428386"/>
                <a:gd name="connsiteX18" fmla="*/ 130162 w 361129"/>
                <a:gd name="connsiteY18" fmla="*/ 71132 h 428386"/>
                <a:gd name="connsiteX19" fmla="*/ 125915 w 361129"/>
                <a:gd name="connsiteY19" fmla="*/ 57331 h 428386"/>
                <a:gd name="connsiteX20" fmla="*/ 136532 w 361129"/>
                <a:gd name="connsiteY20" fmla="*/ 46714 h 428386"/>
                <a:gd name="connsiteX21" fmla="*/ 150334 w 361129"/>
                <a:gd name="connsiteY21" fmla="*/ 51491 h 428386"/>
                <a:gd name="connsiteX22" fmla="*/ 162012 w 361129"/>
                <a:gd name="connsiteY22" fmla="*/ 46714 h 428386"/>
                <a:gd name="connsiteX23" fmla="*/ 168382 w 361129"/>
                <a:gd name="connsiteY23" fmla="*/ 33443 h 428386"/>
                <a:gd name="connsiteX24" fmla="*/ 183246 w 361129"/>
                <a:gd name="connsiteY24" fmla="*/ 33443 h 428386"/>
                <a:gd name="connsiteX25" fmla="*/ 189616 w 361129"/>
                <a:gd name="connsiteY25" fmla="*/ 46183 h 428386"/>
                <a:gd name="connsiteX26" fmla="*/ 201294 w 361129"/>
                <a:gd name="connsiteY26" fmla="*/ 50961 h 428386"/>
                <a:gd name="connsiteX27" fmla="*/ 215096 w 361129"/>
                <a:gd name="connsiteY27" fmla="*/ 46183 h 428386"/>
                <a:gd name="connsiteX28" fmla="*/ 225713 w 361129"/>
                <a:gd name="connsiteY28" fmla="*/ 56800 h 428386"/>
                <a:gd name="connsiteX29" fmla="*/ 220935 w 361129"/>
                <a:gd name="connsiteY29" fmla="*/ 70602 h 428386"/>
                <a:gd name="connsiteX30" fmla="*/ 225713 w 361129"/>
                <a:gd name="connsiteY30" fmla="*/ 82280 h 428386"/>
                <a:gd name="connsiteX31" fmla="*/ 238984 w 361129"/>
                <a:gd name="connsiteY31" fmla="*/ 88650 h 428386"/>
                <a:gd name="connsiteX32" fmla="*/ 238984 w 361129"/>
                <a:gd name="connsiteY32" fmla="*/ 104575 h 428386"/>
                <a:gd name="connsiteX33" fmla="*/ 172098 w 361129"/>
                <a:gd name="connsiteY33" fmla="*/ 212335 h 428386"/>
                <a:gd name="connsiteX34" fmla="*/ 158827 w 361129"/>
                <a:gd name="connsiteY34" fmla="*/ 218705 h 428386"/>
                <a:gd name="connsiteX35" fmla="*/ 154050 w 361129"/>
                <a:gd name="connsiteY35" fmla="*/ 230384 h 428386"/>
                <a:gd name="connsiteX36" fmla="*/ 158296 w 361129"/>
                <a:gd name="connsiteY36" fmla="*/ 244186 h 428386"/>
                <a:gd name="connsiteX37" fmla="*/ 147680 w 361129"/>
                <a:gd name="connsiteY37" fmla="*/ 254803 h 428386"/>
                <a:gd name="connsiteX38" fmla="*/ 133878 w 361129"/>
                <a:gd name="connsiteY38" fmla="*/ 250025 h 428386"/>
                <a:gd name="connsiteX39" fmla="*/ 122199 w 361129"/>
                <a:gd name="connsiteY39" fmla="*/ 254803 h 428386"/>
                <a:gd name="connsiteX40" fmla="*/ 116360 w 361129"/>
                <a:gd name="connsiteY40" fmla="*/ 267543 h 428386"/>
                <a:gd name="connsiteX41" fmla="*/ 101497 w 361129"/>
                <a:gd name="connsiteY41" fmla="*/ 267543 h 428386"/>
                <a:gd name="connsiteX42" fmla="*/ 95127 w 361129"/>
                <a:gd name="connsiteY42" fmla="*/ 254272 h 428386"/>
                <a:gd name="connsiteX43" fmla="*/ 83448 w 361129"/>
                <a:gd name="connsiteY43" fmla="*/ 249494 h 428386"/>
                <a:gd name="connsiteX44" fmla="*/ 69646 w 361129"/>
                <a:gd name="connsiteY44" fmla="*/ 253741 h 428386"/>
                <a:gd name="connsiteX45" fmla="*/ 59030 w 361129"/>
                <a:gd name="connsiteY45" fmla="*/ 243124 h 428386"/>
                <a:gd name="connsiteX46" fmla="*/ 63807 w 361129"/>
                <a:gd name="connsiteY46" fmla="*/ 229322 h 428386"/>
                <a:gd name="connsiteX47" fmla="*/ 59030 w 361129"/>
                <a:gd name="connsiteY47" fmla="*/ 217644 h 428386"/>
                <a:gd name="connsiteX48" fmla="*/ 45759 w 361129"/>
                <a:gd name="connsiteY48" fmla="*/ 211274 h 428386"/>
                <a:gd name="connsiteX49" fmla="*/ 45759 w 361129"/>
                <a:gd name="connsiteY49" fmla="*/ 196410 h 428386"/>
                <a:gd name="connsiteX50" fmla="*/ 59030 w 361129"/>
                <a:gd name="connsiteY50" fmla="*/ 190040 h 428386"/>
                <a:gd name="connsiteX51" fmla="*/ 63807 w 361129"/>
                <a:gd name="connsiteY51" fmla="*/ 178362 h 428386"/>
                <a:gd name="connsiteX52" fmla="*/ 59030 w 361129"/>
                <a:gd name="connsiteY52" fmla="*/ 164560 h 428386"/>
                <a:gd name="connsiteX53" fmla="*/ 69646 w 361129"/>
                <a:gd name="connsiteY53" fmla="*/ 153943 h 428386"/>
                <a:gd name="connsiteX54" fmla="*/ 83448 w 361129"/>
                <a:gd name="connsiteY54" fmla="*/ 158721 h 428386"/>
                <a:gd name="connsiteX55" fmla="*/ 95127 w 361129"/>
                <a:gd name="connsiteY55" fmla="*/ 153943 h 428386"/>
                <a:gd name="connsiteX56" fmla="*/ 101497 w 361129"/>
                <a:gd name="connsiteY56" fmla="*/ 140672 h 428386"/>
                <a:gd name="connsiteX57" fmla="*/ 116891 w 361129"/>
                <a:gd name="connsiteY57" fmla="*/ 140672 h 428386"/>
                <a:gd name="connsiteX58" fmla="*/ 123261 w 361129"/>
                <a:gd name="connsiteY58" fmla="*/ 153943 h 428386"/>
                <a:gd name="connsiteX59" fmla="*/ 134940 w 361129"/>
                <a:gd name="connsiteY59" fmla="*/ 158721 h 428386"/>
                <a:gd name="connsiteX60" fmla="*/ 148741 w 361129"/>
                <a:gd name="connsiteY60" fmla="*/ 153943 h 428386"/>
                <a:gd name="connsiteX61" fmla="*/ 159358 w 361129"/>
                <a:gd name="connsiteY61" fmla="*/ 164560 h 428386"/>
                <a:gd name="connsiteX62" fmla="*/ 154581 w 361129"/>
                <a:gd name="connsiteY62" fmla="*/ 178362 h 428386"/>
                <a:gd name="connsiteX63" fmla="*/ 159358 w 361129"/>
                <a:gd name="connsiteY63" fmla="*/ 190040 h 428386"/>
                <a:gd name="connsiteX64" fmla="*/ 172629 w 361129"/>
                <a:gd name="connsiteY64" fmla="*/ 196410 h 428386"/>
                <a:gd name="connsiteX65" fmla="*/ 172098 w 361129"/>
                <a:gd name="connsiteY65" fmla="*/ 212335 h 428386"/>
                <a:gd name="connsiteX66" fmla="*/ 172098 w 361129"/>
                <a:gd name="connsiteY66" fmla="*/ 212335 h 428386"/>
                <a:gd name="connsiteX67" fmla="*/ 355768 w 361129"/>
                <a:gd name="connsiteY67" fmla="*/ 231976 h 428386"/>
                <a:gd name="connsiteX68" fmla="*/ 319141 w 361129"/>
                <a:gd name="connsiteY68" fmla="*/ 168276 h 428386"/>
                <a:gd name="connsiteX69" fmla="*/ 319141 w 361129"/>
                <a:gd name="connsiteY69" fmla="*/ 165622 h 428386"/>
                <a:gd name="connsiteX70" fmla="*/ 241107 w 361129"/>
                <a:gd name="connsiteY70" fmla="*/ 22295 h 428386"/>
                <a:gd name="connsiteX71" fmla="*/ 78140 w 361129"/>
                <a:gd name="connsiteY71" fmla="*/ 22295 h 428386"/>
                <a:gd name="connsiteX72" fmla="*/ 107 w 361129"/>
                <a:gd name="connsiteY72" fmla="*/ 165622 h 428386"/>
                <a:gd name="connsiteX73" fmla="*/ 62746 w 361129"/>
                <a:gd name="connsiteY73" fmla="*/ 294085 h 428386"/>
                <a:gd name="connsiteX74" fmla="*/ 62746 w 361129"/>
                <a:gd name="connsiteY74" fmla="*/ 428387 h 428386"/>
                <a:gd name="connsiteX75" fmla="*/ 230491 w 361129"/>
                <a:gd name="connsiteY75" fmla="*/ 428387 h 428386"/>
                <a:gd name="connsiteX76" fmla="*/ 230491 w 361129"/>
                <a:gd name="connsiteY76" fmla="*/ 364686 h 428386"/>
                <a:gd name="connsiteX77" fmla="*/ 256502 w 361129"/>
                <a:gd name="connsiteY77" fmla="*/ 364686 h 428386"/>
                <a:gd name="connsiteX78" fmla="*/ 301092 w 361129"/>
                <a:gd name="connsiteY78" fmla="*/ 346107 h 428386"/>
                <a:gd name="connsiteX79" fmla="*/ 319141 w 361129"/>
                <a:gd name="connsiteY79" fmla="*/ 300985 h 428386"/>
                <a:gd name="connsiteX80" fmla="*/ 319141 w 361129"/>
                <a:gd name="connsiteY80" fmla="*/ 269135 h 428386"/>
                <a:gd name="connsiteX81" fmla="*/ 342497 w 361129"/>
                <a:gd name="connsiteY81" fmla="*/ 269135 h 428386"/>
                <a:gd name="connsiteX82" fmla="*/ 355768 w 361129"/>
                <a:gd name="connsiteY82" fmla="*/ 231976 h 42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129" h="428386">
                  <a:moveTo>
                    <a:pt x="238984" y="104575"/>
                  </a:moveTo>
                  <a:lnTo>
                    <a:pt x="225713" y="110945"/>
                  </a:lnTo>
                  <a:cubicBezTo>
                    <a:pt x="224651" y="115192"/>
                    <a:pt x="222528" y="118908"/>
                    <a:pt x="220405" y="122624"/>
                  </a:cubicBezTo>
                  <a:lnTo>
                    <a:pt x="225182" y="136426"/>
                  </a:lnTo>
                  <a:lnTo>
                    <a:pt x="214565" y="147042"/>
                  </a:lnTo>
                  <a:lnTo>
                    <a:pt x="200764" y="142265"/>
                  </a:lnTo>
                  <a:cubicBezTo>
                    <a:pt x="197048" y="144388"/>
                    <a:pt x="193332" y="145981"/>
                    <a:pt x="189085" y="147042"/>
                  </a:cubicBezTo>
                  <a:lnTo>
                    <a:pt x="182715" y="159782"/>
                  </a:lnTo>
                  <a:lnTo>
                    <a:pt x="167852" y="159782"/>
                  </a:lnTo>
                  <a:lnTo>
                    <a:pt x="161482" y="146511"/>
                  </a:lnTo>
                  <a:cubicBezTo>
                    <a:pt x="157235" y="145450"/>
                    <a:pt x="153519" y="143857"/>
                    <a:pt x="149803" y="141734"/>
                  </a:cubicBezTo>
                  <a:lnTo>
                    <a:pt x="136001" y="146511"/>
                  </a:lnTo>
                  <a:lnTo>
                    <a:pt x="125384" y="135895"/>
                  </a:lnTo>
                  <a:lnTo>
                    <a:pt x="130162" y="122093"/>
                  </a:lnTo>
                  <a:cubicBezTo>
                    <a:pt x="128039" y="118377"/>
                    <a:pt x="126446" y="114661"/>
                    <a:pt x="125384" y="110414"/>
                  </a:cubicBezTo>
                  <a:lnTo>
                    <a:pt x="112114" y="104044"/>
                  </a:lnTo>
                  <a:lnTo>
                    <a:pt x="112114" y="89181"/>
                  </a:lnTo>
                  <a:lnTo>
                    <a:pt x="125384" y="82811"/>
                  </a:lnTo>
                  <a:cubicBezTo>
                    <a:pt x="126446" y="78564"/>
                    <a:pt x="128039" y="74848"/>
                    <a:pt x="130162" y="71132"/>
                  </a:cubicBezTo>
                  <a:lnTo>
                    <a:pt x="125915" y="57331"/>
                  </a:lnTo>
                  <a:lnTo>
                    <a:pt x="136532" y="46714"/>
                  </a:lnTo>
                  <a:lnTo>
                    <a:pt x="150334" y="51491"/>
                  </a:lnTo>
                  <a:cubicBezTo>
                    <a:pt x="154050" y="49368"/>
                    <a:pt x="157766" y="47775"/>
                    <a:pt x="162012" y="46714"/>
                  </a:cubicBezTo>
                  <a:lnTo>
                    <a:pt x="168382" y="33443"/>
                  </a:lnTo>
                  <a:lnTo>
                    <a:pt x="183246" y="33443"/>
                  </a:lnTo>
                  <a:lnTo>
                    <a:pt x="189616" y="46183"/>
                  </a:lnTo>
                  <a:cubicBezTo>
                    <a:pt x="193863" y="47245"/>
                    <a:pt x="197579" y="48837"/>
                    <a:pt x="201294" y="50961"/>
                  </a:cubicBezTo>
                  <a:lnTo>
                    <a:pt x="215096" y="46183"/>
                  </a:lnTo>
                  <a:lnTo>
                    <a:pt x="225713" y="56800"/>
                  </a:lnTo>
                  <a:lnTo>
                    <a:pt x="220935" y="70602"/>
                  </a:lnTo>
                  <a:cubicBezTo>
                    <a:pt x="223059" y="74317"/>
                    <a:pt x="224651" y="78033"/>
                    <a:pt x="225713" y="82280"/>
                  </a:cubicBezTo>
                  <a:lnTo>
                    <a:pt x="238984" y="88650"/>
                  </a:lnTo>
                  <a:lnTo>
                    <a:pt x="238984" y="104575"/>
                  </a:lnTo>
                  <a:close/>
                  <a:moveTo>
                    <a:pt x="172098" y="212335"/>
                  </a:moveTo>
                  <a:lnTo>
                    <a:pt x="158827" y="218705"/>
                  </a:lnTo>
                  <a:cubicBezTo>
                    <a:pt x="157766" y="222952"/>
                    <a:pt x="156173" y="226668"/>
                    <a:pt x="154050" y="230384"/>
                  </a:cubicBezTo>
                  <a:lnTo>
                    <a:pt x="158296" y="244186"/>
                  </a:lnTo>
                  <a:lnTo>
                    <a:pt x="147680" y="254803"/>
                  </a:lnTo>
                  <a:lnTo>
                    <a:pt x="133878" y="250025"/>
                  </a:lnTo>
                  <a:cubicBezTo>
                    <a:pt x="130162" y="252148"/>
                    <a:pt x="126446" y="253741"/>
                    <a:pt x="122199" y="254803"/>
                  </a:cubicBezTo>
                  <a:lnTo>
                    <a:pt x="116360" y="267543"/>
                  </a:lnTo>
                  <a:lnTo>
                    <a:pt x="101497" y="267543"/>
                  </a:lnTo>
                  <a:lnTo>
                    <a:pt x="95127" y="254272"/>
                  </a:lnTo>
                  <a:cubicBezTo>
                    <a:pt x="90880" y="253210"/>
                    <a:pt x="87164" y="251617"/>
                    <a:pt x="83448" y="249494"/>
                  </a:cubicBezTo>
                  <a:lnTo>
                    <a:pt x="69646" y="253741"/>
                  </a:lnTo>
                  <a:lnTo>
                    <a:pt x="59030" y="243124"/>
                  </a:lnTo>
                  <a:lnTo>
                    <a:pt x="63807" y="229322"/>
                  </a:lnTo>
                  <a:cubicBezTo>
                    <a:pt x="61684" y="225606"/>
                    <a:pt x="60091" y="221891"/>
                    <a:pt x="59030" y="217644"/>
                  </a:cubicBezTo>
                  <a:lnTo>
                    <a:pt x="45759" y="211274"/>
                  </a:lnTo>
                  <a:lnTo>
                    <a:pt x="45759" y="196410"/>
                  </a:lnTo>
                  <a:lnTo>
                    <a:pt x="59030" y="190040"/>
                  </a:lnTo>
                  <a:cubicBezTo>
                    <a:pt x="60091" y="185793"/>
                    <a:pt x="61684" y="182078"/>
                    <a:pt x="63807" y="178362"/>
                  </a:cubicBezTo>
                  <a:lnTo>
                    <a:pt x="59030" y="164560"/>
                  </a:lnTo>
                  <a:lnTo>
                    <a:pt x="69646" y="153943"/>
                  </a:lnTo>
                  <a:lnTo>
                    <a:pt x="83448" y="158721"/>
                  </a:lnTo>
                  <a:cubicBezTo>
                    <a:pt x="87164" y="156597"/>
                    <a:pt x="90880" y="155005"/>
                    <a:pt x="95127" y="153943"/>
                  </a:cubicBezTo>
                  <a:lnTo>
                    <a:pt x="101497" y="140672"/>
                  </a:lnTo>
                  <a:lnTo>
                    <a:pt x="116891" y="140672"/>
                  </a:lnTo>
                  <a:lnTo>
                    <a:pt x="123261" y="153943"/>
                  </a:lnTo>
                  <a:cubicBezTo>
                    <a:pt x="127508" y="155005"/>
                    <a:pt x="131224" y="156597"/>
                    <a:pt x="134940" y="158721"/>
                  </a:cubicBezTo>
                  <a:lnTo>
                    <a:pt x="148741" y="153943"/>
                  </a:lnTo>
                  <a:lnTo>
                    <a:pt x="159358" y="164560"/>
                  </a:lnTo>
                  <a:lnTo>
                    <a:pt x="154581" y="178362"/>
                  </a:lnTo>
                  <a:cubicBezTo>
                    <a:pt x="156704" y="182078"/>
                    <a:pt x="158296" y="185793"/>
                    <a:pt x="159358" y="190040"/>
                  </a:cubicBezTo>
                  <a:lnTo>
                    <a:pt x="172629" y="196410"/>
                  </a:lnTo>
                  <a:lnTo>
                    <a:pt x="172098" y="212335"/>
                  </a:lnTo>
                  <a:lnTo>
                    <a:pt x="172098" y="212335"/>
                  </a:lnTo>
                  <a:close/>
                  <a:moveTo>
                    <a:pt x="355768" y="231976"/>
                  </a:moveTo>
                  <a:lnTo>
                    <a:pt x="319141" y="168276"/>
                  </a:lnTo>
                  <a:lnTo>
                    <a:pt x="319141" y="165622"/>
                  </a:lnTo>
                  <a:cubicBezTo>
                    <a:pt x="321264" y="107229"/>
                    <a:pt x="291537" y="52553"/>
                    <a:pt x="241107" y="22295"/>
                  </a:cubicBezTo>
                  <a:cubicBezTo>
                    <a:pt x="190678" y="-7432"/>
                    <a:pt x="128570" y="-7432"/>
                    <a:pt x="78140" y="22295"/>
                  </a:cubicBezTo>
                  <a:cubicBezTo>
                    <a:pt x="27710" y="52022"/>
                    <a:pt x="-2017" y="107229"/>
                    <a:pt x="107" y="165622"/>
                  </a:cubicBezTo>
                  <a:cubicBezTo>
                    <a:pt x="107" y="216051"/>
                    <a:pt x="22933" y="263296"/>
                    <a:pt x="62746" y="294085"/>
                  </a:cubicBezTo>
                  <a:lnTo>
                    <a:pt x="62746" y="428387"/>
                  </a:lnTo>
                  <a:lnTo>
                    <a:pt x="230491" y="428387"/>
                  </a:lnTo>
                  <a:lnTo>
                    <a:pt x="230491" y="364686"/>
                  </a:lnTo>
                  <a:lnTo>
                    <a:pt x="256502" y="364686"/>
                  </a:lnTo>
                  <a:cubicBezTo>
                    <a:pt x="273488" y="364686"/>
                    <a:pt x="289414" y="357785"/>
                    <a:pt x="301092" y="346107"/>
                  </a:cubicBezTo>
                  <a:cubicBezTo>
                    <a:pt x="312771" y="333897"/>
                    <a:pt x="319141" y="317972"/>
                    <a:pt x="319141" y="300985"/>
                  </a:cubicBezTo>
                  <a:lnTo>
                    <a:pt x="319141" y="269135"/>
                  </a:lnTo>
                  <a:lnTo>
                    <a:pt x="342497" y="269135"/>
                  </a:lnTo>
                  <a:cubicBezTo>
                    <a:pt x="356299" y="267543"/>
                    <a:pt x="368509" y="251617"/>
                    <a:pt x="355768" y="23197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7" descr="Bar graph with upward trend">
            <a:extLst>
              <a:ext uri="{FF2B5EF4-FFF2-40B4-BE49-F238E27FC236}">
                <a16:creationId xmlns:a16="http://schemas.microsoft.com/office/drawing/2014/main" id="{936268DA-2A3A-4B75-95D4-D605005F0A03}"/>
              </a:ext>
            </a:extLst>
          </p:cNvPr>
          <p:cNvGrpSpPr/>
          <p:nvPr/>
        </p:nvGrpSpPr>
        <p:grpSpPr>
          <a:xfrm>
            <a:off x="4318212" y="2969351"/>
            <a:ext cx="509605" cy="509605"/>
            <a:chOff x="4318212" y="2969351"/>
            <a:chExt cx="509605" cy="50960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0A666-EC71-42BA-9DBE-70F9DED3A787}"/>
                </a:ext>
              </a:extLst>
            </p:cNvPr>
            <p:cNvSpPr/>
            <p:nvPr/>
          </p:nvSpPr>
          <p:spPr>
            <a:xfrm>
              <a:off x="4392529" y="3038360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D2DBB5-417A-4021-A051-C2DFE979FFB4}"/>
                </a:ext>
              </a:extLst>
            </p:cNvPr>
            <p:cNvSpPr/>
            <p:nvPr/>
          </p:nvSpPr>
          <p:spPr>
            <a:xfrm rot="-10800000">
              <a:off x="4679182" y="3038360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5518DC-C9F7-4517-8C08-C6FBB1CBCD7F}"/>
                </a:ext>
              </a:extLst>
            </p:cNvPr>
            <p:cNvSpPr/>
            <p:nvPr/>
          </p:nvSpPr>
          <p:spPr>
            <a:xfrm rot="-10800000">
              <a:off x="4567706" y="3144527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3A786C-509D-41F3-8149-3B919C2444E1}"/>
                </a:ext>
              </a:extLst>
            </p:cNvPr>
            <p:cNvSpPr/>
            <p:nvPr/>
          </p:nvSpPr>
          <p:spPr>
            <a:xfrm rot="-10800000">
              <a:off x="4456230" y="3240078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2085622-88AA-44F0-BFDC-19D4E7B3ED25}"/>
                </a:ext>
              </a:extLst>
            </p:cNvPr>
            <p:cNvSpPr/>
            <p:nvPr/>
          </p:nvSpPr>
          <p:spPr>
            <a:xfrm>
              <a:off x="4454053" y="3038360"/>
              <a:ext cx="172044" cy="172044"/>
            </a:xfrm>
            <a:custGeom>
              <a:avLst/>
              <a:gdLst>
                <a:gd name="connsiteX0" fmla="*/ 172045 w 172044"/>
                <a:gd name="connsiteY0" fmla="*/ 72937 h 172044"/>
                <a:gd name="connsiteX1" fmla="*/ 172045 w 172044"/>
                <a:gd name="connsiteY1" fmla="*/ 0 h 172044"/>
                <a:gd name="connsiteX2" fmla="*/ 99108 w 172044"/>
                <a:gd name="connsiteY2" fmla="*/ 0 h 172044"/>
                <a:gd name="connsiteX3" fmla="*/ 128091 w 172044"/>
                <a:gd name="connsiteY3" fmla="*/ 28984 h 172044"/>
                <a:gd name="connsiteX4" fmla="*/ 0 w 172044"/>
                <a:gd name="connsiteY4" fmla="*/ 157075 h 172044"/>
                <a:gd name="connsiteX5" fmla="*/ 14970 w 172044"/>
                <a:gd name="connsiteY5" fmla="*/ 172045 h 172044"/>
                <a:gd name="connsiteX6" fmla="*/ 143061 w 172044"/>
                <a:gd name="connsiteY6" fmla="*/ 44007 h 172044"/>
                <a:gd name="connsiteX7" fmla="*/ 172045 w 172044"/>
                <a:gd name="connsiteY7" fmla="*/ 72937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72045" y="72937"/>
                  </a:moveTo>
                  <a:lnTo>
                    <a:pt x="172045" y="0"/>
                  </a:lnTo>
                  <a:lnTo>
                    <a:pt x="99108" y="0"/>
                  </a:lnTo>
                  <a:lnTo>
                    <a:pt x="128091" y="28984"/>
                  </a:lnTo>
                  <a:lnTo>
                    <a:pt x="0" y="157075"/>
                  </a:lnTo>
                  <a:lnTo>
                    <a:pt x="14970" y="172045"/>
                  </a:lnTo>
                  <a:lnTo>
                    <a:pt x="143061" y="44007"/>
                  </a:lnTo>
                  <a:lnTo>
                    <a:pt x="172045" y="729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00" descr="Bar graph with upward trend">
            <a:extLst>
              <a:ext uri="{FF2B5EF4-FFF2-40B4-BE49-F238E27FC236}">
                <a16:creationId xmlns:a16="http://schemas.microsoft.com/office/drawing/2014/main" id="{5D2B1E48-EE57-4BCD-A286-F91AE051DC98}"/>
              </a:ext>
            </a:extLst>
          </p:cNvPr>
          <p:cNvGrpSpPr/>
          <p:nvPr/>
        </p:nvGrpSpPr>
        <p:grpSpPr>
          <a:xfrm>
            <a:off x="883285" y="2138000"/>
            <a:ext cx="362754" cy="362754"/>
            <a:chOff x="883285" y="2138000"/>
            <a:chExt cx="362754" cy="36275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E887D43-5DB7-46F7-BDA0-A70FCA9769E0}"/>
                </a:ext>
              </a:extLst>
            </p:cNvPr>
            <p:cNvSpPr/>
            <p:nvPr/>
          </p:nvSpPr>
          <p:spPr>
            <a:xfrm>
              <a:off x="936186" y="2187122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2AA29C2-CCD4-4A4E-9428-DF3EB836DB43}"/>
                </a:ext>
              </a:extLst>
            </p:cNvPr>
            <p:cNvSpPr/>
            <p:nvPr/>
          </p:nvSpPr>
          <p:spPr>
            <a:xfrm rot="-10800000">
              <a:off x="1140235" y="2187122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D27D72-ADDA-4A00-8AE5-37761976AF22}"/>
                </a:ext>
              </a:extLst>
            </p:cNvPr>
            <p:cNvSpPr/>
            <p:nvPr/>
          </p:nvSpPr>
          <p:spPr>
            <a:xfrm rot="-10800000">
              <a:off x="1060883" y="2262696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57E6573-2D98-4A06-B4C5-CBF9B3872304}"/>
                </a:ext>
              </a:extLst>
            </p:cNvPr>
            <p:cNvSpPr/>
            <p:nvPr/>
          </p:nvSpPr>
          <p:spPr>
            <a:xfrm rot="-10800000">
              <a:off x="981530" y="2330713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427472B-AE47-4C13-8BF5-C5E922623461}"/>
                </a:ext>
              </a:extLst>
            </p:cNvPr>
            <p:cNvSpPr/>
            <p:nvPr/>
          </p:nvSpPr>
          <p:spPr>
            <a:xfrm>
              <a:off x="979981" y="2187122"/>
              <a:ext cx="122467" cy="122467"/>
            </a:xfrm>
            <a:custGeom>
              <a:avLst/>
              <a:gdLst>
                <a:gd name="connsiteX0" fmla="*/ 122467 w 122467"/>
                <a:gd name="connsiteY0" fmla="*/ 51919 h 122467"/>
                <a:gd name="connsiteX1" fmla="*/ 122467 w 122467"/>
                <a:gd name="connsiteY1" fmla="*/ 0 h 122467"/>
                <a:gd name="connsiteX2" fmla="*/ 70548 w 122467"/>
                <a:gd name="connsiteY2" fmla="*/ 0 h 122467"/>
                <a:gd name="connsiteX3" fmla="*/ 91180 w 122467"/>
                <a:gd name="connsiteY3" fmla="*/ 20632 h 122467"/>
                <a:gd name="connsiteX4" fmla="*/ 0 w 122467"/>
                <a:gd name="connsiteY4" fmla="*/ 111811 h 122467"/>
                <a:gd name="connsiteX5" fmla="*/ 10656 w 122467"/>
                <a:gd name="connsiteY5" fmla="*/ 122467 h 122467"/>
                <a:gd name="connsiteX6" fmla="*/ 101836 w 122467"/>
                <a:gd name="connsiteY6" fmla="*/ 31325 h 122467"/>
                <a:gd name="connsiteX7" fmla="*/ 122467 w 122467"/>
                <a:gd name="connsiteY7" fmla="*/ 51919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22467" y="51919"/>
                  </a:moveTo>
                  <a:lnTo>
                    <a:pt x="122467" y="0"/>
                  </a:lnTo>
                  <a:lnTo>
                    <a:pt x="70548" y="0"/>
                  </a:lnTo>
                  <a:lnTo>
                    <a:pt x="91180" y="20632"/>
                  </a:lnTo>
                  <a:lnTo>
                    <a:pt x="0" y="111811"/>
                  </a:lnTo>
                  <a:lnTo>
                    <a:pt x="10656" y="122467"/>
                  </a:lnTo>
                  <a:lnTo>
                    <a:pt x="101836" y="31325"/>
                  </a:lnTo>
                  <a:lnTo>
                    <a:pt x="122467" y="51919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aphic 102" descr="Head with gears">
            <a:extLst>
              <a:ext uri="{FF2B5EF4-FFF2-40B4-BE49-F238E27FC236}">
                <a16:creationId xmlns:a16="http://schemas.microsoft.com/office/drawing/2014/main" id="{17172CD9-0FF6-41A5-8446-40EE651836EA}"/>
              </a:ext>
            </a:extLst>
          </p:cNvPr>
          <p:cNvGrpSpPr/>
          <p:nvPr/>
        </p:nvGrpSpPr>
        <p:grpSpPr>
          <a:xfrm>
            <a:off x="883285" y="3858057"/>
            <a:ext cx="362754" cy="362754"/>
            <a:chOff x="883285" y="3858057"/>
            <a:chExt cx="362754" cy="362754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B6460CB-F265-414C-A96E-F3306E1ADEAD}"/>
                </a:ext>
              </a:extLst>
            </p:cNvPr>
            <p:cNvSpPr/>
            <p:nvPr/>
          </p:nvSpPr>
          <p:spPr>
            <a:xfrm>
              <a:off x="1045390" y="3932497"/>
              <a:ext cx="31740" cy="31740"/>
            </a:xfrm>
            <a:custGeom>
              <a:avLst/>
              <a:gdLst>
                <a:gd name="connsiteX0" fmla="*/ 15870 w 31740"/>
                <a:gd name="connsiteY0" fmla="*/ 0 h 31740"/>
                <a:gd name="connsiteX1" fmla="*/ 0 w 31740"/>
                <a:gd name="connsiteY1" fmla="*/ 15870 h 31740"/>
                <a:gd name="connsiteX2" fmla="*/ 15870 w 31740"/>
                <a:gd name="connsiteY2" fmla="*/ 31741 h 31740"/>
                <a:gd name="connsiteX3" fmla="*/ 31741 w 31740"/>
                <a:gd name="connsiteY3" fmla="*/ 15870 h 31740"/>
                <a:gd name="connsiteX4" fmla="*/ 15870 w 31740"/>
                <a:gd name="connsiteY4" fmla="*/ 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15870" y="0"/>
                  </a:moveTo>
                  <a:cubicBezTo>
                    <a:pt x="7179" y="0"/>
                    <a:pt x="0" y="7180"/>
                    <a:pt x="0" y="15870"/>
                  </a:cubicBezTo>
                  <a:cubicBezTo>
                    <a:pt x="0" y="24561"/>
                    <a:pt x="7179" y="31741"/>
                    <a:pt x="15870" y="31741"/>
                  </a:cubicBezTo>
                  <a:cubicBezTo>
                    <a:pt x="24561" y="31741"/>
                    <a:pt x="31741" y="24561"/>
                    <a:pt x="31741" y="15870"/>
                  </a:cubicBezTo>
                  <a:cubicBezTo>
                    <a:pt x="31741" y="7180"/>
                    <a:pt x="24561" y="0"/>
                    <a:pt x="15870" y="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0DF31F0-5E3A-4474-B6D8-7850354044D2}"/>
                </a:ext>
              </a:extLst>
            </p:cNvPr>
            <p:cNvSpPr/>
            <p:nvPr/>
          </p:nvSpPr>
          <p:spPr>
            <a:xfrm>
              <a:off x="997779" y="4009204"/>
              <a:ext cx="31740" cy="31740"/>
            </a:xfrm>
            <a:custGeom>
              <a:avLst/>
              <a:gdLst>
                <a:gd name="connsiteX0" fmla="*/ 31741 w 31740"/>
                <a:gd name="connsiteY0" fmla="*/ 15870 h 31740"/>
                <a:gd name="connsiteX1" fmla="*/ 15870 w 31740"/>
                <a:gd name="connsiteY1" fmla="*/ 31741 h 31740"/>
                <a:gd name="connsiteX2" fmla="*/ 0 w 31740"/>
                <a:gd name="connsiteY2" fmla="*/ 15870 h 31740"/>
                <a:gd name="connsiteX3" fmla="*/ 15870 w 31740"/>
                <a:gd name="connsiteY3" fmla="*/ 0 h 31740"/>
                <a:gd name="connsiteX4" fmla="*/ 31741 w 31740"/>
                <a:gd name="connsiteY4" fmla="*/ 1587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31741" y="15870"/>
                  </a:moveTo>
                  <a:cubicBezTo>
                    <a:pt x="31741" y="24636"/>
                    <a:pt x="24636" y="31741"/>
                    <a:pt x="15870" y="31741"/>
                  </a:cubicBezTo>
                  <a:cubicBezTo>
                    <a:pt x="7105" y="31741"/>
                    <a:pt x="0" y="24636"/>
                    <a:pt x="0" y="15870"/>
                  </a:cubicBezTo>
                  <a:cubicBezTo>
                    <a:pt x="0" y="7105"/>
                    <a:pt x="7105" y="0"/>
                    <a:pt x="15870" y="0"/>
                  </a:cubicBezTo>
                  <a:cubicBezTo>
                    <a:pt x="24636" y="0"/>
                    <a:pt x="31741" y="7105"/>
                    <a:pt x="31741" y="15870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0B0E668-29E2-49AC-82C3-A0DA2A357EBC}"/>
                </a:ext>
              </a:extLst>
            </p:cNvPr>
            <p:cNvSpPr/>
            <p:nvPr/>
          </p:nvSpPr>
          <p:spPr>
            <a:xfrm>
              <a:off x="936110" y="3879217"/>
              <a:ext cx="257064" cy="304940"/>
            </a:xfrm>
            <a:custGeom>
              <a:avLst/>
              <a:gdLst>
                <a:gd name="connsiteX0" fmla="*/ 170117 w 257064"/>
                <a:gd name="connsiteY0" fmla="*/ 74440 h 304940"/>
                <a:gd name="connsiteX1" fmla="*/ 160670 w 257064"/>
                <a:gd name="connsiteY1" fmla="*/ 78975 h 304940"/>
                <a:gd name="connsiteX2" fmla="*/ 156891 w 257064"/>
                <a:gd name="connsiteY2" fmla="*/ 87288 h 304940"/>
                <a:gd name="connsiteX3" fmla="*/ 160292 w 257064"/>
                <a:gd name="connsiteY3" fmla="*/ 97112 h 304940"/>
                <a:gd name="connsiteX4" fmla="*/ 152735 w 257064"/>
                <a:gd name="connsiteY4" fmla="*/ 104670 h 304940"/>
                <a:gd name="connsiteX5" fmla="*/ 142910 w 257064"/>
                <a:gd name="connsiteY5" fmla="*/ 101269 h 304940"/>
                <a:gd name="connsiteX6" fmla="*/ 134597 w 257064"/>
                <a:gd name="connsiteY6" fmla="*/ 104670 h 304940"/>
                <a:gd name="connsiteX7" fmla="*/ 130063 w 257064"/>
                <a:gd name="connsiteY7" fmla="*/ 113739 h 304940"/>
                <a:gd name="connsiteX8" fmla="*/ 119482 w 257064"/>
                <a:gd name="connsiteY8" fmla="*/ 113739 h 304940"/>
                <a:gd name="connsiteX9" fmla="*/ 114948 w 257064"/>
                <a:gd name="connsiteY9" fmla="*/ 104292 h 304940"/>
                <a:gd name="connsiteX10" fmla="*/ 106635 w 257064"/>
                <a:gd name="connsiteY10" fmla="*/ 100891 h 304940"/>
                <a:gd name="connsiteX11" fmla="*/ 96810 w 257064"/>
                <a:gd name="connsiteY11" fmla="*/ 104292 h 304940"/>
                <a:gd name="connsiteX12" fmla="*/ 89253 w 257064"/>
                <a:gd name="connsiteY12" fmla="*/ 96734 h 304940"/>
                <a:gd name="connsiteX13" fmla="*/ 92654 w 257064"/>
                <a:gd name="connsiteY13" fmla="*/ 86910 h 304940"/>
                <a:gd name="connsiteX14" fmla="*/ 89253 w 257064"/>
                <a:gd name="connsiteY14" fmla="*/ 78597 h 304940"/>
                <a:gd name="connsiteX15" fmla="*/ 79806 w 257064"/>
                <a:gd name="connsiteY15" fmla="*/ 74062 h 304940"/>
                <a:gd name="connsiteX16" fmla="*/ 79806 w 257064"/>
                <a:gd name="connsiteY16" fmla="*/ 63482 h 304940"/>
                <a:gd name="connsiteX17" fmla="*/ 89253 w 257064"/>
                <a:gd name="connsiteY17" fmla="*/ 58948 h 304940"/>
                <a:gd name="connsiteX18" fmla="*/ 92654 w 257064"/>
                <a:gd name="connsiteY18" fmla="*/ 50634 h 304940"/>
                <a:gd name="connsiteX19" fmla="*/ 89631 w 257064"/>
                <a:gd name="connsiteY19" fmla="*/ 40810 h 304940"/>
                <a:gd name="connsiteX20" fmla="*/ 97188 w 257064"/>
                <a:gd name="connsiteY20" fmla="*/ 33252 h 304940"/>
                <a:gd name="connsiteX21" fmla="*/ 107013 w 257064"/>
                <a:gd name="connsiteY21" fmla="*/ 36653 h 304940"/>
                <a:gd name="connsiteX22" fmla="*/ 115326 w 257064"/>
                <a:gd name="connsiteY22" fmla="*/ 33252 h 304940"/>
                <a:gd name="connsiteX23" fmla="*/ 119860 w 257064"/>
                <a:gd name="connsiteY23" fmla="*/ 23806 h 304940"/>
                <a:gd name="connsiteX24" fmla="*/ 130441 w 257064"/>
                <a:gd name="connsiteY24" fmla="*/ 23806 h 304940"/>
                <a:gd name="connsiteX25" fmla="*/ 134975 w 257064"/>
                <a:gd name="connsiteY25" fmla="*/ 32875 h 304940"/>
                <a:gd name="connsiteX26" fmla="*/ 143288 w 257064"/>
                <a:gd name="connsiteY26" fmla="*/ 36275 h 304940"/>
                <a:gd name="connsiteX27" fmla="*/ 153113 w 257064"/>
                <a:gd name="connsiteY27" fmla="*/ 32875 h 304940"/>
                <a:gd name="connsiteX28" fmla="*/ 160670 w 257064"/>
                <a:gd name="connsiteY28" fmla="*/ 40432 h 304940"/>
                <a:gd name="connsiteX29" fmla="*/ 157269 w 257064"/>
                <a:gd name="connsiteY29" fmla="*/ 50257 h 304940"/>
                <a:gd name="connsiteX30" fmla="*/ 160670 w 257064"/>
                <a:gd name="connsiteY30" fmla="*/ 58570 h 304940"/>
                <a:gd name="connsiteX31" fmla="*/ 170117 w 257064"/>
                <a:gd name="connsiteY31" fmla="*/ 63104 h 304940"/>
                <a:gd name="connsiteX32" fmla="*/ 170117 w 257064"/>
                <a:gd name="connsiteY32" fmla="*/ 74440 h 304940"/>
                <a:gd name="connsiteX33" fmla="*/ 122505 w 257064"/>
                <a:gd name="connsiteY33" fmla="*/ 151148 h 304940"/>
                <a:gd name="connsiteX34" fmla="*/ 113059 w 257064"/>
                <a:gd name="connsiteY34" fmla="*/ 155682 h 304940"/>
                <a:gd name="connsiteX35" fmla="*/ 109658 w 257064"/>
                <a:gd name="connsiteY35" fmla="*/ 163995 h 304940"/>
                <a:gd name="connsiteX36" fmla="*/ 112681 w 257064"/>
                <a:gd name="connsiteY36" fmla="*/ 173820 h 304940"/>
                <a:gd name="connsiteX37" fmla="*/ 105123 w 257064"/>
                <a:gd name="connsiteY37" fmla="*/ 181377 h 304940"/>
                <a:gd name="connsiteX38" fmla="*/ 95299 w 257064"/>
                <a:gd name="connsiteY38" fmla="*/ 177976 h 304940"/>
                <a:gd name="connsiteX39" fmla="*/ 86986 w 257064"/>
                <a:gd name="connsiteY39" fmla="*/ 181377 h 304940"/>
                <a:gd name="connsiteX40" fmla="*/ 82829 w 257064"/>
                <a:gd name="connsiteY40" fmla="*/ 190446 h 304940"/>
                <a:gd name="connsiteX41" fmla="*/ 72249 w 257064"/>
                <a:gd name="connsiteY41" fmla="*/ 190446 h 304940"/>
                <a:gd name="connsiteX42" fmla="*/ 67714 w 257064"/>
                <a:gd name="connsiteY42" fmla="*/ 180999 h 304940"/>
                <a:gd name="connsiteX43" fmla="*/ 59401 w 257064"/>
                <a:gd name="connsiteY43" fmla="*/ 177598 h 304940"/>
                <a:gd name="connsiteX44" fmla="*/ 49577 w 257064"/>
                <a:gd name="connsiteY44" fmla="*/ 180621 h 304940"/>
                <a:gd name="connsiteX45" fmla="*/ 42019 w 257064"/>
                <a:gd name="connsiteY45" fmla="*/ 173064 h 304940"/>
                <a:gd name="connsiteX46" fmla="*/ 45420 w 257064"/>
                <a:gd name="connsiteY46" fmla="*/ 163239 h 304940"/>
                <a:gd name="connsiteX47" fmla="*/ 42019 w 257064"/>
                <a:gd name="connsiteY47" fmla="*/ 154926 h 304940"/>
                <a:gd name="connsiteX48" fmla="*/ 32573 w 257064"/>
                <a:gd name="connsiteY48" fmla="*/ 150392 h 304940"/>
                <a:gd name="connsiteX49" fmla="*/ 32573 w 257064"/>
                <a:gd name="connsiteY49" fmla="*/ 139811 h 304940"/>
                <a:gd name="connsiteX50" fmla="*/ 42019 w 257064"/>
                <a:gd name="connsiteY50" fmla="*/ 135277 h 304940"/>
                <a:gd name="connsiteX51" fmla="*/ 45420 w 257064"/>
                <a:gd name="connsiteY51" fmla="*/ 126964 h 304940"/>
                <a:gd name="connsiteX52" fmla="*/ 42019 w 257064"/>
                <a:gd name="connsiteY52" fmla="*/ 117139 h 304940"/>
                <a:gd name="connsiteX53" fmla="*/ 49577 w 257064"/>
                <a:gd name="connsiteY53" fmla="*/ 109582 h 304940"/>
                <a:gd name="connsiteX54" fmla="*/ 59401 w 257064"/>
                <a:gd name="connsiteY54" fmla="*/ 112983 h 304940"/>
                <a:gd name="connsiteX55" fmla="*/ 67714 w 257064"/>
                <a:gd name="connsiteY55" fmla="*/ 109582 h 304940"/>
                <a:gd name="connsiteX56" fmla="*/ 72249 w 257064"/>
                <a:gd name="connsiteY56" fmla="*/ 100135 h 304940"/>
                <a:gd name="connsiteX57" fmla="*/ 83207 w 257064"/>
                <a:gd name="connsiteY57" fmla="*/ 100135 h 304940"/>
                <a:gd name="connsiteX58" fmla="*/ 87741 w 257064"/>
                <a:gd name="connsiteY58" fmla="*/ 109582 h 304940"/>
                <a:gd name="connsiteX59" fmla="*/ 96055 w 257064"/>
                <a:gd name="connsiteY59" fmla="*/ 112983 h 304940"/>
                <a:gd name="connsiteX60" fmla="*/ 105879 w 257064"/>
                <a:gd name="connsiteY60" fmla="*/ 109582 h 304940"/>
                <a:gd name="connsiteX61" fmla="*/ 113436 w 257064"/>
                <a:gd name="connsiteY61" fmla="*/ 117139 h 304940"/>
                <a:gd name="connsiteX62" fmla="*/ 110036 w 257064"/>
                <a:gd name="connsiteY62" fmla="*/ 126964 h 304940"/>
                <a:gd name="connsiteX63" fmla="*/ 113436 w 257064"/>
                <a:gd name="connsiteY63" fmla="*/ 135277 h 304940"/>
                <a:gd name="connsiteX64" fmla="*/ 122883 w 257064"/>
                <a:gd name="connsiteY64" fmla="*/ 139811 h 304940"/>
                <a:gd name="connsiteX65" fmla="*/ 122505 w 257064"/>
                <a:gd name="connsiteY65" fmla="*/ 151148 h 304940"/>
                <a:gd name="connsiteX66" fmla="*/ 122505 w 257064"/>
                <a:gd name="connsiteY66" fmla="*/ 151148 h 304940"/>
                <a:gd name="connsiteX67" fmla="*/ 253248 w 257064"/>
                <a:gd name="connsiteY67" fmla="*/ 165129 h 304940"/>
                <a:gd name="connsiteX68" fmla="*/ 227175 w 257064"/>
                <a:gd name="connsiteY68" fmla="*/ 119784 h 304940"/>
                <a:gd name="connsiteX69" fmla="*/ 227175 w 257064"/>
                <a:gd name="connsiteY69" fmla="*/ 117895 h 304940"/>
                <a:gd name="connsiteX70" fmla="*/ 171628 w 257064"/>
                <a:gd name="connsiteY70" fmla="*/ 15870 h 304940"/>
                <a:gd name="connsiteX71" fmla="*/ 55623 w 257064"/>
                <a:gd name="connsiteY71" fmla="*/ 15870 h 304940"/>
                <a:gd name="connsiteX72" fmla="*/ 76 w 257064"/>
                <a:gd name="connsiteY72" fmla="*/ 117895 h 304940"/>
                <a:gd name="connsiteX73" fmla="*/ 44664 w 257064"/>
                <a:gd name="connsiteY73" fmla="*/ 209339 h 304940"/>
                <a:gd name="connsiteX74" fmla="*/ 44664 w 257064"/>
                <a:gd name="connsiteY74" fmla="*/ 304940 h 304940"/>
                <a:gd name="connsiteX75" fmla="*/ 164071 w 257064"/>
                <a:gd name="connsiteY75" fmla="*/ 304940 h 304940"/>
                <a:gd name="connsiteX76" fmla="*/ 164071 w 257064"/>
                <a:gd name="connsiteY76" fmla="*/ 259596 h 304940"/>
                <a:gd name="connsiteX77" fmla="*/ 182586 w 257064"/>
                <a:gd name="connsiteY77" fmla="*/ 259596 h 304940"/>
                <a:gd name="connsiteX78" fmla="*/ 214327 w 257064"/>
                <a:gd name="connsiteY78" fmla="*/ 246370 h 304940"/>
                <a:gd name="connsiteX79" fmla="*/ 227175 w 257064"/>
                <a:gd name="connsiteY79" fmla="*/ 214252 h 304940"/>
                <a:gd name="connsiteX80" fmla="*/ 227175 w 257064"/>
                <a:gd name="connsiteY80" fmla="*/ 191579 h 304940"/>
                <a:gd name="connsiteX81" fmla="*/ 243801 w 257064"/>
                <a:gd name="connsiteY81" fmla="*/ 191579 h 304940"/>
                <a:gd name="connsiteX82" fmla="*/ 253248 w 257064"/>
                <a:gd name="connsiteY82" fmla="*/ 165129 h 30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57064" h="304940">
                  <a:moveTo>
                    <a:pt x="170117" y="74440"/>
                  </a:moveTo>
                  <a:lnTo>
                    <a:pt x="160670" y="78975"/>
                  </a:lnTo>
                  <a:cubicBezTo>
                    <a:pt x="159914" y="81998"/>
                    <a:pt x="158403" y="84643"/>
                    <a:pt x="156891" y="87288"/>
                  </a:cubicBezTo>
                  <a:lnTo>
                    <a:pt x="160292" y="97112"/>
                  </a:lnTo>
                  <a:lnTo>
                    <a:pt x="152735" y="104670"/>
                  </a:lnTo>
                  <a:lnTo>
                    <a:pt x="142910" y="101269"/>
                  </a:lnTo>
                  <a:cubicBezTo>
                    <a:pt x="140265" y="102780"/>
                    <a:pt x="137620" y="103914"/>
                    <a:pt x="134597" y="104670"/>
                  </a:cubicBezTo>
                  <a:lnTo>
                    <a:pt x="130063" y="113739"/>
                  </a:lnTo>
                  <a:lnTo>
                    <a:pt x="119482" y="113739"/>
                  </a:lnTo>
                  <a:lnTo>
                    <a:pt x="114948" y="104292"/>
                  </a:lnTo>
                  <a:cubicBezTo>
                    <a:pt x="111925" y="103536"/>
                    <a:pt x="109280" y="102402"/>
                    <a:pt x="106635" y="100891"/>
                  </a:cubicBezTo>
                  <a:lnTo>
                    <a:pt x="96810" y="104292"/>
                  </a:lnTo>
                  <a:lnTo>
                    <a:pt x="89253" y="96734"/>
                  </a:lnTo>
                  <a:lnTo>
                    <a:pt x="92654" y="86910"/>
                  </a:lnTo>
                  <a:cubicBezTo>
                    <a:pt x="91142" y="84265"/>
                    <a:pt x="90009" y="81620"/>
                    <a:pt x="89253" y="78597"/>
                  </a:cubicBezTo>
                  <a:lnTo>
                    <a:pt x="79806" y="74062"/>
                  </a:lnTo>
                  <a:lnTo>
                    <a:pt x="79806" y="63482"/>
                  </a:lnTo>
                  <a:lnTo>
                    <a:pt x="89253" y="58948"/>
                  </a:lnTo>
                  <a:cubicBezTo>
                    <a:pt x="90009" y="55925"/>
                    <a:pt x="91142" y="53279"/>
                    <a:pt x="92654" y="50634"/>
                  </a:cubicBezTo>
                  <a:lnTo>
                    <a:pt x="89631" y="40810"/>
                  </a:lnTo>
                  <a:lnTo>
                    <a:pt x="97188" y="33252"/>
                  </a:lnTo>
                  <a:lnTo>
                    <a:pt x="107013" y="36653"/>
                  </a:lnTo>
                  <a:cubicBezTo>
                    <a:pt x="109658" y="35142"/>
                    <a:pt x="112303" y="34008"/>
                    <a:pt x="115326" y="33252"/>
                  </a:cubicBezTo>
                  <a:lnTo>
                    <a:pt x="119860" y="23806"/>
                  </a:lnTo>
                  <a:lnTo>
                    <a:pt x="130441" y="23806"/>
                  </a:lnTo>
                  <a:lnTo>
                    <a:pt x="134975" y="32875"/>
                  </a:lnTo>
                  <a:cubicBezTo>
                    <a:pt x="137998" y="33630"/>
                    <a:pt x="140643" y="34764"/>
                    <a:pt x="143288" y="36275"/>
                  </a:cubicBezTo>
                  <a:lnTo>
                    <a:pt x="153113" y="32875"/>
                  </a:lnTo>
                  <a:lnTo>
                    <a:pt x="160670" y="40432"/>
                  </a:lnTo>
                  <a:lnTo>
                    <a:pt x="157269" y="50257"/>
                  </a:lnTo>
                  <a:cubicBezTo>
                    <a:pt x="158781" y="52902"/>
                    <a:pt x="159914" y="55547"/>
                    <a:pt x="160670" y="58570"/>
                  </a:cubicBezTo>
                  <a:lnTo>
                    <a:pt x="170117" y="63104"/>
                  </a:lnTo>
                  <a:lnTo>
                    <a:pt x="170117" y="74440"/>
                  </a:lnTo>
                  <a:close/>
                  <a:moveTo>
                    <a:pt x="122505" y="151148"/>
                  </a:moveTo>
                  <a:lnTo>
                    <a:pt x="113059" y="155682"/>
                  </a:lnTo>
                  <a:cubicBezTo>
                    <a:pt x="112303" y="158705"/>
                    <a:pt x="111169" y="161350"/>
                    <a:pt x="109658" y="163995"/>
                  </a:cubicBezTo>
                  <a:lnTo>
                    <a:pt x="112681" y="173820"/>
                  </a:lnTo>
                  <a:lnTo>
                    <a:pt x="105123" y="181377"/>
                  </a:lnTo>
                  <a:lnTo>
                    <a:pt x="95299" y="177976"/>
                  </a:lnTo>
                  <a:cubicBezTo>
                    <a:pt x="92654" y="179488"/>
                    <a:pt x="90009" y="180621"/>
                    <a:pt x="86986" y="181377"/>
                  </a:cubicBezTo>
                  <a:lnTo>
                    <a:pt x="82829" y="190446"/>
                  </a:lnTo>
                  <a:lnTo>
                    <a:pt x="72249" y="190446"/>
                  </a:lnTo>
                  <a:lnTo>
                    <a:pt x="67714" y="180999"/>
                  </a:lnTo>
                  <a:cubicBezTo>
                    <a:pt x="64691" y="180243"/>
                    <a:pt x="62046" y="179110"/>
                    <a:pt x="59401" y="177598"/>
                  </a:cubicBezTo>
                  <a:lnTo>
                    <a:pt x="49577" y="180621"/>
                  </a:lnTo>
                  <a:lnTo>
                    <a:pt x="42019" y="173064"/>
                  </a:lnTo>
                  <a:lnTo>
                    <a:pt x="45420" y="163239"/>
                  </a:lnTo>
                  <a:cubicBezTo>
                    <a:pt x="43909" y="160594"/>
                    <a:pt x="42775" y="157949"/>
                    <a:pt x="42019" y="154926"/>
                  </a:cubicBezTo>
                  <a:lnTo>
                    <a:pt x="32573" y="150392"/>
                  </a:lnTo>
                  <a:lnTo>
                    <a:pt x="32573" y="139811"/>
                  </a:lnTo>
                  <a:lnTo>
                    <a:pt x="42019" y="135277"/>
                  </a:lnTo>
                  <a:cubicBezTo>
                    <a:pt x="42775" y="132254"/>
                    <a:pt x="43909" y="129609"/>
                    <a:pt x="45420" y="126964"/>
                  </a:cubicBezTo>
                  <a:lnTo>
                    <a:pt x="42019" y="117139"/>
                  </a:lnTo>
                  <a:lnTo>
                    <a:pt x="49577" y="109582"/>
                  </a:lnTo>
                  <a:lnTo>
                    <a:pt x="59401" y="112983"/>
                  </a:lnTo>
                  <a:cubicBezTo>
                    <a:pt x="62046" y="111471"/>
                    <a:pt x="64691" y="110338"/>
                    <a:pt x="67714" y="109582"/>
                  </a:cubicBezTo>
                  <a:lnTo>
                    <a:pt x="72249" y="100135"/>
                  </a:lnTo>
                  <a:lnTo>
                    <a:pt x="83207" y="100135"/>
                  </a:lnTo>
                  <a:lnTo>
                    <a:pt x="87741" y="109582"/>
                  </a:lnTo>
                  <a:cubicBezTo>
                    <a:pt x="90764" y="110338"/>
                    <a:pt x="93409" y="111471"/>
                    <a:pt x="96055" y="112983"/>
                  </a:cubicBezTo>
                  <a:lnTo>
                    <a:pt x="105879" y="109582"/>
                  </a:lnTo>
                  <a:lnTo>
                    <a:pt x="113436" y="117139"/>
                  </a:lnTo>
                  <a:lnTo>
                    <a:pt x="110036" y="126964"/>
                  </a:lnTo>
                  <a:cubicBezTo>
                    <a:pt x="111547" y="129609"/>
                    <a:pt x="112681" y="132254"/>
                    <a:pt x="113436" y="135277"/>
                  </a:cubicBezTo>
                  <a:lnTo>
                    <a:pt x="122883" y="139811"/>
                  </a:lnTo>
                  <a:lnTo>
                    <a:pt x="122505" y="151148"/>
                  </a:lnTo>
                  <a:lnTo>
                    <a:pt x="122505" y="151148"/>
                  </a:lnTo>
                  <a:close/>
                  <a:moveTo>
                    <a:pt x="253248" y="165129"/>
                  </a:moveTo>
                  <a:lnTo>
                    <a:pt x="227175" y="119784"/>
                  </a:lnTo>
                  <a:lnTo>
                    <a:pt x="227175" y="117895"/>
                  </a:lnTo>
                  <a:cubicBezTo>
                    <a:pt x="228686" y="76329"/>
                    <a:pt x="207526" y="37409"/>
                    <a:pt x="171628" y="15870"/>
                  </a:cubicBezTo>
                  <a:cubicBezTo>
                    <a:pt x="135731" y="-5290"/>
                    <a:pt x="91520" y="-5290"/>
                    <a:pt x="55623" y="15870"/>
                  </a:cubicBezTo>
                  <a:cubicBezTo>
                    <a:pt x="19725" y="37031"/>
                    <a:pt x="-1436" y="76329"/>
                    <a:pt x="76" y="117895"/>
                  </a:cubicBezTo>
                  <a:cubicBezTo>
                    <a:pt x="76" y="153793"/>
                    <a:pt x="16324" y="187423"/>
                    <a:pt x="44664" y="209339"/>
                  </a:cubicBezTo>
                  <a:lnTo>
                    <a:pt x="44664" y="304940"/>
                  </a:lnTo>
                  <a:lnTo>
                    <a:pt x="164071" y="304940"/>
                  </a:lnTo>
                  <a:lnTo>
                    <a:pt x="164071" y="259596"/>
                  </a:lnTo>
                  <a:lnTo>
                    <a:pt x="182586" y="259596"/>
                  </a:lnTo>
                  <a:cubicBezTo>
                    <a:pt x="194678" y="259596"/>
                    <a:pt x="206014" y="254684"/>
                    <a:pt x="214327" y="246370"/>
                  </a:cubicBezTo>
                  <a:cubicBezTo>
                    <a:pt x="222641" y="237679"/>
                    <a:pt x="227175" y="226343"/>
                    <a:pt x="227175" y="214252"/>
                  </a:cubicBezTo>
                  <a:lnTo>
                    <a:pt x="227175" y="191579"/>
                  </a:lnTo>
                  <a:lnTo>
                    <a:pt x="243801" y="191579"/>
                  </a:lnTo>
                  <a:cubicBezTo>
                    <a:pt x="253626" y="190446"/>
                    <a:pt x="262317" y="179110"/>
                    <a:pt x="253248" y="165129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99" descr="Bar graph with downward trend">
            <a:extLst>
              <a:ext uri="{FF2B5EF4-FFF2-40B4-BE49-F238E27FC236}">
                <a16:creationId xmlns:a16="http://schemas.microsoft.com/office/drawing/2014/main" id="{B3BB5502-2F6E-4E46-8FA5-89334992785C}"/>
              </a:ext>
            </a:extLst>
          </p:cNvPr>
          <p:cNvGrpSpPr/>
          <p:nvPr/>
        </p:nvGrpSpPr>
        <p:grpSpPr>
          <a:xfrm>
            <a:off x="10945961" y="2147937"/>
            <a:ext cx="362754" cy="362754"/>
            <a:chOff x="10945961" y="2147937"/>
            <a:chExt cx="362754" cy="362754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5268E5E-47F3-483F-B2C2-C137C7627781}"/>
                </a:ext>
              </a:extLst>
            </p:cNvPr>
            <p:cNvSpPr/>
            <p:nvPr/>
          </p:nvSpPr>
          <p:spPr>
            <a:xfrm>
              <a:off x="10995083" y="2197059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A4377E5-4C60-4EDF-8504-74DD8168273C}"/>
                </a:ext>
              </a:extLst>
            </p:cNvPr>
            <p:cNvSpPr/>
            <p:nvPr/>
          </p:nvSpPr>
          <p:spPr>
            <a:xfrm>
              <a:off x="11040428" y="2197059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2E40CDB-DC67-454D-A020-E027AB248DAA}"/>
                </a:ext>
              </a:extLst>
            </p:cNvPr>
            <p:cNvSpPr/>
            <p:nvPr/>
          </p:nvSpPr>
          <p:spPr>
            <a:xfrm>
              <a:off x="11119780" y="2272633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B609B07-509A-4F7D-99C9-F7C2743CF13D}"/>
                </a:ext>
              </a:extLst>
            </p:cNvPr>
            <p:cNvSpPr/>
            <p:nvPr/>
          </p:nvSpPr>
          <p:spPr>
            <a:xfrm>
              <a:off x="11199133" y="2340650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19E1659-5349-45B5-84D0-946766E090A7}"/>
                </a:ext>
              </a:extLst>
            </p:cNvPr>
            <p:cNvSpPr/>
            <p:nvPr/>
          </p:nvSpPr>
          <p:spPr>
            <a:xfrm>
              <a:off x="11129567" y="2195510"/>
              <a:ext cx="122467" cy="122467"/>
            </a:xfrm>
            <a:custGeom>
              <a:avLst/>
              <a:gdLst>
                <a:gd name="connsiteX0" fmla="*/ 101836 w 122467"/>
                <a:gd name="connsiteY0" fmla="*/ 91180 h 122467"/>
                <a:gd name="connsiteX1" fmla="*/ 10656 w 122467"/>
                <a:gd name="connsiteY1" fmla="*/ 0 h 122467"/>
                <a:gd name="connsiteX2" fmla="*/ 0 w 122467"/>
                <a:gd name="connsiteY2" fmla="*/ 10656 h 122467"/>
                <a:gd name="connsiteX3" fmla="*/ 91180 w 122467"/>
                <a:gd name="connsiteY3" fmla="*/ 101836 h 122467"/>
                <a:gd name="connsiteX4" fmla="*/ 70548 w 122467"/>
                <a:gd name="connsiteY4" fmla="*/ 122467 h 122467"/>
                <a:gd name="connsiteX5" fmla="*/ 122467 w 122467"/>
                <a:gd name="connsiteY5" fmla="*/ 122467 h 122467"/>
                <a:gd name="connsiteX6" fmla="*/ 122467 w 122467"/>
                <a:gd name="connsiteY6" fmla="*/ 70548 h 122467"/>
                <a:gd name="connsiteX7" fmla="*/ 101836 w 122467"/>
                <a:gd name="connsiteY7" fmla="*/ 91180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01836" y="91180"/>
                  </a:moveTo>
                  <a:lnTo>
                    <a:pt x="10656" y="0"/>
                  </a:lnTo>
                  <a:lnTo>
                    <a:pt x="0" y="10656"/>
                  </a:lnTo>
                  <a:lnTo>
                    <a:pt x="91180" y="101836"/>
                  </a:lnTo>
                  <a:lnTo>
                    <a:pt x="70548" y="122467"/>
                  </a:lnTo>
                  <a:lnTo>
                    <a:pt x="122467" y="122467"/>
                  </a:lnTo>
                  <a:lnTo>
                    <a:pt x="122467" y="70548"/>
                  </a:lnTo>
                  <a:lnTo>
                    <a:pt x="101836" y="91180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101" descr="Research">
            <a:extLst>
              <a:ext uri="{FF2B5EF4-FFF2-40B4-BE49-F238E27FC236}">
                <a16:creationId xmlns:a16="http://schemas.microsoft.com/office/drawing/2014/main" id="{DADFD2EE-2404-43DB-9B0D-5A9A08B75C53}"/>
              </a:ext>
            </a:extLst>
          </p:cNvPr>
          <p:cNvGrpSpPr/>
          <p:nvPr/>
        </p:nvGrpSpPr>
        <p:grpSpPr>
          <a:xfrm>
            <a:off x="10945961" y="3866746"/>
            <a:ext cx="362754" cy="362754"/>
            <a:chOff x="10945961" y="3866746"/>
            <a:chExt cx="362754" cy="362754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4EB2731-6C1A-45F6-801F-A7BAD18E95A0}"/>
                </a:ext>
              </a:extLst>
            </p:cNvPr>
            <p:cNvSpPr/>
            <p:nvPr/>
          </p:nvSpPr>
          <p:spPr>
            <a:xfrm>
              <a:off x="10975432" y="3898107"/>
              <a:ext cx="298990" cy="299368"/>
            </a:xfrm>
            <a:custGeom>
              <a:avLst/>
              <a:gdLst>
                <a:gd name="connsiteX0" fmla="*/ 244483 w 298990"/>
                <a:gd name="connsiteY0" fmla="*/ 207074 h 299368"/>
                <a:gd name="connsiteX1" fmla="*/ 221055 w 298990"/>
                <a:gd name="connsiteY1" fmla="*/ 199895 h 299368"/>
                <a:gd name="connsiteX2" fmla="*/ 204051 w 298990"/>
                <a:gd name="connsiteY2" fmla="*/ 183268 h 299368"/>
                <a:gd name="connsiteX3" fmla="*/ 227479 w 298990"/>
                <a:gd name="connsiteY3" fmla="*/ 114496 h 299368"/>
                <a:gd name="connsiteX4" fmla="*/ 114118 w 298990"/>
                <a:gd name="connsiteY4" fmla="*/ 2 h 299368"/>
                <a:gd name="connsiteX5" fmla="*/ 2 w 298990"/>
                <a:gd name="connsiteY5" fmla="*/ 113363 h 299368"/>
                <a:gd name="connsiteX6" fmla="*/ 113363 w 298990"/>
                <a:gd name="connsiteY6" fmla="*/ 227479 h 299368"/>
                <a:gd name="connsiteX7" fmla="*/ 182891 w 298990"/>
                <a:gd name="connsiteY7" fmla="*/ 204051 h 299368"/>
                <a:gd name="connsiteX8" fmla="*/ 199517 w 298990"/>
                <a:gd name="connsiteY8" fmla="*/ 220677 h 299368"/>
                <a:gd name="connsiteX9" fmla="*/ 206696 w 298990"/>
                <a:gd name="connsiteY9" fmla="*/ 244483 h 299368"/>
                <a:gd name="connsiteX10" fmla="*/ 253930 w 298990"/>
                <a:gd name="connsiteY10" fmla="*/ 291717 h 299368"/>
                <a:gd name="connsiteX11" fmla="*/ 291339 w 298990"/>
                <a:gd name="connsiteY11" fmla="*/ 291717 h 299368"/>
                <a:gd name="connsiteX12" fmla="*/ 291339 w 298990"/>
                <a:gd name="connsiteY12" fmla="*/ 254308 h 299368"/>
                <a:gd name="connsiteX13" fmla="*/ 244483 w 298990"/>
                <a:gd name="connsiteY13" fmla="*/ 207074 h 299368"/>
                <a:gd name="connsiteX14" fmla="*/ 114118 w 298990"/>
                <a:gd name="connsiteY14" fmla="*/ 204807 h 299368"/>
                <a:gd name="connsiteX15" fmla="*/ 23430 w 298990"/>
                <a:gd name="connsiteY15" fmla="*/ 114118 h 299368"/>
                <a:gd name="connsiteX16" fmla="*/ 114118 w 298990"/>
                <a:gd name="connsiteY16" fmla="*/ 23430 h 299368"/>
                <a:gd name="connsiteX17" fmla="*/ 204807 w 298990"/>
                <a:gd name="connsiteY17" fmla="*/ 114118 h 299368"/>
                <a:gd name="connsiteX18" fmla="*/ 114118 w 298990"/>
                <a:gd name="connsiteY18" fmla="*/ 204807 h 29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990" h="299368">
                  <a:moveTo>
                    <a:pt x="244483" y="207074"/>
                  </a:moveTo>
                  <a:cubicBezTo>
                    <a:pt x="238437" y="201028"/>
                    <a:pt x="229368" y="198005"/>
                    <a:pt x="221055" y="199895"/>
                  </a:cubicBezTo>
                  <a:lnTo>
                    <a:pt x="204051" y="183268"/>
                  </a:lnTo>
                  <a:cubicBezTo>
                    <a:pt x="219166" y="163619"/>
                    <a:pt x="227479" y="139436"/>
                    <a:pt x="227479" y="114496"/>
                  </a:cubicBezTo>
                  <a:cubicBezTo>
                    <a:pt x="227857" y="51392"/>
                    <a:pt x="176845" y="380"/>
                    <a:pt x="114118" y="2"/>
                  </a:cubicBezTo>
                  <a:cubicBezTo>
                    <a:pt x="51392" y="-376"/>
                    <a:pt x="380" y="50637"/>
                    <a:pt x="2" y="113363"/>
                  </a:cubicBezTo>
                  <a:cubicBezTo>
                    <a:pt x="-376" y="176089"/>
                    <a:pt x="50637" y="227101"/>
                    <a:pt x="113363" y="227479"/>
                  </a:cubicBezTo>
                  <a:cubicBezTo>
                    <a:pt x="138302" y="227479"/>
                    <a:pt x="162864" y="219166"/>
                    <a:pt x="182891" y="204051"/>
                  </a:cubicBezTo>
                  <a:lnTo>
                    <a:pt x="199517" y="220677"/>
                  </a:lnTo>
                  <a:cubicBezTo>
                    <a:pt x="198005" y="229368"/>
                    <a:pt x="200650" y="238059"/>
                    <a:pt x="206696" y="244483"/>
                  </a:cubicBezTo>
                  <a:lnTo>
                    <a:pt x="253930" y="291717"/>
                  </a:lnTo>
                  <a:cubicBezTo>
                    <a:pt x="264132" y="301919"/>
                    <a:pt x="281136" y="301919"/>
                    <a:pt x="291339" y="291717"/>
                  </a:cubicBezTo>
                  <a:cubicBezTo>
                    <a:pt x="301541" y="281514"/>
                    <a:pt x="301541" y="264510"/>
                    <a:pt x="291339" y="254308"/>
                  </a:cubicBezTo>
                  <a:lnTo>
                    <a:pt x="244483" y="207074"/>
                  </a:lnTo>
                  <a:close/>
                  <a:moveTo>
                    <a:pt x="114118" y="204807"/>
                  </a:moveTo>
                  <a:cubicBezTo>
                    <a:pt x="63862" y="204807"/>
                    <a:pt x="23430" y="164375"/>
                    <a:pt x="23430" y="114118"/>
                  </a:cubicBezTo>
                  <a:cubicBezTo>
                    <a:pt x="23430" y="63862"/>
                    <a:pt x="63862" y="23430"/>
                    <a:pt x="114118" y="23430"/>
                  </a:cubicBezTo>
                  <a:cubicBezTo>
                    <a:pt x="164375" y="23430"/>
                    <a:pt x="204807" y="63862"/>
                    <a:pt x="204807" y="114118"/>
                  </a:cubicBezTo>
                  <a:cubicBezTo>
                    <a:pt x="204807" y="163997"/>
                    <a:pt x="163997" y="204807"/>
                    <a:pt x="114118" y="204807"/>
                  </a:cubicBez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6ED5EED-1BE7-4E36-85D1-EE58EDFE8F24}"/>
                </a:ext>
              </a:extLst>
            </p:cNvPr>
            <p:cNvSpPr/>
            <p:nvPr/>
          </p:nvSpPr>
          <p:spPr>
            <a:xfrm>
              <a:off x="11008309" y="3954266"/>
              <a:ext cx="162861" cy="119551"/>
            </a:xfrm>
            <a:custGeom>
              <a:avLst/>
              <a:gdLst>
                <a:gd name="connsiteX0" fmla="*/ 162484 w 162861"/>
                <a:gd name="connsiteY0" fmla="*/ 52291 h 119551"/>
                <a:gd name="connsiteX1" fmla="*/ 140945 w 162861"/>
                <a:gd name="connsiteY1" fmla="*/ 52291 h 119551"/>
                <a:gd name="connsiteX2" fmla="*/ 136033 w 162861"/>
                <a:gd name="connsiteY2" fmla="*/ 55314 h 119551"/>
                <a:gd name="connsiteX3" fmla="*/ 121674 w 162861"/>
                <a:gd name="connsiteY3" fmla="*/ 70806 h 119551"/>
                <a:gd name="connsiteX4" fmla="*/ 109582 w 162861"/>
                <a:gd name="connsiteY4" fmla="*/ 28863 h 119551"/>
                <a:gd name="connsiteX5" fmla="*/ 101269 w 162861"/>
                <a:gd name="connsiteY5" fmla="*/ 24328 h 119551"/>
                <a:gd name="connsiteX6" fmla="*/ 96734 w 162861"/>
                <a:gd name="connsiteY6" fmla="*/ 28485 h 119551"/>
                <a:gd name="connsiteX7" fmla="*/ 74062 w 162861"/>
                <a:gd name="connsiteY7" fmla="*/ 88566 h 119551"/>
                <a:gd name="connsiteX8" fmla="*/ 58570 w 162861"/>
                <a:gd name="connsiteY8" fmla="*/ 5435 h 119551"/>
                <a:gd name="connsiteX9" fmla="*/ 51012 w 162861"/>
                <a:gd name="connsiteY9" fmla="*/ 145 h 119551"/>
                <a:gd name="connsiteX10" fmla="*/ 45722 w 162861"/>
                <a:gd name="connsiteY10" fmla="*/ 4679 h 119551"/>
                <a:gd name="connsiteX11" fmla="*/ 29474 w 162861"/>
                <a:gd name="connsiteY11" fmla="*/ 52291 h 119551"/>
                <a:gd name="connsiteX12" fmla="*/ 0 w 162861"/>
                <a:gd name="connsiteY12" fmla="*/ 52291 h 119551"/>
                <a:gd name="connsiteX13" fmla="*/ 0 w 162861"/>
                <a:gd name="connsiteY13" fmla="*/ 67405 h 119551"/>
                <a:gd name="connsiteX14" fmla="*/ 34386 w 162861"/>
                <a:gd name="connsiteY14" fmla="*/ 67405 h 119551"/>
                <a:gd name="connsiteX15" fmla="*/ 40810 w 162861"/>
                <a:gd name="connsiteY15" fmla="*/ 61737 h 119551"/>
                <a:gd name="connsiteX16" fmla="*/ 50257 w 162861"/>
                <a:gd name="connsiteY16" fmla="*/ 33019 h 119551"/>
                <a:gd name="connsiteX17" fmla="*/ 65371 w 162861"/>
                <a:gd name="connsiteY17" fmla="*/ 114261 h 119551"/>
                <a:gd name="connsiteX18" fmla="*/ 71417 w 162861"/>
                <a:gd name="connsiteY18" fmla="*/ 119551 h 119551"/>
                <a:gd name="connsiteX19" fmla="*/ 72173 w 162861"/>
                <a:gd name="connsiteY19" fmla="*/ 119551 h 119551"/>
                <a:gd name="connsiteX20" fmla="*/ 78597 w 162861"/>
                <a:gd name="connsiteY20" fmla="*/ 115395 h 119551"/>
                <a:gd name="connsiteX21" fmla="*/ 102780 w 162861"/>
                <a:gd name="connsiteY21" fmla="*/ 51913 h 119551"/>
                <a:gd name="connsiteX22" fmla="*/ 112605 w 162861"/>
                <a:gd name="connsiteY22" fmla="*/ 85921 h 119551"/>
                <a:gd name="connsiteX23" fmla="*/ 120918 w 162861"/>
                <a:gd name="connsiteY23" fmla="*/ 90455 h 119551"/>
                <a:gd name="connsiteX24" fmla="*/ 123941 w 162861"/>
                <a:gd name="connsiteY24" fmla="*/ 88566 h 119551"/>
                <a:gd name="connsiteX25" fmla="*/ 144346 w 162861"/>
                <a:gd name="connsiteY25" fmla="*/ 67405 h 119551"/>
                <a:gd name="connsiteX26" fmla="*/ 162861 w 162861"/>
                <a:gd name="connsiteY26" fmla="*/ 67405 h 119551"/>
                <a:gd name="connsiteX27" fmla="*/ 162861 w 162861"/>
                <a:gd name="connsiteY27" fmla="*/ 52291 h 11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2861" h="119551">
                  <a:moveTo>
                    <a:pt x="162484" y="52291"/>
                  </a:moveTo>
                  <a:lnTo>
                    <a:pt x="140945" y="52291"/>
                  </a:lnTo>
                  <a:cubicBezTo>
                    <a:pt x="139056" y="52669"/>
                    <a:pt x="137166" y="53802"/>
                    <a:pt x="136033" y="55314"/>
                  </a:cubicBezTo>
                  <a:lnTo>
                    <a:pt x="121674" y="70806"/>
                  </a:lnTo>
                  <a:lnTo>
                    <a:pt x="109582" y="28863"/>
                  </a:lnTo>
                  <a:cubicBezTo>
                    <a:pt x="108448" y="25462"/>
                    <a:pt x="104670" y="23195"/>
                    <a:pt x="101269" y="24328"/>
                  </a:cubicBezTo>
                  <a:cubicBezTo>
                    <a:pt x="99379" y="25084"/>
                    <a:pt x="97490" y="26218"/>
                    <a:pt x="96734" y="28485"/>
                  </a:cubicBezTo>
                  <a:lnTo>
                    <a:pt x="74062" y="88566"/>
                  </a:lnTo>
                  <a:lnTo>
                    <a:pt x="58570" y="5435"/>
                  </a:lnTo>
                  <a:cubicBezTo>
                    <a:pt x="57814" y="1656"/>
                    <a:pt x="54413" y="-611"/>
                    <a:pt x="51012" y="145"/>
                  </a:cubicBezTo>
                  <a:cubicBezTo>
                    <a:pt x="48745" y="523"/>
                    <a:pt x="46856" y="2412"/>
                    <a:pt x="45722" y="4679"/>
                  </a:cubicBezTo>
                  <a:lnTo>
                    <a:pt x="29474" y="52291"/>
                  </a:lnTo>
                  <a:lnTo>
                    <a:pt x="0" y="52291"/>
                  </a:lnTo>
                  <a:lnTo>
                    <a:pt x="0" y="67405"/>
                  </a:lnTo>
                  <a:lnTo>
                    <a:pt x="34386" y="67405"/>
                  </a:lnTo>
                  <a:cubicBezTo>
                    <a:pt x="37409" y="67028"/>
                    <a:pt x="40054" y="64760"/>
                    <a:pt x="40810" y="61737"/>
                  </a:cubicBezTo>
                  <a:lnTo>
                    <a:pt x="50257" y="33019"/>
                  </a:lnTo>
                  <a:lnTo>
                    <a:pt x="65371" y="114261"/>
                  </a:lnTo>
                  <a:cubicBezTo>
                    <a:pt x="65749" y="117284"/>
                    <a:pt x="68394" y="119551"/>
                    <a:pt x="71417" y="119551"/>
                  </a:cubicBezTo>
                  <a:lnTo>
                    <a:pt x="72173" y="119551"/>
                  </a:lnTo>
                  <a:cubicBezTo>
                    <a:pt x="74818" y="119551"/>
                    <a:pt x="77463" y="118040"/>
                    <a:pt x="78597" y="115395"/>
                  </a:cubicBezTo>
                  <a:lnTo>
                    <a:pt x="102780" y="51913"/>
                  </a:lnTo>
                  <a:lnTo>
                    <a:pt x="112605" y="85921"/>
                  </a:lnTo>
                  <a:cubicBezTo>
                    <a:pt x="113738" y="89322"/>
                    <a:pt x="117139" y="91589"/>
                    <a:pt x="120918" y="90455"/>
                  </a:cubicBezTo>
                  <a:cubicBezTo>
                    <a:pt x="122052" y="90078"/>
                    <a:pt x="123185" y="89322"/>
                    <a:pt x="123941" y="88566"/>
                  </a:cubicBezTo>
                  <a:lnTo>
                    <a:pt x="144346" y="67405"/>
                  </a:lnTo>
                  <a:lnTo>
                    <a:pt x="162861" y="67405"/>
                  </a:lnTo>
                  <a:lnTo>
                    <a:pt x="162861" y="52291"/>
                  </a:lnTo>
                  <a:close/>
                </a:path>
              </a:pathLst>
            </a:custGeom>
            <a:solidFill>
              <a:srgbClr val="000000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569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Cycle Process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6B0CBD-BCCB-45CA-93C3-F98D45A484C0}"/>
              </a:ext>
            </a:extLst>
          </p:cNvPr>
          <p:cNvGrpSpPr/>
          <p:nvPr/>
        </p:nvGrpSpPr>
        <p:grpSpPr>
          <a:xfrm>
            <a:off x="4073250" y="1569570"/>
            <a:ext cx="4045500" cy="4045500"/>
            <a:chOff x="4065923" y="1708406"/>
            <a:chExt cx="4045500" cy="40455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C579175-731D-46C0-B3C5-A5FBBCC64478}"/>
                </a:ext>
              </a:extLst>
            </p:cNvPr>
            <p:cNvGrpSpPr/>
            <p:nvPr/>
          </p:nvGrpSpPr>
          <p:grpSpPr>
            <a:xfrm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6BAFAFD3-B657-4D84-8515-46D669C12CA8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8A569BBD-4CD6-4929-BB0E-968EDE972D46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6A14322C-2965-40F0-90DF-6EBB695518C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3350CF-A8DD-46D1-95E8-02031F8A6C5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F50FAA42-C65C-41C9-BD62-2E685AAD9E23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3732A2A-C0D2-4067-93AF-41A89D6AC675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CB32E221-6A58-42BF-933B-C5899CAB2A22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59865880-04FC-4C76-841F-0834D0F06FDA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B5AE45E-BE57-4649-AAD5-53F810ED9E95}"/>
                </a:ext>
              </a:extLst>
            </p:cNvPr>
            <p:cNvGrpSpPr/>
            <p:nvPr/>
          </p:nvGrpSpPr>
          <p:grpSpPr>
            <a:xfrm rot="5400000">
              <a:off x="5173308" y="1708406"/>
              <a:ext cx="1830729" cy="4045500"/>
              <a:chOff x="5169552" y="1708406"/>
              <a:chExt cx="1830729" cy="4045500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CAB69F2-C7AA-42AA-944C-9F6CEE57C691}"/>
                  </a:ext>
                </a:extLst>
              </p:cNvPr>
              <p:cNvGrpSpPr/>
              <p:nvPr/>
            </p:nvGrpSpPr>
            <p:grpSpPr>
              <a:xfrm>
                <a:off x="5169552" y="1708406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5D73980A-362B-446C-99CB-5FA73778B330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8EB83D9-39CC-48BA-A999-526890420919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5BEDCFC0-257F-4B59-A47D-556E500E6258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A8D1ABA-865E-4AD5-BBB2-4449F753F76C}"/>
                  </a:ext>
                </a:extLst>
              </p:cNvPr>
              <p:cNvGrpSpPr/>
              <p:nvPr/>
            </p:nvGrpSpPr>
            <p:grpSpPr>
              <a:xfrm rot="10800000">
                <a:off x="5177062" y="3930942"/>
                <a:ext cx="1823219" cy="1822964"/>
                <a:chOff x="5169552" y="1708406"/>
                <a:chExt cx="1823219" cy="1822964"/>
              </a:xfrm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0255AF9D-B9D1-4309-B638-AC9234D898BD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904099" cy="1065070"/>
                </a:xfrm>
                <a:custGeom>
                  <a:avLst/>
                  <a:gdLst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0" fmla="*/ 0 w 904099"/>
                    <a:gd name="connsiteY0" fmla="*/ 0 h 1065070"/>
                    <a:gd name="connsiteX1" fmla="*/ 144809 w 904099"/>
                    <a:gd name="connsiteY1" fmla="*/ 9338 h 1065070"/>
                    <a:gd name="connsiteX2" fmla="*/ 901356 w 904099"/>
                    <a:gd name="connsiteY2" fmla="*/ 739066 h 1065070"/>
                    <a:gd name="connsiteX3" fmla="*/ 754769 w 904099"/>
                    <a:gd name="connsiteY3" fmla="*/ 916857 h 1065070"/>
                    <a:gd name="connsiteX4" fmla="*/ 150449 w 904099"/>
                    <a:gd name="connsiteY4" fmla="*/ 916857 h 1065070"/>
                    <a:gd name="connsiteX5" fmla="*/ 11965 w 904099"/>
                    <a:gd name="connsiteY5" fmla="*/ 1008662 h 1065070"/>
                    <a:gd name="connsiteX6" fmla="*/ 0 w 904099"/>
                    <a:gd name="connsiteY6" fmla="*/ 1065070 h 1065070"/>
                    <a:gd name="connsiteX7" fmla="*/ 0 w 904099"/>
                    <a:gd name="connsiteY7" fmla="*/ 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04099" h="1065070">
                      <a:moveTo>
                        <a:pt x="0" y="0"/>
                      </a:moveTo>
                      <a:cubicBezTo>
                        <a:pt x="64939" y="732"/>
                        <a:pt x="96539" y="6225"/>
                        <a:pt x="144809" y="9338"/>
                      </a:cubicBezTo>
                      <a:cubicBezTo>
                        <a:pt x="525699" y="69091"/>
                        <a:pt x="827527" y="363262"/>
                        <a:pt x="901356" y="739066"/>
                      </a:cubicBezTo>
                      <a:cubicBezTo>
                        <a:pt x="919155" y="830873"/>
                        <a:pt x="848044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88259" y="916857"/>
                        <a:pt x="35214" y="954335"/>
                        <a:pt x="11965" y="1008662"/>
                      </a:cubicBezTo>
                      <a:lnTo>
                        <a:pt x="0" y="10650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21D63AE-4A24-4E81-A4D9-C0FE605F49EA}"/>
                    </a:ext>
                  </a:extLst>
                </p:cNvPr>
                <p:cNvSpPr/>
                <p:nvPr/>
              </p:nvSpPr>
              <p:spPr>
                <a:xfrm>
                  <a:off x="5169552" y="1708406"/>
                  <a:ext cx="919120" cy="1822964"/>
                </a:xfrm>
                <a:custGeom>
                  <a:avLst/>
                  <a:gdLst>
                    <a:gd name="connsiteX0" fmla="*/ 896283 w 919120"/>
                    <a:gd name="connsiteY0" fmla="*/ 0 h 1822964"/>
                    <a:gd name="connsiteX1" fmla="*/ 919120 w 919120"/>
                    <a:gd name="connsiteY1" fmla="*/ 1473 h 1822964"/>
                    <a:gd name="connsiteX2" fmla="*/ 919120 w 919120"/>
                    <a:gd name="connsiteY2" fmla="*/ 1066542 h 1822964"/>
                    <a:gd name="connsiteX3" fmla="*/ 918532 w 919120"/>
                    <a:gd name="connsiteY3" fmla="*/ 1069315 h 1822964"/>
                    <a:gd name="connsiteX4" fmla="*/ 918532 w 919120"/>
                    <a:gd name="connsiteY4" fmla="*/ 1673598 h 1822964"/>
                    <a:gd name="connsiteX5" fmla="*/ 740796 w 919120"/>
                    <a:gd name="connsiteY5" fmla="*/ 1820216 h 1822964"/>
                    <a:gd name="connsiteX6" fmla="*/ 244 w 919120"/>
                    <a:gd name="connsiteY6" fmla="*/ 896063 h 1822964"/>
                    <a:gd name="connsiteX7" fmla="*/ 896283 w 919120"/>
                    <a:gd name="connsiteY7" fmla="*/ 0 h 182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9120" h="1822964">
                      <a:moveTo>
                        <a:pt x="896283" y="0"/>
                      </a:moveTo>
                      <a:lnTo>
                        <a:pt x="919120" y="1473"/>
                      </a:lnTo>
                      <a:lnTo>
                        <a:pt x="919120" y="1066542"/>
                      </a:lnTo>
                      <a:lnTo>
                        <a:pt x="918532" y="1069315"/>
                      </a:lnTo>
                      <a:lnTo>
                        <a:pt x="918532" y="1673598"/>
                      </a:lnTo>
                      <a:cubicBezTo>
                        <a:pt x="918532" y="1766947"/>
                        <a:pt x="832616" y="1838029"/>
                        <a:pt x="740796" y="1820216"/>
                      </a:cubicBezTo>
                      <a:cubicBezTo>
                        <a:pt x="311303" y="1735860"/>
                        <a:pt x="-10111" y="1352273"/>
                        <a:pt x="244" y="896063"/>
                      </a:cubicBezTo>
                      <a:cubicBezTo>
                        <a:pt x="12139" y="408765"/>
                        <a:pt x="409028" y="11904"/>
                        <a:pt x="896283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83470119-6D27-4FE9-91FC-54EB938FF112}"/>
                    </a:ext>
                  </a:extLst>
                </p:cNvPr>
                <p:cNvSpPr/>
                <p:nvPr/>
              </p:nvSpPr>
              <p:spPr>
                <a:xfrm>
                  <a:off x="6088672" y="1709879"/>
                  <a:ext cx="854975" cy="1065070"/>
                </a:xfrm>
                <a:custGeom>
                  <a:avLst/>
                  <a:gdLst>
                    <a:gd name="connsiteX0" fmla="*/ 854975 w 854975"/>
                    <a:gd name="connsiteY0" fmla="*/ 874019 h 1065070"/>
                    <a:gd name="connsiteX1" fmla="*/ 819527 w 854975"/>
                    <a:gd name="connsiteY1" fmla="*/ 901988 h 1065070"/>
                    <a:gd name="connsiteX2" fmla="*/ 754769 w 854975"/>
                    <a:gd name="connsiteY2" fmla="*/ 916857 h 1065070"/>
                    <a:gd name="connsiteX3" fmla="*/ 150449 w 854975"/>
                    <a:gd name="connsiteY3" fmla="*/ 916857 h 1065070"/>
                    <a:gd name="connsiteX4" fmla="*/ 105844 w 854975"/>
                    <a:gd name="connsiteY4" fmla="*/ 923562 h 1065070"/>
                    <a:gd name="connsiteX5" fmla="*/ 80680 w 854975"/>
                    <a:gd name="connsiteY5" fmla="*/ 935634 h 1065070"/>
                    <a:gd name="connsiteX6" fmla="*/ 104707 w 854975"/>
                    <a:gd name="connsiteY6" fmla="*/ 913809 h 1065070"/>
                    <a:gd name="connsiteX7" fmla="*/ 188552 w 854975"/>
                    <a:gd name="connsiteY7" fmla="*/ 888279 h 1065070"/>
                    <a:gd name="connsiteX8" fmla="*/ 792872 w 854975"/>
                    <a:gd name="connsiteY8" fmla="*/ 888279 h 1065070"/>
                    <a:gd name="connsiteX9" fmla="*/ 0 w 854975"/>
                    <a:gd name="connsiteY9" fmla="*/ 0 h 1065070"/>
                    <a:gd name="connsiteX10" fmla="*/ 38103 w 854975"/>
                    <a:gd name="connsiteY10" fmla="*/ 1172 h 1065070"/>
                    <a:gd name="connsiteX11" fmla="*/ 38103 w 854975"/>
                    <a:gd name="connsiteY11" fmla="*/ 1172 h 1065070"/>
                    <a:gd name="connsiteX12" fmla="*/ 43235 w 854975"/>
                    <a:gd name="connsiteY12" fmla="*/ 1330 h 1065070"/>
                    <a:gd name="connsiteX13" fmla="*/ 61919 w 854975"/>
                    <a:gd name="connsiteY13" fmla="*/ 2620 h 1065070"/>
                    <a:gd name="connsiteX14" fmla="*/ 61919 w 854975"/>
                    <a:gd name="connsiteY14" fmla="*/ 946643 h 1065070"/>
                    <a:gd name="connsiteX15" fmla="*/ 34666 w 854975"/>
                    <a:gd name="connsiteY15" fmla="*/ 971398 h 1065070"/>
                    <a:gd name="connsiteX16" fmla="*/ 11965 w 854975"/>
                    <a:gd name="connsiteY16" fmla="*/ 1008662 h 1065070"/>
                    <a:gd name="connsiteX17" fmla="*/ 0 w 854975"/>
                    <a:gd name="connsiteY17" fmla="*/ 1065070 h 106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4975" h="1065070">
                      <a:moveTo>
                        <a:pt x="854975" y="874019"/>
                      </a:moveTo>
                      <a:lnTo>
                        <a:pt x="819527" y="901988"/>
                      </a:lnTo>
                      <a:cubicBezTo>
                        <a:pt x="800022" y="911483"/>
                        <a:pt x="778088" y="916857"/>
                        <a:pt x="754769" y="916857"/>
                      </a:cubicBezTo>
                      <a:lnTo>
                        <a:pt x="150449" y="916857"/>
                      </a:lnTo>
                      <a:cubicBezTo>
                        <a:pt x="134902" y="916857"/>
                        <a:pt x="119926" y="919199"/>
                        <a:pt x="105844" y="923562"/>
                      </a:cubicBezTo>
                      <a:lnTo>
                        <a:pt x="80680" y="935634"/>
                      </a:lnTo>
                      <a:lnTo>
                        <a:pt x="104707" y="913809"/>
                      </a:lnTo>
                      <a:cubicBezTo>
                        <a:pt x="128649" y="897649"/>
                        <a:pt x="157457" y="888279"/>
                        <a:pt x="188552" y="888279"/>
                      </a:cubicBezTo>
                      <a:lnTo>
                        <a:pt x="792872" y="888279"/>
                      </a:lnTo>
                      <a:close/>
                      <a:moveTo>
                        <a:pt x="0" y="0"/>
                      </a:moveTo>
                      <a:lnTo>
                        <a:pt x="38103" y="1172"/>
                      </a:lnTo>
                      <a:lnTo>
                        <a:pt x="38103" y="1172"/>
                      </a:lnTo>
                      <a:lnTo>
                        <a:pt x="43235" y="1330"/>
                      </a:lnTo>
                      <a:lnTo>
                        <a:pt x="61919" y="2620"/>
                      </a:lnTo>
                      <a:lnTo>
                        <a:pt x="61919" y="946643"/>
                      </a:lnTo>
                      <a:lnTo>
                        <a:pt x="34666" y="971398"/>
                      </a:lnTo>
                      <a:cubicBezTo>
                        <a:pt x="25452" y="982552"/>
                        <a:pt x="17778" y="995080"/>
                        <a:pt x="11965" y="1008662"/>
                      </a:cubicBezTo>
                      <a:lnTo>
                        <a:pt x="0" y="1065070"/>
                      </a:ln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ln w="12700">
                  <a:miter lim="400000"/>
                </a:ln>
              </p:spPr>
              <p:txBody>
                <a:bodyPr wrap="square" lIns="38100" tIns="38100" rIns="38100" bIns="38100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09FE759-2FEB-4841-96AE-834B27EC4DC5}"/>
              </a:ext>
            </a:extLst>
          </p:cNvPr>
          <p:cNvGrpSpPr/>
          <p:nvPr/>
        </p:nvGrpSpPr>
        <p:grpSpPr>
          <a:xfrm>
            <a:off x="8921977" y="3799791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E884DCE-83AD-4AAC-B06A-F1FB35575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210F95A-31D8-4ACE-A849-BBF9F3C1FE8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F6A076E-78D8-46B3-95D9-AA7E8EFDBDE1}"/>
              </a:ext>
            </a:extLst>
          </p:cNvPr>
          <p:cNvGrpSpPr/>
          <p:nvPr/>
        </p:nvGrpSpPr>
        <p:grpSpPr>
          <a:xfrm>
            <a:off x="8929772" y="2094697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426CA14-EBDD-4DE8-8D57-7BA8D2E9F4F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7A51F34-88BF-46FB-A934-F3F5A7CBA34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67DF480-F29B-42FE-893B-03C39246BCF1}"/>
              </a:ext>
            </a:extLst>
          </p:cNvPr>
          <p:cNvGrpSpPr/>
          <p:nvPr/>
        </p:nvGrpSpPr>
        <p:grpSpPr>
          <a:xfrm>
            <a:off x="332936" y="2094697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60F56E7-F398-4D04-8E18-B47B4EBCCB8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8F0203E-B40D-4DBA-A163-A7896CBC69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4D46D4-D33C-498F-9A05-A66BF6D77F18}"/>
              </a:ext>
            </a:extLst>
          </p:cNvPr>
          <p:cNvGrpSpPr/>
          <p:nvPr/>
        </p:nvGrpSpPr>
        <p:grpSpPr>
          <a:xfrm>
            <a:off x="332936" y="3799791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87D59A5-479B-4F8C-99AB-D9704094D8E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C052E8-BEFC-4F2C-BB58-4FF93AEAA2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aphic 5" descr="Bar graph with downward trend">
            <a:extLst>
              <a:ext uri="{FF2B5EF4-FFF2-40B4-BE49-F238E27FC236}">
                <a16:creationId xmlns:a16="http://schemas.microsoft.com/office/drawing/2014/main" id="{23796EE8-F4DB-478A-9D29-E4E260D61C99}"/>
              </a:ext>
            </a:extLst>
          </p:cNvPr>
          <p:cNvGrpSpPr/>
          <p:nvPr/>
        </p:nvGrpSpPr>
        <p:grpSpPr>
          <a:xfrm>
            <a:off x="6214885" y="1839894"/>
            <a:ext cx="509605" cy="509605"/>
            <a:chOff x="6214885" y="1839894"/>
            <a:chExt cx="509605" cy="50960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133A72F-C471-488B-A883-4584A7EA158A}"/>
                </a:ext>
              </a:extLst>
            </p:cNvPr>
            <p:cNvSpPr/>
            <p:nvPr/>
          </p:nvSpPr>
          <p:spPr>
            <a:xfrm>
              <a:off x="6283894" y="1908903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790310-BED0-43D8-BCD6-8400F9CE30F8}"/>
                </a:ext>
              </a:extLst>
            </p:cNvPr>
            <p:cNvSpPr/>
            <p:nvPr/>
          </p:nvSpPr>
          <p:spPr>
            <a:xfrm>
              <a:off x="6347594" y="1908903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E969BD-2689-4E8D-BAE5-2B0F664E144C}"/>
                </a:ext>
              </a:extLst>
            </p:cNvPr>
            <p:cNvSpPr/>
            <p:nvPr/>
          </p:nvSpPr>
          <p:spPr>
            <a:xfrm>
              <a:off x="6459070" y="2015070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18851E-6F27-4891-8F9F-F5BC318F2AC6}"/>
                </a:ext>
              </a:extLst>
            </p:cNvPr>
            <p:cNvSpPr/>
            <p:nvPr/>
          </p:nvSpPr>
          <p:spPr>
            <a:xfrm>
              <a:off x="6570546" y="2110621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AF2E46-B848-4A70-AF3E-77751ADD2318}"/>
                </a:ext>
              </a:extLst>
            </p:cNvPr>
            <p:cNvSpPr/>
            <p:nvPr/>
          </p:nvSpPr>
          <p:spPr>
            <a:xfrm>
              <a:off x="6472819" y="1906726"/>
              <a:ext cx="172044" cy="172044"/>
            </a:xfrm>
            <a:custGeom>
              <a:avLst/>
              <a:gdLst>
                <a:gd name="connsiteX0" fmla="*/ 143061 w 172044"/>
                <a:gd name="connsiteY0" fmla="*/ 128091 h 172044"/>
                <a:gd name="connsiteX1" fmla="*/ 14970 w 172044"/>
                <a:gd name="connsiteY1" fmla="*/ 0 h 172044"/>
                <a:gd name="connsiteX2" fmla="*/ 0 w 172044"/>
                <a:gd name="connsiteY2" fmla="*/ 14970 h 172044"/>
                <a:gd name="connsiteX3" fmla="*/ 128091 w 172044"/>
                <a:gd name="connsiteY3" fmla="*/ 143061 h 172044"/>
                <a:gd name="connsiteX4" fmla="*/ 99108 w 172044"/>
                <a:gd name="connsiteY4" fmla="*/ 172045 h 172044"/>
                <a:gd name="connsiteX5" fmla="*/ 172045 w 172044"/>
                <a:gd name="connsiteY5" fmla="*/ 172045 h 172044"/>
                <a:gd name="connsiteX6" fmla="*/ 172045 w 172044"/>
                <a:gd name="connsiteY6" fmla="*/ 99108 h 172044"/>
                <a:gd name="connsiteX7" fmla="*/ 143061 w 172044"/>
                <a:gd name="connsiteY7" fmla="*/ 128091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43061" y="128091"/>
                  </a:moveTo>
                  <a:lnTo>
                    <a:pt x="14970" y="0"/>
                  </a:lnTo>
                  <a:lnTo>
                    <a:pt x="0" y="14970"/>
                  </a:lnTo>
                  <a:lnTo>
                    <a:pt x="128091" y="143061"/>
                  </a:lnTo>
                  <a:lnTo>
                    <a:pt x="99108" y="172045"/>
                  </a:lnTo>
                  <a:lnTo>
                    <a:pt x="172045" y="172045"/>
                  </a:lnTo>
                  <a:lnTo>
                    <a:pt x="172045" y="99108"/>
                  </a:lnTo>
                  <a:lnTo>
                    <a:pt x="143061" y="12809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9" descr="Research">
            <a:extLst>
              <a:ext uri="{FF2B5EF4-FFF2-40B4-BE49-F238E27FC236}">
                <a16:creationId xmlns:a16="http://schemas.microsoft.com/office/drawing/2014/main" id="{5FB4CA44-652C-499F-9F86-44643808ECAF}"/>
              </a:ext>
            </a:extLst>
          </p:cNvPr>
          <p:cNvGrpSpPr/>
          <p:nvPr/>
        </p:nvGrpSpPr>
        <p:grpSpPr>
          <a:xfrm>
            <a:off x="7331046" y="3711206"/>
            <a:ext cx="509605" cy="509605"/>
            <a:chOff x="7331046" y="3711206"/>
            <a:chExt cx="509605" cy="50960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3DCD6A4-3EFC-45CE-ADC6-46BAC74389F6}"/>
                </a:ext>
              </a:extLst>
            </p:cNvPr>
            <p:cNvSpPr/>
            <p:nvPr/>
          </p:nvSpPr>
          <p:spPr>
            <a:xfrm>
              <a:off x="7372448" y="3755262"/>
              <a:ext cx="420028" cy="420559"/>
            </a:xfrm>
            <a:custGeom>
              <a:avLst/>
              <a:gdLst>
                <a:gd name="connsiteX0" fmla="*/ 343455 w 420028"/>
                <a:gd name="connsiteY0" fmla="*/ 290902 h 420559"/>
                <a:gd name="connsiteX1" fmla="*/ 310544 w 420028"/>
                <a:gd name="connsiteY1" fmla="*/ 280817 h 420559"/>
                <a:gd name="connsiteX2" fmla="*/ 286656 w 420028"/>
                <a:gd name="connsiteY2" fmla="*/ 257460 h 420559"/>
                <a:gd name="connsiteX3" fmla="*/ 319568 w 420028"/>
                <a:gd name="connsiteY3" fmla="*/ 160847 h 420559"/>
                <a:gd name="connsiteX4" fmla="*/ 160316 w 420028"/>
                <a:gd name="connsiteY4" fmla="*/ 3 h 420559"/>
                <a:gd name="connsiteX5" fmla="*/ 3 w 420028"/>
                <a:gd name="connsiteY5" fmla="*/ 159254 h 420559"/>
                <a:gd name="connsiteX6" fmla="*/ 159254 w 420028"/>
                <a:gd name="connsiteY6" fmla="*/ 319568 h 420559"/>
                <a:gd name="connsiteX7" fmla="*/ 256929 w 420028"/>
                <a:gd name="connsiteY7" fmla="*/ 286656 h 420559"/>
                <a:gd name="connsiteX8" fmla="*/ 280286 w 420028"/>
                <a:gd name="connsiteY8" fmla="*/ 310013 h 420559"/>
                <a:gd name="connsiteX9" fmla="*/ 290372 w 420028"/>
                <a:gd name="connsiteY9" fmla="*/ 343455 h 420559"/>
                <a:gd name="connsiteX10" fmla="*/ 356726 w 420028"/>
                <a:gd name="connsiteY10" fmla="*/ 409810 h 420559"/>
                <a:gd name="connsiteX11" fmla="*/ 409279 w 420028"/>
                <a:gd name="connsiteY11" fmla="*/ 409810 h 420559"/>
                <a:gd name="connsiteX12" fmla="*/ 409279 w 420028"/>
                <a:gd name="connsiteY12" fmla="*/ 357257 h 420559"/>
                <a:gd name="connsiteX13" fmla="*/ 343455 w 420028"/>
                <a:gd name="connsiteY13" fmla="*/ 290902 h 420559"/>
                <a:gd name="connsiteX14" fmla="*/ 160316 w 420028"/>
                <a:gd name="connsiteY14" fmla="*/ 287717 h 420559"/>
                <a:gd name="connsiteX15" fmla="*/ 32915 w 420028"/>
                <a:gd name="connsiteY15" fmla="*/ 160316 h 420559"/>
                <a:gd name="connsiteX16" fmla="*/ 160316 w 420028"/>
                <a:gd name="connsiteY16" fmla="*/ 32915 h 420559"/>
                <a:gd name="connsiteX17" fmla="*/ 287717 w 420028"/>
                <a:gd name="connsiteY17" fmla="*/ 160316 h 420559"/>
                <a:gd name="connsiteX18" fmla="*/ 160316 w 420028"/>
                <a:gd name="connsiteY18" fmla="*/ 287717 h 42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028" h="420559">
                  <a:moveTo>
                    <a:pt x="343455" y="290902"/>
                  </a:moveTo>
                  <a:cubicBezTo>
                    <a:pt x="334962" y="282409"/>
                    <a:pt x="322222" y="278162"/>
                    <a:pt x="310544" y="280817"/>
                  </a:cubicBezTo>
                  <a:lnTo>
                    <a:pt x="286656" y="257460"/>
                  </a:lnTo>
                  <a:cubicBezTo>
                    <a:pt x="307889" y="229856"/>
                    <a:pt x="319568" y="195882"/>
                    <a:pt x="319568" y="160847"/>
                  </a:cubicBezTo>
                  <a:cubicBezTo>
                    <a:pt x="320099" y="72197"/>
                    <a:pt x="248435" y="534"/>
                    <a:pt x="160316" y="3"/>
                  </a:cubicBezTo>
                  <a:cubicBezTo>
                    <a:pt x="72197" y="-528"/>
                    <a:pt x="534" y="71135"/>
                    <a:pt x="3" y="159254"/>
                  </a:cubicBezTo>
                  <a:cubicBezTo>
                    <a:pt x="-528" y="247374"/>
                    <a:pt x="71135" y="319037"/>
                    <a:pt x="159254" y="319568"/>
                  </a:cubicBezTo>
                  <a:cubicBezTo>
                    <a:pt x="194290" y="319568"/>
                    <a:pt x="228794" y="307889"/>
                    <a:pt x="256929" y="286656"/>
                  </a:cubicBezTo>
                  <a:lnTo>
                    <a:pt x="280286" y="310013"/>
                  </a:lnTo>
                  <a:cubicBezTo>
                    <a:pt x="278162" y="322222"/>
                    <a:pt x="281878" y="334431"/>
                    <a:pt x="290372" y="343455"/>
                  </a:cubicBezTo>
                  <a:lnTo>
                    <a:pt x="356726" y="409810"/>
                  </a:lnTo>
                  <a:cubicBezTo>
                    <a:pt x="371059" y="424143"/>
                    <a:pt x="394947" y="424143"/>
                    <a:pt x="409279" y="409810"/>
                  </a:cubicBezTo>
                  <a:cubicBezTo>
                    <a:pt x="423612" y="395478"/>
                    <a:pt x="423612" y="371590"/>
                    <a:pt x="409279" y="357257"/>
                  </a:cubicBezTo>
                  <a:lnTo>
                    <a:pt x="343455" y="290902"/>
                  </a:lnTo>
                  <a:close/>
                  <a:moveTo>
                    <a:pt x="160316" y="287717"/>
                  </a:moveTo>
                  <a:cubicBezTo>
                    <a:pt x="89715" y="287717"/>
                    <a:pt x="32915" y="230918"/>
                    <a:pt x="32915" y="160316"/>
                  </a:cubicBezTo>
                  <a:cubicBezTo>
                    <a:pt x="32915" y="89715"/>
                    <a:pt x="89715" y="32915"/>
                    <a:pt x="160316" y="32915"/>
                  </a:cubicBezTo>
                  <a:cubicBezTo>
                    <a:pt x="230918" y="32915"/>
                    <a:pt x="287717" y="89715"/>
                    <a:pt x="287717" y="160316"/>
                  </a:cubicBezTo>
                  <a:cubicBezTo>
                    <a:pt x="287717" y="230387"/>
                    <a:pt x="230387" y="287717"/>
                    <a:pt x="160316" y="287717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E263C6-7416-494A-B591-911EB6A5FD1D}"/>
                </a:ext>
              </a:extLst>
            </p:cNvPr>
            <p:cNvSpPr/>
            <p:nvPr/>
          </p:nvSpPr>
          <p:spPr>
            <a:xfrm>
              <a:off x="7418634" y="3834157"/>
              <a:ext cx="228791" cy="167948"/>
            </a:xfrm>
            <a:custGeom>
              <a:avLst/>
              <a:gdLst>
                <a:gd name="connsiteX0" fmla="*/ 228261 w 228791"/>
                <a:gd name="connsiteY0" fmla="*/ 73459 h 167948"/>
                <a:gd name="connsiteX1" fmla="*/ 198003 w 228791"/>
                <a:gd name="connsiteY1" fmla="*/ 73459 h 167948"/>
                <a:gd name="connsiteX2" fmla="*/ 191102 w 228791"/>
                <a:gd name="connsiteY2" fmla="*/ 77706 h 167948"/>
                <a:gd name="connsiteX3" fmla="*/ 170930 w 228791"/>
                <a:gd name="connsiteY3" fmla="*/ 99470 h 167948"/>
                <a:gd name="connsiteX4" fmla="*/ 153943 w 228791"/>
                <a:gd name="connsiteY4" fmla="*/ 40547 h 167948"/>
                <a:gd name="connsiteX5" fmla="*/ 142265 w 228791"/>
                <a:gd name="connsiteY5" fmla="*/ 34177 h 167948"/>
                <a:gd name="connsiteX6" fmla="*/ 135895 w 228791"/>
                <a:gd name="connsiteY6" fmla="*/ 40016 h 167948"/>
                <a:gd name="connsiteX7" fmla="*/ 104044 w 228791"/>
                <a:gd name="connsiteY7" fmla="*/ 124420 h 167948"/>
                <a:gd name="connsiteX8" fmla="*/ 82280 w 228791"/>
                <a:gd name="connsiteY8" fmla="*/ 7635 h 167948"/>
                <a:gd name="connsiteX9" fmla="*/ 71663 w 228791"/>
                <a:gd name="connsiteY9" fmla="*/ 203 h 167948"/>
                <a:gd name="connsiteX10" fmla="*/ 64231 w 228791"/>
                <a:gd name="connsiteY10" fmla="*/ 6573 h 167948"/>
                <a:gd name="connsiteX11" fmla="*/ 41405 w 228791"/>
                <a:gd name="connsiteY11" fmla="*/ 73459 h 167948"/>
                <a:gd name="connsiteX12" fmla="*/ 0 w 228791"/>
                <a:gd name="connsiteY12" fmla="*/ 73459 h 167948"/>
                <a:gd name="connsiteX13" fmla="*/ 0 w 228791"/>
                <a:gd name="connsiteY13" fmla="*/ 94693 h 167948"/>
                <a:gd name="connsiteX14" fmla="*/ 48306 w 228791"/>
                <a:gd name="connsiteY14" fmla="*/ 94693 h 167948"/>
                <a:gd name="connsiteX15" fmla="*/ 57331 w 228791"/>
                <a:gd name="connsiteY15" fmla="*/ 86730 h 167948"/>
                <a:gd name="connsiteX16" fmla="*/ 70602 w 228791"/>
                <a:gd name="connsiteY16" fmla="*/ 46386 h 167948"/>
                <a:gd name="connsiteX17" fmla="*/ 91835 w 228791"/>
                <a:gd name="connsiteY17" fmla="*/ 160517 h 167948"/>
                <a:gd name="connsiteX18" fmla="*/ 100328 w 228791"/>
                <a:gd name="connsiteY18" fmla="*/ 167948 h 167948"/>
                <a:gd name="connsiteX19" fmla="*/ 101390 w 228791"/>
                <a:gd name="connsiteY19" fmla="*/ 167948 h 167948"/>
                <a:gd name="connsiteX20" fmla="*/ 110414 w 228791"/>
                <a:gd name="connsiteY20" fmla="*/ 162109 h 167948"/>
                <a:gd name="connsiteX21" fmla="*/ 144388 w 228791"/>
                <a:gd name="connsiteY21" fmla="*/ 72928 h 167948"/>
                <a:gd name="connsiteX22" fmla="*/ 158190 w 228791"/>
                <a:gd name="connsiteY22" fmla="*/ 120704 h 167948"/>
                <a:gd name="connsiteX23" fmla="*/ 169868 w 228791"/>
                <a:gd name="connsiteY23" fmla="*/ 127074 h 167948"/>
                <a:gd name="connsiteX24" fmla="*/ 174115 w 228791"/>
                <a:gd name="connsiteY24" fmla="*/ 124420 h 167948"/>
                <a:gd name="connsiteX25" fmla="*/ 202780 w 228791"/>
                <a:gd name="connsiteY25" fmla="*/ 94693 h 167948"/>
                <a:gd name="connsiteX26" fmla="*/ 228791 w 228791"/>
                <a:gd name="connsiteY26" fmla="*/ 94693 h 167948"/>
                <a:gd name="connsiteX27" fmla="*/ 228791 w 228791"/>
                <a:gd name="connsiteY27" fmla="*/ 73459 h 16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91" h="167948">
                  <a:moveTo>
                    <a:pt x="228261" y="73459"/>
                  </a:moveTo>
                  <a:lnTo>
                    <a:pt x="198003" y="73459"/>
                  </a:lnTo>
                  <a:cubicBezTo>
                    <a:pt x="195349" y="73990"/>
                    <a:pt x="192694" y="75583"/>
                    <a:pt x="191102" y="77706"/>
                  </a:cubicBezTo>
                  <a:lnTo>
                    <a:pt x="170930" y="99470"/>
                  </a:lnTo>
                  <a:lnTo>
                    <a:pt x="153943" y="40547"/>
                  </a:lnTo>
                  <a:cubicBezTo>
                    <a:pt x="152351" y="35770"/>
                    <a:pt x="147042" y="32585"/>
                    <a:pt x="142265" y="34177"/>
                  </a:cubicBezTo>
                  <a:cubicBezTo>
                    <a:pt x="139611" y="35239"/>
                    <a:pt x="136956" y="36831"/>
                    <a:pt x="135895" y="40016"/>
                  </a:cubicBezTo>
                  <a:lnTo>
                    <a:pt x="104044" y="124420"/>
                  </a:lnTo>
                  <a:lnTo>
                    <a:pt x="82280" y="7635"/>
                  </a:lnTo>
                  <a:cubicBezTo>
                    <a:pt x="81218" y="2327"/>
                    <a:pt x="76441" y="-858"/>
                    <a:pt x="71663" y="203"/>
                  </a:cubicBezTo>
                  <a:cubicBezTo>
                    <a:pt x="68478" y="734"/>
                    <a:pt x="65824" y="3388"/>
                    <a:pt x="64231" y="6573"/>
                  </a:cubicBezTo>
                  <a:lnTo>
                    <a:pt x="41405" y="73459"/>
                  </a:lnTo>
                  <a:lnTo>
                    <a:pt x="0" y="73459"/>
                  </a:lnTo>
                  <a:lnTo>
                    <a:pt x="0" y="94693"/>
                  </a:lnTo>
                  <a:lnTo>
                    <a:pt x="48306" y="94693"/>
                  </a:lnTo>
                  <a:cubicBezTo>
                    <a:pt x="52553" y="94162"/>
                    <a:pt x="56269" y="90977"/>
                    <a:pt x="57331" y="86730"/>
                  </a:cubicBezTo>
                  <a:lnTo>
                    <a:pt x="70602" y="46386"/>
                  </a:lnTo>
                  <a:lnTo>
                    <a:pt x="91835" y="160517"/>
                  </a:lnTo>
                  <a:cubicBezTo>
                    <a:pt x="92366" y="164763"/>
                    <a:pt x="96082" y="167948"/>
                    <a:pt x="100328" y="167948"/>
                  </a:cubicBezTo>
                  <a:lnTo>
                    <a:pt x="101390" y="167948"/>
                  </a:lnTo>
                  <a:cubicBezTo>
                    <a:pt x="105106" y="167948"/>
                    <a:pt x="108822" y="165825"/>
                    <a:pt x="110414" y="162109"/>
                  </a:cubicBezTo>
                  <a:lnTo>
                    <a:pt x="144388" y="72928"/>
                  </a:lnTo>
                  <a:lnTo>
                    <a:pt x="158190" y="120704"/>
                  </a:lnTo>
                  <a:cubicBezTo>
                    <a:pt x="159782" y="125481"/>
                    <a:pt x="164560" y="128666"/>
                    <a:pt x="169868" y="127074"/>
                  </a:cubicBezTo>
                  <a:cubicBezTo>
                    <a:pt x="171461" y="126543"/>
                    <a:pt x="173053" y="125481"/>
                    <a:pt x="174115" y="124420"/>
                  </a:cubicBezTo>
                  <a:lnTo>
                    <a:pt x="202780" y="94693"/>
                  </a:lnTo>
                  <a:lnTo>
                    <a:pt x="228791" y="94693"/>
                  </a:lnTo>
                  <a:lnTo>
                    <a:pt x="228791" y="7345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11" descr="Head with gears">
            <a:extLst>
              <a:ext uri="{FF2B5EF4-FFF2-40B4-BE49-F238E27FC236}">
                <a16:creationId xmlns:a16="http://schemas.microsoft.com/office/drawing/2014/main" id="{874992E9-511F-44F8-B5A4-C143A8FED318}"/>
              </a:ext>
            </a:extLst>
          </p:cNvPr>
          <p:cNvGrpSpPr/>
          <p:nvPr/>
        </p:nvGrpSpPr>
        <p:grpSpPr>
          <a:xfrm>
            <a:off x="5484623" y="4843223"/>
            <a:ext cx="509605" cy="509605"/>
            <a:chOff x="5484623" y="4843223"/>
            <a:chExt cx="509605" cy="50960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A15239B-D81C-4BAC-B591-2EA08D411E96}"/>
                </a:ext>
              </a:extLst>
            </p:cNvPr>
            <p:cNvSpPr/>
            <p:nvPr/>
          </p:nvSpPr>
          <p:spPr>
            <a:xfrm>
              <a:off x="5712352" y="4947798"/>
              <a:ext cx="44590" cy="44590"/>
            </a:xfrm>
            <a:custGeom>
              <a:avLst/>
              <a:gdLst>
                <a:gd name="connsiteX0" fmla="*/ 22295 w 44590"/>
                <a:gd name="connsiteY0" fmla="*/ 0 h 44590"/>
                <a:gd name="connsiteX1" fmla="*/ 0 w 44590"/>
                <a:gd name="connsiteY1" fmla="*/ 22295 h 44590"/>
                <a:gd name="connsiteX2" fmla="*/ 22295 w 44590"/>
                <a:gd name="connsiteY2" fmla="*/ 44590 h 44590"/>
                <a:gd name="connsiteX3" fmla="*/ 44590 w 44590"/>
                <a:gd name="connsiteY3" fmla="*/ 22295 h 44590"/>
                <a:gd name="connsiteX4" fmla="*/ 22295 w 44590"/>
                <a:gd name="connsiteY4" fmla="*/ 0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22295" y="0"/>
                  </a:moveTo>
                  <a:cubicBezTo>
                    <a:pt x="10086" y="0"/>
                    <a:pt x="0" y="10086"/>
                    <a:pt x="0" y="22295"/>
                  </a:cubicBezTo>
                  <a:cubicBezTo>
                    <a:pt x="0" y="34505"/>
                    <a:pt x="10086" y="44590"/>
                    <a:pt x="22295" y="44590"/>
                  </a:cubicBezTo>
                  <a:cubicBezTo>
                    <a:pt x="34505" y="44590"/>
                    <a:pt x="44590" y="34505"/>
                    <a:pt x="44590" y="22295"/>
                  </a:cubicBezTo>
                  <a:cubicBezTo>
                    <a:pt x="44590" y="10086"/>
                    <a:pt x="34505" y="0"/>
                    <a:pt x="22295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83E070-D294-4A0A-B137-B9E8EEC2B867}"/>
                </a:ext>
              </a:extLst>
            </p:cNvPr>
            <p:cNvSpPr/>
            <p:nvPr/>
          </p:nvSpPr>
          <p:spPr>
            <a:xfrm>
              <a:off x="5645467" y="5055558"/>
              <a:ext cx="44590" cy="44590"/>
            </a:xfrm>
            <a:custGeom>
              <a:avLst/>
              <a:gdLst>
                <a:gd name="connsiteX0" fmla="*/ 44590 w 44590"/>
                <a:gd name="connsiteY0" fmla="*/ 22295 h 44590"/>
                <a:gd name="connsiteX1" fmla="*/ 22295 w 44590"/>
                <a:gd name="connsiteY1" fmla="*/ 44590 h 44590"/>
                <a:gd name="connsiteX2" fmla="*/ 0 w 44590"/>
                <a:gd name="connsiteY2" fmla="*/ 22295 h 44590"/>
                <a:gd name="connsiteX3" fmla="*/ 22295 w 44590"/>
                <a:gd name="connsiteY3" fmla="*/ 0 h 44590"/>
                <a:gd name="connsiteX4" fmla="*/ 44590 w 44590"/>
                <a:gd name="connsiteY4" fmla="*/ 22295 h 4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90" h="44590">
                  <a:moveTo>
                    <a:pt x="44590" y="22295"/>
                  </a:moveTo>
                  <a:cubicBezTo>
                    <a:pt x="44590" y="34609"/>
                    <a:pt x="34609" y="44590"/>
                    <a:pt x="22295" y="44590"/>
                  </a:cubicBezTo>
                  <a:cubicBezTo>
                    <a:pt x="9982" y="44590"/>
                    <a:pt x="0" y="34609"/>
                    <a:pt x="0" y="22295"/>
                  </a:cubicBezTo>
                  <a:cubicBezTo>
                    <a:pt x="0" y="9982"/>
                    <a:pt x="9982" y="0"/>
                    <a:pt x="22295" y="0"/>
                  </a:cubicBezTo>
                  <a:cubicBezTo>
                    <a:pt x="34609" y="0"/>
                    <a:pt x="44590" y="9982"/>
                    <a:pt x="44590" y="22295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44C3A6-CA0B-4E6F-B045-6432D2C8ACC4}"/>
                </a:ext>
              </a:extLst>
            </p:cNvPr>
            <p:cNvSpPr/>
            <p:nvPr/>
          </p:nvSpPr>
          <p:spPr>
            <a:xfrm>
              <a:off x="5558833" y="4872949"/>
              <a:ext cx="361129" cy="428386"/>
            </a:xfrm>
            <a:custGeom>
              <a:avLst/>
              <a:gdLst>
                <a:gd name="connsiteX0" fmla="*/ 238984 w 361129"/>
                <a:gd name="connsiteY0" fmla="*/ 104575 h 428386"/>
                <a:gd name="connsiteX1" fmla="*/ 225713 w 361129"/>
                <a:gd name="connsiteY1" fmla="*/ 110945 h 428386"/>
                <a:gd name="connsiteX2" fmla="*/ 220405 w 361129"/>
                <a:gd name="connsiteY2" fmla="*/ 122624 h 428386"/>
                <a:gd name="connsiteX3" fmla="*/ 225182 w 361129"/>
                <a:gd name="connsiteY3" fmla="*/ 136426 h 428386"/>
                <a:gd name="connsiteX4" fmla="*/ 214565 w 361129"/>
                <a:gd name="connsiteY4" fmla="*/ 147042 h 428386"/>
                <a:gd name="connsiteX5" fmla="*/ 200764 w 361129"/>
                <a:gd name="connsiteY5" fmla="*/ 142265 h 428386"/>
                <a:gd name="connsiteX6" fmla="*/ 189085 w 361129"/>
                <a:gd name="connsiteY6" fmla="*/ 147042 h 428386"/>
                <a:gd name="connsiteX7" fmla="*/ 182715 w 361129"/>
                <a:gd name="connsiteY7" fmla="*/ 159782 h 428386"/>
                <a:gd name="connsiteX8" fmla="*/ 167852 w 361129"/>
                <a:gd name="connsiteY8" fmla="*/ 159782 h 428386"/>
                <a:gd name="connsiteX9" fmla="*/ 161482 w 361129"/>
                <a:gd name="connsiteY9" fmla="*/ 146511 h 428386"/>
                <a:gd name="connsiteX10" fmla="*/ 149803 w 361129"/>
                <a:gd name="connsiteY10" fmla="*/ 141734 h 428386"/>
                <a:gd name="connsiteX11" fmla="*/ 136001 w 361129"/>
                <a:gd name="connsiteY11" fmla="*/ 146511 h 428386"/>
                <a:gd name="connsiteX12" fmla="*/ 125384 w 361129"/>
                <a:gd name="connsiteY12" fmla="*/ 135895 h 428386"/>
                <a:gd name="connsiteX13" fmla="*/ 130162 w 361129"/>
                <a:gd name="connsiteY13" fmla="*/ 122093 h 428386"/>
                <a:gd name="connsiteX14" fmla="*/ 125384 w 361129"/>
                <a:gd name="connsiteY14" fmla="*/ 110414 h 428386"/>
                <a:gd name="connsiteX15" fmla="*/ 112114 w 361129"/>
                <a:gd name="connsiteY15" fmla="*/ 104044 h 428386"/>
                <a:gd name="connsiteX16" fmla="*/ 112114 w 361129"/>
                <a:gd name="connsiteY16" fmla="*/ 89181 h 428386"/>
                <a:gd name="connsiteX17" fmla="*/ 125384 w 361129"/>
                <a:gd name="connsiteY17" fmla="*/ 82811 h 428386"/>
                <a:gd name="connsiteX18" fmla="*/ 130162 w 361129"/>
                <a:gd name="connsiteY18" fmla="*/ 71132 h 428386"/>
                <a:gd name="connsiteX19" fmla="*/ 125915 w 361129"/>
                <a:gd name="connsiteY19" fmla="*/ 57331 h 428386"/>
                <a:gd name="connsiteX20" fmla="*/ 136532 w 361129"/>
                <a:gd name="connsiteY20" fmla="*/ 46714 h 428386"/>
                <a:gd name="connsiteX21" fmla="*/ 150334 w 361129"/>
                <a:gd name="connsiteY21" fmla="*/ 51491 h 428386"/>
                <a:gd name="connsiteX22" fmla="*/ 162012 w 361129"/>
                <a:gd name="connsiteY22" fmla="*/ 46714 h 428386"/>
                <a:gd name="connsiteX23" fmla="*/ 168382 w 361129"/>
                <a:gd name="connsiteY23" fmla="*/ 33443 h 428386"/>
                <a:gd name="connsiteX24" fmla="*/ 183246 w 361129"/>
                <a:gd name="connsiteY24" fmla="*/ 33443 h 428386"/>
                <a:gd name="connsiteX25" fmla="*/ 189616 w 361129"/>
                <a:gd name="connsiteY25" fmla="*/ 46183 h 428386"/>
                <a:gd name="connsiteX26" fmla="*/ 201294 w 361129"/>
                <a:gd name="connsiteY26" fmla="*/ 50961 h 428386"/>
                <a:gd name="connsiteX27" fmla="*/ 215096 w 361129"/>
                <a:gd name="connsiteY27" fmla="*/ 46183 h 428386"/>
                <a:gd name="connsiteX28" fmla="*/ 225713 w 361129"/>
                <a:gd name="connsiteY28" fmla="*/ 56800 h 428386"/>
                <a:gd name="connsiteX29" fmla="*/ 220935 w 361129"/>
                <a:gd name="connsiteY29" fmla="*/ 70602 h 428386"/>
                <a:gd name="connsiteX30" fmla="*/ 225713 w 361129"/>
                <a:gd name="connsiteY30" fmla="*/ 82280 h 428386"/>
                <a:gd name="connsiteX31" fmla="*/ 238984 w 361129"/>
                <a:gd name="connsiteY31" fmla="*/ 88650 h 428386"/>
                <a:gd name="connsiteX32" fmla="*/ 238984 w 361129"/>
                <a:gd name="connsiteY32" fmla="*/ 104575 h 428386"/>
                <a:gd name="connsiteX33" fmla="*/ 172098 w 361129"/>
                <a:gd name="connsiteY33" fmla="*/ 212335 h 428386"/>
                <a:gd name="connsiteX34" fmla="*/ 158827 w 361129"/>
                <a:gd name="connsiteY34" fmla="*/ 218705 h 428386"/>
                <a:gd name="connsiteX35" fmla="*/ 154050 w 361129"/>
                <a:gd name="connsiteY35" fmla="*/ 230384 h 428386"/>
                <a:gd name="connsiteX36" fmla="*/ 158296 w 361129"/>
                <a:gd name="connsiteY36" fmla="*/ 244186 h 428386"/>
                <a:gd name="connsiteX37" fmla="*/ 147680 w 361129"/>
                <a:gd name="connsiteY37" fmla="*/ 254803 h 428386"/>
                <a:gd name="connsiteX38" fmla="*/ 133878 w 361129"/>
                <a:gd name="connsiteY38" fmla="*/ 250025 h 428386"/>
                <a:gd name="connsiteX39" fmla="*/ 122199 w 361129"/>
                <a:gd name="connsiteY39" fmla="*/ 254803 h 428386"/>
                <a:gd name="connsiteX40" fmla="*/ 116360 w 361129"/>
                <a:gd name="connsiteY40" fmla="*/ 267543 h 428386"/>
                <a:gd name="connsiteX41" fmla="*/ 101497 w 361129"/>
                <a:gd name="connsiteY41" fmla="*/ 267543 h 428386"/>
                <a:gd name="connsiteX42" fmla="*/ 95127 w 361129"/>
                <a:gd name="connsiteY42" fmla="*/ 254272 h 428386"/>
                <a:gd name="connsiteX43" fmla="*/ 83448 w 361129"/>
                <a:gd name="connsiteY43" fmla="*/ 249494 h 428386"/>
                <a:gd name="connsiteX44" fmla="*/ 69646 w 361129"/>
                <a:gd name="connsiteY44" fmla="*/ 253741 h 428386"/>
                <a:gd name="connsiteX45" fmla="*/ 59030 w 361129"/>
                <a:gd name="connsiteY45" fmla="*/ 243124 h 428386"/>
                <a:gd name="connsiteX46" fmla="*/ 63807 w 361129"/>
                <a:gd name="connsiteY46" fmla="*/ 229322 h 428386"/>
                <a:gd name="connsiteX47" fmla="*/ 59030 w 361129"/>
                <a:gd name="connsiteY47" fmla="*/ 217644 h 428386"/>
                <a:gd name="connsiteX48" fmla="*/ 45759 w 361129"/>
                <a:gd name="connsiteY48" fmla="*/ 211274 h 428386"/>
                <a:gd name="connsiteX49" fmla="*/ 45759 w 361129"/>
                <a:gd name="connsiteY49" fmla="*/ 196410 h 428386"/>
                <a:gd name="connsiteX50" fmla="*/ 59030 w 361129"/>
                <a:gd name="connsiteY50" fmla="*/ 190040 h 428386"/>
                <a:gd name="connsiteX51" fmla="*/ 63807 w 361129"/>
                <a:gd name="connsiteY51" fmla="*/ 178362 h 428386"/>
                <a:gd name="connsiteX52" fmla="*/ 59030 w 361129"/>
                <a:gd name="connsiteY52" fmla="*/ 164560 h 428386"/>
                <a:gd name="connsiteX53" fmla="*/ 69646 w 361129"/>
                <a:gd name="connsiteY53" fmla="*/ 153943 h 428386"/>
                <a:gd name="connsiteX54" fmla="*/ 83448 w 361129"/>
                <a:gd name="connsiteY54" fmla="*/ 158721 h 428386"/>
                <a:gd name="connsiteX55" fmla="*/ 95127 w 361129"/>
                <a:gd name="connsiteY55" fmla="*/ 153943 h 428386"/>
                <a:gd name="connsiteX56" fmla="*/ 101497 w 361129"/>
                <a:gd name="connsiteY56" fmla="*/ 140672 h 428386"/>
                <a:gd name="connsiteX57" fmla="*/ 116891 w 361129"/>
                <a:gd name="connsiteY57" fmla="*/ 140672 h 428386"/>
                <a:gd name="connsiteX58" fmla="*/ 123261 w 361129"/>
                <a:gd name="connsiteY58" fmla="*/ 153943 h 428386"/>
                <a:gd name="connsiteX59" fmla="*/ 134940 w 361129"/>
                <a:gd name="connsiteY59" fmla="*/ 158721 h 428386"/>
                <a:gd name="connsiteX60" fmla="*/ 148741 w 361129"/>
                <a:gd name="connsiteY60" fmla="*/ 153943 h 428386"/>
                <a:gd name="connsiteX61" fmla="*/ 159358 w 361129"/>
                <a:gd name="connsiteY61" fmla="*/ 164560 h 428386"/>
                <a:gd name="connsiteX62" fmla="*/ 154581 w 361129"/>
                <a:gd name="connsiteY62" fmla="*/ 178362 h 428386"/>
                <a:gd name="connsiteX63" fmla="*/ 159358 w 361129"/>
                <a:gd name="connsiteY63" fmla="*/ 190040 h 428386"/>
                <a:gd name="connsiteX64" fmla="*/ 172629 w 361129"/>
                <a:gd name="connsiteY64" fmla="*/ 196410 h 428386"/>
                <a:gd name="connsiteX65" fmla="*/ 172098 w 361129"/>
                <a:gd name="connsiteY65" fmla="*/ 212335 h 428386"/>
                <a:gd name="connsiteX66" fmla="*/ 172098 w 361129"/>
                <a:gd name="connsiteY66" fmla="*/ 212335 h 428386"/>
                <a:gd name="connsiteX67" fmla="*/ 355768 w 361129"/>
                <a:gd name="connsiteY67" fmla="*/ 231976 h 428386"/>
                <a:gd name="connsiteX68" fmla="*/ 319141 w 361129"/>
                <a:gd name="connsiteY68" fmla="*/ 168276 h 428386"/>
                <a:gd name="connsiteX69" fmla="*/ 319141 w 361129"/>
                <a:gd name="connsiteY69" fmla="*/ 165622 h 428386"/>
                <a:gd name="connsiteX70" fmla="*/ 241107 w 361129"/>
                <a:gd name="connsiteY70" fmla="*/ 22295 h 428386"/>
                <a:gd name="connsiteX71" fmla="*/ 78140 w 361129"/>
                <a:gd name="connsiteY71" fmla="*/ 22295 h 428386"/>
                <a:gd name="connsiteX72" fmla="*/ 107 w 361129"/>
                <a:gd name="connsiteY72" fmla="*/ 165622 h 428386"/>
                <a:gd name="connsiteX73" fmla="*/ 62746 w 361129"/>
                <a:gd name="connsiteY73" fmla="*/ 294085 h 428386"/>
                <a:gd name="connsiteX74" fmla="*/ 62746 w 361129"/>
                <a:gd name="connsiteY74" fmla="*/ 428387 h 428386"/>
                <a:gd name="connsiteX75" fmla="*/ 230491 w 361129"/>
                <a:gd name="connsiteY75" fmla="*/ 428387 h 428386"/>
                <a:gd name="connsiteX76" fmla="*/ 230491 w 361129"/>
                <a:gd name="connsiteY76" fmla="*/ 364686 h 428386"/>
                <a:gd name="connsiteX77" fmla="*/ 256502 w 361129"/>
                <a:gd name="connsiteY77" fmla="*/ 364686 h 428386"/>
                <a:gd name="connsiteX78" fmla="*/ 301092 w 361129"/>
                <a:gd name="connsiteY78" fmla="*/ 346107 h 428386"/>
                <a:gd name="connsiteX79" fmla="*/ 319141 w 361129"/>
                <a:gd name="connsiteY79" fmla="*/ 300985 h 428386"/>
                <a:gd name="connsiteX80" fmla="*/ 319141 w 361129"/>
                <a:gd name="connsiteY80" fmla="*/ 269135 h 428386"/>
                <a:gd name="connsiteX81" fmla="*/ 342497 w 361129"/>
                <a:gd name="connsiteY81" fmla="*/ 269135 h 428386"/>
                <a:gd name="connsiteX82" fmla="*/ 355768 w 361129"/>
                <a:gd name="connsiteY82" fmla="*/ 231976 h 42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129" h="428386">
                  <a:moveTo>
                    <a:pt x="238984" y="104575"/>
                  </a:moveTo>
                  <a:lnTo>
                    <a:pt x="225713" y="110945"/>
                  </a:lnTo>
                  <a:cubicBezTo>
                    <a:pt x="224651" y="115192"/>
                    <a:pt x="222528" y="118908"/>
                    <a:pt x="220405" y="122624"/>
                  </a:cubicBezTo>
                  <a:lnTo>
                    <a:pt x="225182" y="136426"/>
                  </a:lnTo>
                  <a:lnTo>
                    <a:pt x="214565" y="147042"/>
                  </a:lnTo>
                  <a:lnTo>
                    <a:pt x="200764" y="142265"/>
                  </a:lnTo>
                  <a:cubicBezTo>
                    <a:pt x="197048" y="144388"/>
                    <a:pt x="193332" y="145981"/>
                    <a:pt x="189085" y="147042"/>
                  </a:cubicBezTo>
                  <a:lnTo>
                    <a:pt x="182715" y="159782"/>
                  </a:lnTo>
                  <a:lnTo>
                    <a:pt x="167852" y="159782"/>
                  </a:lnTo>
                  <a:lnTo>
                    <a:pt x="161482" y="146511"/>
                  </a:lnTo>
                  <a:cubicBezTo>
                    <a:pt x="157235" y="145450"/>
                    <a:pt x="153519" y="143857"/>
                    <a:pt x="149803" y="141734"/>
                  </a:cubicBezTo>
                  <a:lnTo>
                    <a:pt x="136001" y="146511"/>
                  </a:lnTo>
                  <a:lnTo>
                    <a:pt x="125384" y="135895"/>
                  </a:lnTo>
                  <a:lnTo>
                    <a:pt x="130162" y="122093"/>
                  </a:lnTo>
                  <a:cubicBezTo>
                    <a:pt x="128039" y="118377"/>
                    <a:pt x="126446" y="114661"/>
                    <a:pt x="125384" y="110414"/>
                  </a:cubicBezTo>
                  <a:lnTo>
                    <a:pt x="112114" y="104044"/>
                  </a:lnTo>
                  <a:lnTo>
                    <a:pt x="112114" y="89181"/>
                  </a:lnTo>
                  <a:lnTo>
                    <a:pt x="125384" y="82811"/>
                  </a:lnTo>
                  <a:cubicBezTo>
                    <a:pt x="126446" y="78564"/>
                    <a:pt x="128039" y="74848"/>
                    <a:pt x="130162" y="71132"/>
                  </a:cubicBezTo>
                  <a:lnTo>
                    <a:pt x="125915" y="57331"/>
                  </a:lnTo>
                  <a:lnTo>
                    <a:pt x="136532" y="46714"/>
                  </a:lnTo>
                  <a:lnTo>
                    <a:pt x="150334" y="51491"/>
                  </a:lnTo>
                  <a:cubicBezTo>
                    <a:pt x="154050" y="49368"/>
                    <a:pt x="157766" y="47775"/>
                    <a:pt x="162012" y="46714"/>
                  </a:cubicBezTo>
                  <a:lnTo>
                    <a:pt x="168382" y="33443"/>
                  </a:lnTo>
                  <a:lnTo>
                    <a:pt x="183246" y="33443"/>
                  </a:lnTo>
                  <a:lnTo>
                    <a:pt x="189616" y="46183"/>
                  </a:lnTo>
                  <a:cubicBezTo>
                    <a:pt x="193863" y="47245"/>
                    <a:pt x="197579" y="48837"/>
                    <a:pt x="201294" y="50961"/>
                  </a:cubicBezTo>
                  <a:lnTo>
                    <a:pt x="215096" y="46183"/>
                  </a:lnTo>
                  <a:lnTo>
                    <a:pt x="225713" y="56800"/>
                  </a:lnTo>
                  <a:lnTo>
                    <a:pt x="220935" y="70602"/>
                  </a:lnTo>
                  <a:cubicBezTo>
                    <a:pt x="223059" y="74317"/>
                    <a:pt x="224651" y="78033"/>
                    <a:pt x="225713" y="82280"/>
                  </a:cubicBezTo>
                  <a:lnTo>
                    <a:pt x="238984" y="88650"/>
                  </a:lnTo>
                  <a:lnTo>
                    <a:pt x="238984" y="104575"/>
                  </a:lnTo>
                  <a:close/>
                  <a:moveTo>
                    <a:pt x="172098" y="212335"/>
                  </a:moveTo>
                  <a:lnTo>
                    <a:pt x="158827" y="218705"/>
                  </a:lnTo>
                  <a:cubicBezTo>
                    <a:pt x="157766" y="222952"/>
                    <a:pt x="156173" y="226668"/>
                    <a:pt x="154050" y="230384"/>
                  </a:cubicBezTo>
                  <a:lnTo>
                    <a:pt x="158296" y="244186"/>
                  </a:lnTo>
                  <a:lnTo>
                    <a:pt x="147680" y="254803"/>
                  </a:lnTo>
                  <a:lnTo>
                    <a:pt x="133878" y="250025"/>
                  </a:lnTo>
                  <a:cubicBezTo>
                    <a:pt x="130162" y="252148"/>
                    <a:pt x="126446" y="253741"/>
                    <a:pt x="122199" y="254803"/>
                  </a:cubicBezTo>
                  <a:lnTo>
                    <a:pt x="116360" y="267543"/>
                  </a:lnTo>
                  <a:lnTo>
                    <a:pt x="101497" y="267543"/>
                  </a:lnTo>
                  <a:lnTo>
                    <a:pt x="95127" y="254272"/>
                  </a:lnTo>
                  <a:cubicBezTo>
                    <a:pt x="90880" y="253210"/>
                    <a:pt x="87164" y="251617"/>
                    <a:pt x="83448" y="249494"/>
                  </a:cubicBezTo>
                  <a:lnTo>
                    <a:pt x="69646" y="253741"/>
                  </a:lnTo>
                  <a:lnTo>
                    <a:pt x="59030" y="243124"/>
                  </a:lnTo>
                  <a:lnTo>
                    <a:pt x="63807" y="229322"/>
                  </a:lnTo>
                  <a:cubicBezTo>
                    <a:pt x="61684" y="225606"/>
                    <a:pt x="60091" y="221891"/>
                    <a:pt x="59030" y="217644"/>
                  </a:cubicBezTo>
                  <a:lnTo>
                    <a:pt x="45759" y="211274"/>
                  </a:lnTo>
                  <a:lnTo>
                    <a:pt x="45759" y="196410"/>
                  </a:lnTo>
                  <a:lnTo>
                    <a:pt x="59030" y="190040"/>
                  </a:lnTo>
                  <a:cubicBezTo>
                    <a:pt x="60091" y="185793"/>
                    <a:pt x="61684" y="182078"/>
                    <a:pt x="63807" y="178362"/>
                  </a:cubicBezTo>
                  <a:lnTo>
                    <a:pt x="59030" y="164560"/>
                  </a:lnTo>
                  <a:lnTo>
                    <a:pt x="69646" y="153943"/>
                  </a:lnTo>
                  <a:lnTo>
                    <a:pt x="83448" y="158721"/>
                  </a:lnTo>
                  <a:cubicBezTo>
                    <a:pt x="87164" y="156597"/>
                    <a:pt x="90880" y="155005"/>
                    <a:pt x="95127" y="153943"/>
                  </a:cubicBezTo>
                  <a:lnTo>
                    <a:pt x="101497" y="140672"/>
                  </a:lnTo>
                  <a:lnTo>
                    <a:pt x="116891" y="140672"/>
                  </a:lnTo>
                  <a:lnTo>
                    <a:pt x="123261" y="153943"/>
                  </a:lnTo>
                  <a:cubicBezTo>
                    <a:pt x="127508" y="155005"/>
                    <a:pt x="131224" y="156597"/>
                    <a:pt x="134940" y="158721"/>
                  </a:cubicBezTo>
                  <a:lnTo>
                    <a:pt x="148741" y="153943"/>
                  </a:lnTo>
                  <a:lnTo>
                    <a:pt x="159358" y="164560"/>
                  </a:lnTo>
                  <a:lnTo>
                    <a:pt x="154581" y="178362"/>
                  </a:lnTo>
                  <a:cubicBezTo>
                    <a:pt x="156704" y="182078"/>
                    <a:pt x="158296" y="185793"/>
                    <a:pt x="159358" y="190040"/>
                  </a:cubicBezTo>
                  <a:lnTo>
                    <a:pt x="172629" y="196410"/>
                  </a:lnTo>
                  <a:lnTo>
                    <a:pt x="172098" y="212335"/>
                  </a:lnTo>
                  <a:lnTo>
                    <a:pt x="172098" y="212335"/>
                  </a:lnTo>
                  <a:close/>
                  <a:moveTo>
                    <a:pt x="355768" y="231976"/>
                  </a:moveTo>
                  <a:lnTo>
                    <a:pt x="319141" y="168276"/>
                  </a:lnTo>
                  <a:lnTo>
                    <a:pt x="319141" y="165622"/>
                  </a:lnTo>
                  <a:cubicBezTo>
                    <a:pt x="321264" y="107229"/>
                    <a:pt x="291537" y="52553"/>
                    <a:pt x="241107" y="22295"/>
                  </a:cubicBezTo>
                  <a:cubicBezTo>
                    <a:pt x="190678" y="-7432"/>
                    <a:pt x="128570" y="-7432"/>
                    <a:pt x="78140" y="22295"/>
                  </a:cubicBezTo>
                  <a:cubicBezTo>
                    <a:pt x="27710" y="52022"/>
                    <a:pt x="-2017" y="107229"/>
                    <a:pt x="107" y="165622"/>
                  </a:cubicBezTo>
                  <a:cubicBezTo>
                    <a:pt x="107" y="216051"/>
                    <a:pt x="22933" y="263296"/>
                    <a:pt x="62746" y="294085"/>
                  </a:cubicBezTo>
                  <a:lnTo>
                    <a:pt x="62746" y="428387"/>
                  </a:lnTo>
                  <a:lnTo>
                    <a:pt x="230491" y="428387"/>
                  </a:lnTo>
                  <a:lnTo>
                    <a:pt x="230491" y="364686"/>
                  </a:lnTo>
                  <a:lnTo>
                    <a:pt x="256502" y="364686"/>
                  </a:lnTo>
                  <a:cubicBezTo>
                    <a:pt x="273488" y="364686"/>
                    <a:pt x="289414" y="357785"/>
                    <a:pt x="301092" y="346107"/>
                  </a:cubicBezTo>
                  <a:cubicBezTo>
                    <a:pt x="312771" y="333897"/>
                    <a:pt x="319141" y="317972"/>
                    <a:pt x="319141" y="300985"/>
                  </a:cubicBezTo>
                  <a:lnTo>
                    <a:pt x="319141" y="269135"/>
                  </a:lnTo>
                  <a:lnTo>
                    <a:pt x="342497" y="269135"/>
                  </a:lnTo>
                  <a:cubicBezTo>
                    <a:pt x="356299" y="267543"/>
                    <a:pt x="368509" y="251617"/>
                    <a:pt x="355768" y="231976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7" descr="Bar graph with upward trend">
            <a:extLst>
              <a:ext uri="{FF2B5EF4-FFF2-40B4-BE49-F238E27FC236}">
                <a16:creationId xmlns:a16="http://schemas.microsoft.com/office/drawing/2014/main" id="{936268DA-2A3A-4B75-95D4-D605005F0A03}"/>
              </a:ext>
            </a:extLst>
          </p:cNvPr>
          <p:cNvGrpSpPr/>
          <p:nvPr/>
        </p:nvGrpSpPr>
        <p:grpSpPr>
          <a:xfrm>
            <a:off x="4318212" y="2969351"/>
            <a:ext cx="509605" cy="509605"/>
            <a:chOff x="4318212" y="2969351"/>
            <a:chExt cx="509605" cy="50960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0A666-EC71-42BA-9DBE-70F9DED3A787}"/>
                </a:ext>
              </a:extLst>
            </p:cNvPr>
            <p:cNvSpPr/>
            <p:nvPr/>
          </p:nvSpPr>
          <p:spPr>
            <a:xfrm>
              <a:off x="4392529" y="3038360"/>
              <a:ext cx="366278" cy="371586"/>
            </a:xfrm>
            <a:custGeom>
              <a:avLst/>
              <a:gdLst>
                <a:gd name="connsiteX0" fmla="*/ 31850 w 366278"/>
                <a:gd name="connsiteY0" fmla="*/ 0 h 371586"/>
                <a:gd name="connsiteX1" fmla="*/ 0 w 366278"/>
                <a:gd name="connsiteY1" fmla="*/ 0 h 371586"/>
                <a:gd name="connsiteX2" fmla="*/ 0 w 366278"/>
                <a:gd name="connsiteY2" fmla="*/ 371587 h 371586"/>
                <a:gd name="connsiteX3" fmla="*/ 366279 w 366278"/>
                <a:gd name="connsiteY3" fmla="*/ 371587 h 371586"/>
                <a:gd name="connsiteX4" fmla="*/ 366279 w 366278"/>
                <a:gd name="connsiteY4" fmla="*/ 339737 h 371586"/>
                <a:gd name="connsiteX5" fmla="*/ 31850 w 366278"/>
                <a:gd name="connsiteY5" fmla="*/ 339737 h 371586"/>
                <a:gd name="connsiteX6" fmla="*/ 31850 w 366278"/>
                <a:gd name="connsiteY6" fmla="*/ 0 h 3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278" h="371586">
                  <a:moveTo>
                    <a:pt x="31850" y="0"/>
                  </a:moveTo>
                  <a:lnTo>
                    <a:pt x="0" y="0"/>
                  </a:lnTo>
                  <a:lnTo>
                    <a:pt x="0" y="371587"/>
                  </a:lnTo>
                  <a:lnTo>
                    <a:pt x="366279" y="371587"/>
                  </a:lnTo>
                  <a:lnTo>
                    <a:pt x="366279" y="339737"/>
                  </a:lnTo>
                  <a:lnTo>
                    <a:pt x="31850" y="339737"/>
                  </a:lnTo>
                  <a:lnTo>
                    <a:pt x="3185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CD2DBB5-417A-4021-A051-C2DFE979FFB4}"/>
                </a:ext>
              </a:extLst>
            </p:cNvPr>
            <p:cNvSpPr/>
            <p:nvPr/>
          </p:nvSpPr>
          <p:spPr>
            <a:xfrm rot="-10800000">
              <a:off x="4679182" y="3038360"/>
              <a:ext cx="79625" cy="307886"/>
            </a:xfrm>
            <a:custGeom>
              <a:avLst/>
              <a:gdLst>
                <a:gd name="connsiteX0" fmla="*/ 0 w 79625"/>
                <a:gd name="connsiteY0" fmla="*/ 0 h 307886"/>
                <a:gd name="connsiteX1" fmla="*/ 79626 w 79625"/>
                <a:gd name="connsiteY1" fmla="*/ 0 h 307886"/>
                <a:gd name="connsiteX2" fmla="*/ 79626 w 79625"/>
                <a:gd name="connsiteY2" fmla="*/ 307886 h 307886"/>
                <a:gd name="connsiteX3" fmla="*/ 0 w 79625"/>
                <a:gd name="connsiteY3" fmla="*/ 307886 h 30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307886">
                  <a:moveTo>
                    <a:pt x="0" y="0"/>
                  </a:moveTo>
                  <a:lnTo>
                    <a:pt x="79626" y="0"/>
                  </a:lnTo>
                  <a:lnTo>
                    <a:pt x="79626" y="307886"/>
                  </a:lnTo>
                  <a:lnTo>
                    <a:pt x="0" y="307886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5518DC-C9F7-4517-8C08-C6FBB1CBCD7F}"/>
                </a:ext>
              </a:extLst>
            </p:cNvPr>
            <p:cNvSpPr/>
            <p:nvPr/>
          </p:nvSpPr>
          <p:spPr>
            <a:xfrm rot="-10800000">
              <a:off x="4567706" y="3144527"/>
              <a:ext cx="79625" cy="201718"/>
            </a:xfrm>
            <a:custGeom>
              <a:avLst/>
              <a:gdLst>
                <a:gd name="connsiteX0" fmla="*/ 0 w 79625"/>
                <a:gd name="connsiteY0" fmla="*/ 0 h 201718"/>
                <a:gd name="connsiteX1" fmla="*/ 79626 w 79625"/>
                <a:gd name="connsiteY1" fmla="*/ 0 h 201718"/>
                <a:gd name="connsiteX2" fmla="*/ 79626 w 79625"/>
                <a:gd name="connsiteY2" fmla="*/ 201719 h 201718"/>
                <a:gd name="connsiteX3" fmla="*/ 0 w 79625"/>
                <a:gd name="connsiteY3" fmla="*/ 201719 h 20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201718">
                  <a:moveTo>
                    <a:pt x="0" y="0"/>
                  </a:moveTo>
                  <a:lnTo>
                    <a:pt x="79626" y="0"/>
                  </a:lnTo>
                  <a:lnTo>
                    <a:pt x="79626" y="201719"/>
                  </a:lnTo>
                  <a:lnTo>
                    <a:pt x="0" y="20171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3A786C-509D-41F3-8149-3B919C2444E1}"/>
                </a:ext>
              </a:extLst>
            </p:cNvPr>
            <p:cNvSpPr/>
            <p:nvPr/>
          </p:nvSpPr>
          <p:spPr>
            <a:xfrm rot="-10800000">
              <a:off x="4456230" y="3240078"/>
              <a:ext cx="79625" cy="106167"/>
            </a:xfrm>
            <a:custGeom>
              <a:avLst/>
              <a:gdLst>
                <a:gd name="connsiteX0" fmla="*/ 0 w 79625"/>
                <a:gd name="connsiteY0" fmla="*/ 0 h 106167"/>
                <a:gd name="connsiteX1" fmla="*/ 79626 w 79625"/>
                <a:gd name="connsiteY1" fmla="*/ 0 h 106167"/>
                <a:gd name="connsiteX2" fmla="*/ 79626 w 79625"/>
                <a:gd name="connsiteY2" fmla="*/ 106168 h 106167"/>
                <a:gd name="connsiteX3" fmla="*/ 0 w 79625"/>
                <a:gd name="connsiteY3" fmla="*/ 106168 h 10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5" h="106167">
                  <a:moveTo>
                    <a:pt x="0" y="0"/>
                  </a:moveTo>
                  <a:lnTo>
                    <a:pt x="79626" y="0"/>
                  </a:lnTo>
                  <a:lnTo>
                    <a:pt x="79626" y="106168"/>
                  </a:lnTo>
                  <a:lnTo>
                    <a:pt x="0" y="10616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2085622-88AA-44F0-BFDC-19D4E7B3ED25}"/>
                </a:ext>
              </a:extLst>
            </p:cNvPr>
            <p:cNvSpPr/>
            <p:nvPr/>
          </p:nvSpPr>
          <p:spPr>
            <a:xfrm>
              <a:off x="4454053" y="3038360"/>
              <a:ext cx="172044" cy="172044"/>
            </a:xfrm>
            <a:custGeom>
              <a:avLst/>
              <a:gdLst>
                <a:gd name="connsiteX0" fmla="*/ 172045 w 172044"/>
                <a:gd name="connsiteY0" fmla="*/ 72937 h 172044"/>
                <a:gd name="connsiteX1" fmla="*/ 172045 w 172044"/>
                <a:gd name="connsiteY1" fmla="*/ 0 h 172044"/>
                <a:gd name="connsiteX2" fmla="*/ 99108 w 172044"/>
                <a:gd name="connsiteY2" fmla="*/ 0 h 172044"/>
                <a:gd name="connsiteX3" fmla="*/ 128091 w 172044"/>
                <a:gd name="connsiteY3" fmla="*/ 28984 h 172044"/>
                <a:gd name="connsiteX4" fmla="*/ 0 w 172044"/>
                <a:gd name="connsiteY4" fmla="*/ 157075 h 172044"/>
                <a:gd name="connsiteX5" fmla="*/ 14970 w 172044"/>
                <a:gd name="connsiteY5" fmla="*/ 172045 h 172044"/>
                <a:gd name="connsiteX6" fmla="*/ 143061 w 172044"/>
                <a:gd name="connsiteY6" fmla="*/ 44007 h 172044"/>
                <a:gd name="connsiteX7" fmla="*/ 172045 w 172044"/>
                <a:gd name="connsiteY7" fmla="*/ 72937 h 1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172044">
                  <a:moveTo>
                    <a:pt x="172045" y="72937"/>
                  </a:moveTo>
                  <a:lnTo>
                    <a:pt x="172045" y="0"/>
                  </a:lnTo>
                  <a:lnTo>
                    <a:pt x="99108" y="0"/>
                  </a:lnTo>
                  <a:lnTo>
                    <a:pt x="128091" y="28984"/>
                  </a:lnTo>
                  <a:lnTo>
                    <a:pt x="0" y="157075"/>
                  </a:lnTo>
                  <a:lnTo>
                    <a:pt x="14970" y="172045"/>
                  </a:lnTo>
                  <a:lnTo>
                    <a:pt x="143061" y="44007"/>
                  </a:lnTo>
                  <a:lnTo>
                    <a:pt x="172045" y="729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00" descr="Bar graph with upward trend">
            <a:extLst>
              <a:ext uri="{FF2B5EF4-FFF2-40B4-BE49-F238E27FC236}">
                <a16:creationId xmlns:a16="http://schemas.microsoft.com/office/drawing/2014/main" id="{5D2B1E48-EE57-4BCD-A286-F91AE051DC98}"/>
              </a:ext>
            </a:extLst>
          </p:cNvPr>
          <p:cNvGrpSpPr/>
          <p:nvPr/>
        </p:nvGrpSpPr>
        <p:grpSpPr>
          <a:xfrm>
            <a:off x="883285" y="2138000"/>
            <a:ext cx="362754" cy="362754"/>
            <a:chOff x="883285" y="2138000"/>
            <a:chExt cx="362754" cy="362754"/>
          </a:xfrm>
          <a:solidFill>
            <a:schemeClr val="bg1"/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E887D43-5DB7-46F7-BDA0-A70FCA9769E0}"/>
                </a:ext>
              </a:extLst>
            </p:cNvPr>
            <p:cNvSpPr/>
            <p:nvPr/>
          </p:nvSpPr>
          <p:spPr>
            <a:xfrm>
              <a:off x="936186" y="2187122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2AA29C2-CCD4-4A4E-9428-DF3EB836DB43}"/>
                </a:ext>
              </a:extLst>
            </p:cNvPr>
            <p:cNvSpPr/>
            <p:nvPr/>
          </p:nvSpPr>
          <p:spPr>
            <a:xfrm rot="-10800000">
              <a:off x="1140235" y="2187122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D27D72-ADDA-4A00-8AE5-37761976AF22}"/>
                </a:ext>
              </a:extLst>
            </p:cNvPr>
            <p:cNvSpPr/>
            <p:nvPr/>
          </p:nvSpPr>
          <p:spPr>
            <a:xfrm rot="-10800000">
              <a:off x="1060883" y="2262696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57E6573-2D98-4A06-B4C5-CBF9B3872304}"/>
                </a:ext>
              </a:extLst>
            </p:cNvPr>
            <p:cNvSpPr/>
            <p:nvPr/>
          </p:nvSpPr>
          <p:spPr>
            <a:xfrm rot="-10800000">
              <a:off x="981530" y="2330713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427472B-AE47-4C13-8BF5-C5E922623461}"/>
                </a:ext>
              </a:extLst>
            </p:cNvPr>
            <p:cNvSpPr/>
            <p:nvPr/>
          </p:nvSpPr>
          <p:spPr>
            <a:xfrm>
              <a:off x="979981" y="2187122"/>
              <a:ext cx="122467" cy="122467"/>
            </a:xfrm>
            <a:custGeom>
              <a:avLst/>
              <a:gdLst>
                <a:gd name="connsiteX0" fmla="*/ 122467 w 122467"/>
                <a:gd name="connsiteY0" fmla="*/ 51919 h 122467"/>
                <a:gd name="connsiteX1" fmla="*/ 122467 w 122467"/>
                <a:gd name="connsiteY1" fmla="*/ 0 h 122467"/>
                <a:gd name="connsiteX2" fmla="*/ 70548 w 122467"/>
                <a:gd name="connsiteY2" fmla="*/ 0 h 122467"/>
                <a:gd name="connsiteX3" fmla="*/ 91180 w 122467"/>
                <a:gd name="connsiteY3" fmla="*/ 20632 h 122467"/>
                <a:gd name="connsiteX4" fmla="*/ 0 w 122467"/>
                <a:gd name="connsiteY4" fmla="*/ 111811 h 122467"/>
                <a:gd name="connsiteX5" fmla="*/ 10656 w 122467"/>
                <a:gd name="connsiteY5" fmla="*/ 122467 h 122467"/>
                <a:gd name="connsiteX6" fmla="*/ 101836 w 122467"/>
                <a:gd name="connsiteY6" fmla="*/ 31325 h 122467"/>
                <a:gd name="connsiteX7" fmla="*/ 122467 w 122467"/>
                <a:gd name="connsiteY7" fmla="*/ 51919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22467" y="51919"/>
                  </a:moveTo>
                  <a:lnTo>
                    <a:pt x="122467" y="0"/>
                  </a:lnTo>
                  <a:lnTo>
                    <a:pt x="70548" y="0"/>
                  </a:lnTo>
                  <a:lnTo>
                    <a:pt x="91180" y="20632"/>
                  </a:lnTo>
                  <a:lnTo>
                    <a:pt x="0" y="111811"/>
                  </a:lnTo>
                  <a:lnTo>
                    <a:pt x="10656" y="122467"/>
                  </a:lnTo>
                  <a:lnTo>
                    <a:pt x="101836" y="31325"/>
                  </a:lnTo>
                  <a:lnTo>
                    <a:pt x="122467" y="51919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aphic 102" descr="Head with gears">
            <a:extLst>
              <a:ext uri="{FF2B5EF4-FFF2-40B4-BE49-F238E27FC236}">
                <a16:creationId xmlns:a16="http://schemas.microsoft.com/office/drawing/2014/main" id="{17172CD9-0FF6-41A5-8446-40EE651836EA}"/>
              </a:ext>
            </a:extLst>
          </p:cNvPr>
          <p:cNvGrpSpPr/>
          <p:nvPr/>
        </p:nvGrpSpPr>
        <p:grpSpPr>
          <a:xfrm>
            <a:off x="883285" y="3858057"/>
            <a:ext cx="362754" cy="362754"/>
            <a:chOff x="883285" y="3858057"/>
            <a:chExt cx="362754" cy="362754"/>
          </a:xfrm>
          <a:solidFill>
            <a:schemeClr val="bg1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B6460CB-F265-414C-A96E-F3306E1ADEAD}"/>
                </a:ext>
              </a:extLst>
            </p:cNvPr>
            <p:cNvSpPr/>
            <p:nvPr/>
          </p:nvSpPr>
          <p:spPr>
            <a:xfrm>
              <a:off x="1045390" y="3932497"/>
              <a:ext cx="31740" cy="31740"/>
            </a:xfrm>
            <a:custGeom>
              <a:avLst/>
              <a:gdLst>
                <a:gd name="connsiteX0" fmla="*/ 15870 w 31740"/>
                <a:gd name="connsiteY0" fmla="*/ 0 h 31740"/>
                <a:gd name="connsiteX1" fmla="*/ 0 w 31740"/>
                <a:gd name="connsiteY1" fmla="*/ 15870 h 31740"/>
                <a:gd name="connsiteX2" fmla="*/ 15870 w 31740"/>
                <a:gd name="connsiteY2" fmla="*/ 31741 h 31740"/>
                <a:gd name="connsiteX3" fmla="*/ 31741 w 31740"/>
                <a:gd name="connsiteY3" fmla="*/ 15870 h 31740"/>
                <a:gd name="connsiteX4" fmla="*/ 15870 w 31740"/>
                <a:gd name="connsiteY4" fmla="*/ 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15870" y="0"/>
                  </a:moveTo>
                  <a:cubicBezTo>
                    <a:pt x="7179" y="0"/>
                    <a:pt x="0" y="7180"/>
                    <a:pt x="0" y="15870"/>
                  </a:cubicBezTo>
                  <a:cubicBezTo>
                    <a:pt x="0" y="24561"/>
                    <a:pt x="7179" y="31741"/>
                    <a:pt x="15870" y="31741"/>
                  </a:cubicBezTo>
                  <a:cubicBezTo>
                    <a:pt x="24561" y="31741"/>
                    <a:pt x="31741" y="24561"/>
                    <a:pt x="31741" y="15870"/>
                  </a:cubicBezTo>
                  <a:cubicBezTo>
                    <a:pt x="31741" y="7180"/>
                    <a:pt x="24561" y="0"/>
                    <a:pt x="15870" y="0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0DF31F0-5E3A-4474-B6D8-7850354044D2}"/>
                </a:ext>
              </a:extLst>
            </p:cNvPr>
            <p:cNvSpPr/>
            <p:nvPr/>
          </p:nvSpPr>
          <p:spPr>
            <a:xfrm>
              <a:off x="997779" y="4009204"/>
              <a:ext cx="31740" cy="31740"/>
            </a:xfrm>
            <a:custGeom>
              <a:avLst/>
              <a:gdLst>
                <a:gd name="connsiteX0" fmla="*/ 31741 w 31740"/>
                <a:gd name="connsiteY0" fmla="*/ 15870 h 31740"/>
                <a:gd name="connsiteX1" fmla="*/ 15870 w 31740"/>
                <a:gd name="connsiteY1" fmla="*/ 31741 h 31740"/>
                <a:gd name="connsiteX2" fmla="*/ 0 w 31740"/>
                <a:gd name="connsiteY2" fmla="*/ 15870 h 31740"/>
                <a:gd name="connsiteX3" fmla="*/ 15870 w 31740"/>
                <a:gd name="connsiteY3" fmla="*/ 0 h 31740"/>
                <a:gd name="connsiteX4" fmla="*/ 31741 w 31740"/>
                <a:gd name="connsiteY4" fmla="*/ 15870 h 3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40" h="31740">
                  <a:moveTo>
                    <a:pt x="31741" y="15870"/>
                  </a:moveTo>
                  <a:cubicBezTo>
                    <a:pt x="31741" y="24636"/>
                    <a:pt x="24636" y="31741"/>
                    <a:pt x="15870" y="31741"/>
                  </a:cubicBezTo>
                  <a:cubicBezTo>
                    <a:pt x="7105" y="31741"/>
                    <a:pt x="0" y="24636"/>
                    <a:pt x="0" y="15870"/>
                  </a:cubicBezTo>
                  <a:cubicBezTo>
                    <a:pt x="0" y="7105"/>
                    <a:pt x="7105" y="0"/>
                    <a:pt x="15870" y="0"/>
                  </a:cubicBezTo>
                  <a:cubicBezTo>
                    <a:pt x="24636" y="0"/>
                    <a:pt x="31741" y="7105"/>
                    <a:pt x="31741" y="15870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0B0E668-29E2-49AC-82C3-A0DA2A357EBC}"/>
                </a:ext>
              </a:extLst>
            </p:cNvPr>
            <p:cNvSpPr/>
            <p:nvPr/>
          </p:nvSpPr>
          <p:spPr>
            <a:xfrm>
              <a:off x="936110" y="3879217"/>
              <a:ext cx="257064" cy="304940"/>
            </a:xfrm>
            <a:custGeom>
              <a:avLst/>
              <a:gdLst>
                <a:gd name="connsiteX0" fmla="*/ 170117 w 257064"/>
                <a:gd name="connsiteY0" fmla="*/ 74440 h 304940"/>
                <a:gd name="connsiteX1" fmla="*/ 160670 w 257064"/>
                <a:gd name="connsiteY1" fmla="*/ 78975 h 304940"/>
                <a:gd name="connsiteX2" fmla="*/ 156891 w 257064"/>
                <a:gd name="connsiteY2" fmla="*/ 87288 h 304940"/>
                <a:gd name="connsiteX3" fmla="*/ 160292 w 257064"/>
                <a:gd name="connsiteY3" fmla="*/ 97112 h 304940"/>
                <a:gd name="connsiteX4" fmla="*/ 152735 w 257064"/>
                <a:gd name="connsiteY4" fmla="*/ 104670 h 304940"/>
                <a:gd name="connsiteX5" fmla="*/ 142910 w 257064"/>
                <a:gd name="connsiteY5" fmla="*/ 101269 h 304940"/>
                <a:gd name="connsiteX6" fmla="*/ 134597 w 257064"/>
                <a:gd name="connsiteY6" fmla="*/ 104670 h 304940"/>
                <a:gd name="connsiteX7" fmla="*/ 130063 w 257064"/>
                <a:gd name="connsiteY7" fmla="*/ 113739 h 304940"/>
                <a:gd name="connsiteX8" fmla="*/ 119482 w 257064"/>
                <a:gd name="connsiteY8" fmla="*/ 113739 h 304940"/>
                <a:gd name="connsiteX9" fmla="*/ 114948 w 257064"/>
                <a:gd name="connsiteY9" fmla="*/ 104292 h 304940"/>
                <a:gd name="connsiteX10" fmla="*/ 106635 w 257064"/>
                <a:gd name="connsiteY10" fmla="*/ 100891 h 304940"/>
                <a:gd name="connsiteX11" fmla="*/ 96810 w 257064"/>
                <a:gd name="connsiteY11" fmla="*/ 104292 h 304940"/>
                <a:gd name="connsiteX12" fmla="*/ 89253 w 257064"/>
                <a:gd name="connsiteY12" fmla="*/ 96734 h 304940"/>
                <a:gd name="connsiteX13" fmla="*/ 92654 w 257064"/>
                <a:gd name="connsiteY13" fmla="*/ 86910 h 304940"/>
                <a:gd name="connsiteX14" fmla="*/ 89253 w 257064"/>
                <a:gd name="connsiteY14" fmla="*/ 78597 h 304940"/>
                <a:gd name="connsiteX15" fmla="*/ 79806 w 257064"/>
                <a:gd name="connsiteY15" fmla="*/ 74062 h 304940"/>
                <a:gd name="connsiteX16" fmla="*/ 79806 w 257064"/>
                <a:gd name="connsiteY16" fmla="*/ 63482 h 304940"/>
                <a:gd name="connsiteX17" fmla="*/ 89253 w 257064"/>
                <a:gd name="connsiteY17" fmla="*/ 58948 h 304940"/>
                <a:gd name="connsiteX18" fmla="*/ 92654 w 257064"/>
                <a:gd name="connsiteY18" fmla="*/ 50634 h 304940"/>
                <a:gd name="connsiteX19" fmla="*/ 89631 w 257064"/>
                <a:gd name="connsiteY19" fmla="*/ 40810 h 304940"/>
                <a:gd name="connsiteX20" fmla="*/ 97188 w 257064"/>
                <a:gd name="connsiteY20" fmla="*/ 33252 h 304940"/>
                <a:gd name="connsiteX21" fmla="*/ 107013 w 257064"/>
                <a:gd name="connsiteY21" fmla="*/ 36653 h 304940"/>
                <a:gd name="connsiteX22" fmla="*/ 115326 w 257064"/>
                <a:gd name="connsiteY22" fmla="*/ 33252 h 304940"/>
                <a:gd name="connsiteX23" fmla="*/ 119860 w 257064"/>
                <a:gd name="connsiteY23" fmla="*/ 23806 h 304940"/>
                <a:gd name="connsiteX24" fmla="*/ 130441 w 257064"/>
                <a:gd name="connsiteY24" fmla="*/ 23806 h 304940"/>
                <a:gd name="connsiteX25" fmla="*/ 134975 w 257064"/>
                <a:gd name="connsiteY25" fmla="*/ 32875 h 304940"/>
                <a:gd name="connsiteX26" fmla="*/ 143288 w 257064"/>
                <a:gd name="connsiteY26" fmla="*/ 36275 h 304940"/>
                <a:gd name="connsiteX27" fmla="*/ 153113 w 257064"/>
                <a:gd name="connsiteY27" fmla="*/ 32875 h 304940"/>
                <a:gd name="connsiteX28" fmla="*/ 160670 w 257064"/>
                <a:gd name="connsiteY28" fmla="*/ 40432 h 304940"/>
                <a:gd name="connsiteX29" fmla="*/ 157269 w 257064"/>
                <a:gd name="connsiteY29" fmla="*/ 50257 h 304940"/>
                <a:gd name="connsiteX30" fmla="*/ 160670 w 257064"/>
                <a:gd name="connsiteY30" fmla="*/ 58570 h 304940"/>
                <a:gd name="connsiteX31" fmla="*/ 170117 w 257064"/>
                <a:gd name="connsiteY31" fmla="*/ 63104 h 304940"/>
                <a:gd name="connsiteX32" fmla="*/ 170117 w 257064"/>
                <a:gd name="connsiteY32" fmla="*/ 74440 h 304940"/>
                <a:gd name="connsiteX33" fmla="*/ 122505 w 257064"/>
                <a:gd name="connsiteY33" fmla="*/ 151148 h 304940"/>
                <a:gd name="connsiteX34" fmla="*/ 113059 w 257064"/>
                <a:gd name="connsiteY34" fmla="*/ 155682 h 304940"/>
                <a:gd name="connsiteX35" fmla="*/ 109658 w 257064"/>
                <a:gd name="connsiteY35" fmla="*/ 163995 h 304940"/>
                <a:gd name="connsiteX36" fmla="*/ 112681 w 257064"/>
                <a:gd name="connsiteY36" fmla="*/ 173820 h 304940"/>
                <a:gd name="connsiteX37" fmla="*/ 105123 w 257064"/>
                <a:gd name="connsiteY37" fmla="*/ 181377 h 304940"/>
                <a:gd name="connsiteX38" fmla="*/ 95299 w 257064"/>
                <a:gd name="connsiteY38" fmla="*/ 177976 h 304940"/>
                <a:gd name="connsiteX39" fmla="*/ 86986 w 257064"/>
                <a:gd name="connsiteY39" fmla="*/ 181377 h 304940"/>
                <a:gd name="connsiteX40" fmla="*/ 82829 w 257064"/>
                <a:gd name="connsiteY40" fmla="*/ 190446 h 304940"/>
                <a:gd name="connsiteX41" fmla="*/ 72249 w 257064"/>
                <a:gd name="connsiteY41" fmla="*/ 190446 h 304940"/>
                <a:gd name="connsiteX42" fmla="*/ 67714 w 257064"/>
                <a:gd name="connsiteY42" fmla="*/ 180999 h 304940"/>
                <a:gd name="connsiteX43" fmla="*/ 59401 w 257064"/>
                <a:gd name="connsiteY43" fmla="*/ 177598 h 304940"/>
                <a:gd name="connsiteX44" fmla="*/ 49577 w 257064"/>
                <a:gd name="connsiteY44" fmla="*/ 180621 h 304940"/>
                <a:gd name="connsiteX45" fmla="*/ 42019 w 257064"/>
                <a:gd name="connsiteY45" fmla="*/ 173064 h 304940"/>
                <a:gd name="connsiteX46" fmla="*/ 45420 w 257064"/>
                <a:gd name="connsiteY46" fmla="*/ 163239 h 304940"/>
                <a:gd name="connsiteX47" fmla="*/ 42019 w 257064"/>
                <a:gd name="connsiteY47" fmla="*/ 154926 h 304940"/>
                <a:gd name="connsiteX48" fmla="*/ 32573 w 257064"/>
                <a:gd name="connsiteY48" fmla="*/ 150392 h 304940"/>
                <a:gd name="connsiteX49" fmla="*/ 32573 w 257064"/>
                <a:gd name="connsiteY49" fmla="*/ 139811 h 304940"/>
                <a:gd name="connsiteX50" fmla="*/ 42019 w 257064"/>
                <a:gd name="connsiteY50" fmla="*/ 135277 h 304940"/>
                <a:gd name="connsiteX51" fmla="*/ 45420 w 257064"/>
                <a:gd name="connsiteY51" fmla="*/ 126964 h 304940"/>
                <a:gd name="connsiteX52" fmla="*/ 42019 w 257064"/>
                <a:gd name="connsiteY52" fmla="*/ 117139 h 304940"/>
                <a:gd name="connsiteX53" fmla="*/ 49577 w 257064"/>
                <a:gd name="connsiteY53" fmla="*/ 109582 h 304940"/>
                <a:gd name="connsiteX54" fmla="*/ 59401 w 257064"/>
                <a:gd name="connsiteY54" fmla="*/ 112983 h 304940"/>
                <a:gd name="connsiteX55" fmla="*/ 67714 w 257064"/>
                <a:gd name="connsiteY55" fmla="*/ 109582 h 304940"/>
                <a:gd name="connsiteX56" fmla="*/ 72249 w 257064"/>
                <a:gd name="connsiteY56" fmla="*/ 100135 h 304940"/>
                <a:gd name="connsiteX57" fmla="*/ 83207 w 257064"/>
                <a:gd name="connsiteY57" fmla="*/ 100135 h 304940"/>
                <a:gd name="connsiteX58" fmla="*/ 87741 w 257064"/>
                <a:gd name="connsiteY58" fmla="*/ 109582 h 304940"/>
                <a:gd name="connsiteX59" fmla="*/ 96055 w 257064"/>
                <a:gd name="connsiteY59" fmla="*/ 112983 h 304940"/>
                <a:gd name="connsiteX60" fmla="*/ 105879 w 257064"/>
                <a:gd name="connsiteY60" fmla="*/ 109582 h 304940"/>
                <a:gd name="connsiteX61" fmla="*/ 113436 w 257064"/>
                <a:gd name="connsiteY61" fmla="*/ 117139 h 304940"/>
                <a:gd name="connsiteX62" fmla="*/ 110036 w 257064"/>
                <a:gd name="connsiteY62" fmla="*/ 126964 h 304940"/>
                <a:gd name="connsiteX63" fmla="*/ 113436 w 257064"/>
                <a:gd name="connsiteY63" fmla="*/ 135277 h 304940"/>
                <a:gd name="connsiteX64" fmla="*/ 122883 w 257064"/>
                <a:gd name="connsiteY64" fmla="*/ 139811 h 304940"/>
                <a:gd name="connsiteX65" fmla="*/ 122505 w 257064"/>
                <a:gd name="connsiteY65" fmla="*/ 151148 h 304940"/>
                <a:gd name="connsiteX66" fmla="*/ 122505 w 257064"/>
                <a:gd name="connsiteY66" fmla="*/ 151148 h 304940"/>
                <a:gd name="connsiteX67" fmla="*/ 253248 w 257064"/>
                <a:gd name="connsiteY67" fmla="*/ 165129 h 304940"/>
                <a:gd name="connsiteX68" fmla="*/ 227175 w 257064"/>
                <a:gd name="connsiteY68" fmla="*/ 119784 h 304940"/>
                <a:gd name="connsiteX69" fmla="*/ 227175 w 257064"/>
                <a:gd name="connsiteY69" fmla="*/ 117895 h 304940"/>
                <a:gd name="connsiteX70" fmla="*/ 171628 w 257064"/>
                <a:gd name="connsiteY70" fmla="*/ 15870 h 304940"/>
                <a:gd name="connsiteX71" fmla="*/ 55623 w 257064"/>
                <a:gd name="connsiteY71" fmla="*/ 15870 h 304940"/>
                <a:gd name="connsiteX72" fmla="*/ 76 w 257064"/>
                <a:gd name="connsiteY72" fmla="*/ 117895 h 304940"/>
                <a:gd name="connsiteX73" fmla="*/ 44664 w 257064"/>
                <a:gd name="connsiteY73" fmla="*/ 209339 h 304940"/>
                <a:gd name="connsiteX74" fmla="*/ 44664 w 257064"/>
                <a:gd name="connsiteY74" fmla="*/ 304940 h 304940"/>
                <a:gd name="connsiteX75" fmla="*/ 164071 w 257064"/>
                <a:gd name="connsiteY75" fmla="*/ 304940 h 304940"/>
                <a:gd name="connsiteX76" fmla="*/ 164071 w 257064"/>
                <a:gd name="connsiteY76" fmla="*/ 259596 h 304940"/>
                <a:gd name="connsiteX77" fmla="*/ 182586 w 257064"/>
                <a:gd name="connsiteY77" fmla="*/ 259596 h 304940"/>
                <a:gd name="connsiteX78" fmla="*/ 214327 w 257064"/>
                <a:gd name="connsiteY78" fmla="*/ 246370 h 304940"/>
                <a:gd name="connsiteX79" fmla="*/ 227175 w 257064"/>
                <a:gd name="connsiteY79" fmla="*/ 214252 h 304940"/>
                <a:gd name="connsiteX80" fmla="*/ 227175 w 257064"/>
                <a:gd name="connsiteY80" fmla="*/ 191579 h 304940"/>
                <a:gd name="connsiteX81" fmla="*/ 243801 w 257064"/>
                <a:gd name="connsiteY81" fmla="*/ 191579 h 304940"/>
                <a:gd name="connsiteX82" fmla="*/ 253248 w 257064"/>
                <a:gd name="connsiteY82" fmla="*/ 165129 h 30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57064" h="304940">
                  <a:moveTo>
                    <a:pt x="170117" y="74440"/>
                  </a:moveTo>
                  <a:lnTo>
                    <a:pt x="160670" y="78975"/>
                  </a:lnTo>
                  <a:cubicBezTo>
                    <a:pt x="159914" y="81998"/>
                    <a:pt x="158403" y="84643"/>
                    <a:pt x="156891" y="87288"/>
                  </a:cubicBezTo>
                  <a:lnTo>
                    <a:pt x="160292" y="97112"/>
                  </a:lnTo>
                  <a:lnTo>
                    <a:pt x="152735" y="104670"/>
                  </a:lnTo>
                  <a:lnTo>
                    <a:pt x="142910" y="101269"/>
                  </a:lnTo>
                  <a:cubicBezTo>
                    <a:pt x="140265" y="102780"/>
                    <a:pt x="137620" y="103914"/>
                    <a:pt x="134597" y="104670"/>
                  </a:cubicBezTo>
                  <a:lnTo>
                    <a:pt x="130063" y="113739"/>
                  </a:lnTo>
                  <a:lnTo>
                    <a:pt x="119482" y="113739"/>
                  </a:lnTo>
                  <a:lnTo>
                    <a:pt x="114948" y="104292"/>
                  </a:lnTo>
                  <a:cubicBezTo>
                    <a:pt x="111925" y="103536"/>
                    <a:pt x="109280" y="102402"/>
                    <a:pt x="106635" y="100891"/>
                  </a:cubicBezTo>
                  <a:lnTo>
                    <a:pt x="96810" y="104292"/>
                  </a:lnTo>
                  <a:lnTo>
                    <a:pt x="89253" y="96734"/>
                  </a:lnTo>
                  <a:lnTo>
                    <a:pt x="92654" y="86910"/>
                  </a:lnTo>
                  <a:cubicBezTo>
                    <a:pt x="91142" y="84265"/>
                    <a:pt x="90009" y="81620"/>
                    <a:pt x="89253" y="78597"/>
                  </a:cubicBezTo>
                  <a:lnTo>
                    <a:pt x="79806" y="74062"/>
                  </a:lnTo>
                  <a:lnTo>
                    <a:pt x="79806" y="63482"/>
                  </a:lnTo>
                  <a:lnTo>
                    <a:pt x="89253" y="58948"/>
                  </a:lnTo>
                  <a:cubicBezTo>
                    <a:pt x="90009" y="55925"/>
                    <a:pt x="91142" y="53279"/>
                    <a:pt x="92654" y="50634"/>
                  </a:cubicBezTo>
                  <a:lnTo>
                    <a:pt x="89631" y="40810"/>
                  </a:lnTo>
                  <a:lnTo>
                    <a:pt x="97188" y="33252"/>
                  </a:lnTo>
                  <a:lnTo>
                    <a:pt x="107013" y="36653"/>
                  </a:lnTo>
                  <a:cubicBezTo>
                    <a:pt x="109658" y="35142"/>
                    <a:pt x="112303" y="34008"/>
                    <a:pt x="115326" y="33252"/>
                  </a:cubicBezTo>
                  <a:lnTo>
                    <a:pt x="119860" y="23806"/>
                  </a:lnTo>
                  <a:lnTo>
                    <a:pt x="130441" y="23806"/>
                  </a:lnTo>
                  <a:lnTo>
                    <a:pt x="134975" y="32875"/>
                  </a:lnTo>
                  <a:cubicBezTo>
                    <a:pt x="137998" y="33630"/>
                    <a:pt x="140643" y="34764"/>
                    <a:pt x="143288" y="36275"/>
                  </a:cubicBezTo>
                  <a:lnTo>
                    <a:pt x="153113" y="32875"/>
                  </a:lnTo>
                  <a:lnTo>
                    <a:pt x="160670" y="40432"/>
                  </a:lnTo>
                  <a:lnTo>
                    <a:pt x="157269" y="50257"/>
                  </a:lnTo>
                  <a:cubicBezTo>
                    <a:pt x="158781" y="52902"/>
                    <a:pt x="159914" y="55547"/>
                    <a:pt x="160670" y="58570"/>
                  </a:cubicBezTo>
                  <a:lnTo>
                    <a:pt x="170117" y="63104"/>
                  </a:lnTo>
                  <a:lnTo>
                    <a:pt x="170117" y="74440"/>
                  </a:lnTo>
                  <a:close/>
                  <a:moveTo>
                    <a:pt x="122505" y="151148"/>
                  </a:moveTo>
                  <a:lnTo>
                    <a:pt x="113059" y="155682"/>
                  </a:lnTo>
                  <a:cubicBezTo>
                    <a:pt x="112303" y="158705"/>
                    <a:pt x="111169" y="161350"/>
                    <a:pt x="109658" y="163995"/>
                  </a:cubicBezTo>
                  <a:lnTo>
                    <a:pt x="112681" y="173820"/>
                  </a:lnTo>
                  <a:lnTo>
                    <a:pt x="105123" y="181377"/>
                  </a:lnTo>
                  <a:lnTo>
                    <a:pt x="95299" y="177976"/>
                  </a:lnTo>
                  <a:cubicBezTo>
                    <a:pt x="92654" y="179488"/>
                    <a:pt x="90009" y="180621"/>
                    <a:pt x="86986" y="181377"/>
                  </a:cubicBezTo>
                  <a:lnTo>
                    <a:pt x="82829" y="190446"/>
                  </a:lnTo>
                  <a:lnTo>
                    <a:pt x="72249" y="190446"/>
                  </a:lnTo>
                  <a:lnTo>
                    <a:pt x="67714" y="180999"/>
                  </a:lnTo>
                  <a:cubicBezTo>
                    <a:pt x="64691" y="180243"/>
                    <a:pt x="62046" y="179110"/>
                    <a:pt x="59401" y="177598"/>
                  </a:cubicBezTo>
                  <a:lnTo>
                    <a:pt x="49577" y="180621"/>
                  </a:lnTo>
                  <a:lnTo>
                    <a:pt x="42019" y="173064"/>
                  </a:lnTo>
                  <a:lnTo>
                    <a:pt x="45420" y="163239"/>
                  </a:lnTo>
                  <a:cubicBezTo>
                    <a:pt x="43909" y="160594"/>
                    <a:pt x="42775" y="157949"/>
                    <a:pt x="42019" y="154926"/>
                  </a:cubicBezTo>
                  <a:lnTo>
                    <a:pt x="32573" y="150392"/>
                  </a:lnTo>
                  <a:lnTo>
                    <a:pt x="32573" y="139811"/>
                  </a:lnTo>
                  <a:lnTo>
                    <a:pt x="42019" y="135277"/>
                  </a:lnTo>
                  <a:cubicBezTo>
                    <a:pt x="42775" y="132254"/>
                    <a:pt x="43909" y="129609"/>
                    <a:pt x="45420" y="126964"/>
                  </a:cubicBezTo>
                  <a:lnTo>
                    <a:pt x="42019" y="117139"/>
                  </a:lnTo>
                  <a:lnTo>
                    <a:pt x="49577" y="109582"/>
                  </a:lnTo>
                  <a:lnTo>
                    <a:pt x="59401" y="112983"/>
                  </a:lnTo>
                  <a:cubicBezTo>
                    <a:pt x="62046" y="111471"/>
                    <a:pt x="64691" y="110338"/>
                    <a:pt x="67714" y="109582"/>
                  </a:cubicBezTo>
                  <a:lnTo>
                    <a:pt x="72249" y="100135"/>
                  </a:lnTo>
                  <a:lnTo>
                    <a:pt x="83207" y="100135"/>
                  </a:lnTo>
                  <a:lnTo>
                    <a:pt x="87741" y="109582"/>
                  </a:lnTo>
                  <a:cubicBezTo>
                    <a:pt x="90764" y="110338"/>
                    <a:pt x="93409" y="111471"/>
                    <a:pt x="96055" y="112983"/>
                  </a:cubicBezTo>
                  <a:lnTo>
                    <a:pt x="105879" y="109582"/>
                  </a:lnTo>
                  <a:lnTo>
                    <a:pt x="113436" y="117139"/>
                  </a:lnTo>
                  <a:lnTo>
                    <a:pt x="110036" y="126964"/>
                  </a:lnTo>
                  <a:cubicBezTo>
                    <a:pt x="111547" y="129609"/>
                    <a:pt x="112681" y="132254"/>
                    <a:pt x="113436" y="135277"/>
                  </a:cubicBezTo>
                  <a:lnTo>
                    <a:pt x="122883" y="139811"/>
                  </a:lnTo>
                  <a:lnTo>
                    <a:pt x="122505" y="151148"/>
                  </a:lnTo>
                  <a:lnTo>
                    <a:pt x="122505" y="151148"/>
                  </a:lnTo>
                  <a:close/>
                  <a:moveTo>
                    <a:pt x="253248" y="165129"/>
                  </a:moveTo>
                  <a:lnTo>
                    <a:pt x="227175" y="119784"/>
                  </a:lnTo>
                  <a:lnTo>
                    <a:pt x="227175" y="117895"/>
                  </a:lnTo>
                  <a:cubicBezTo>
                    <a:pt x="228686" y="76329"/>
                    <a:pt x="207526" y="37409"/>
                    <a:pt x="171628" y="15870"/>
                  </a:cubicBezTo>
                  <a:cubicBezTo>
                    <a:pt x="135731" y="-5290"/>
                    <a:pt x="91520" y="-5290"/>
                    <a:pt x="55623" y="15870"/>
                  </a:cubicBezTo>
                  <a:cubicBezTo>
                    <a:pt x="19725" y="37031"/>
                    <a:pt x="-1436" y="76329"/>
                    <a:pt x="76" y="117895"/>
                  </a:cubicBezTo>
                  <a:cubicBezTo>
                    <a:pt x="76" y="153793"/>
                    <a:pt x="16324" y="187423"/>
                    <a:pt x="44664" y="209339"/>
                  </a:cubicBezTo>
                  <a:lnTo>
                    <a:pt x="44664" y="304940"/>
                  </a:lnTo>
                  <a:lnTo>
                    <a:pt x="164071" y="304940"/>
                  </a:lnTo>
                  <a:lnTo>
                    <a:pt x="164071" y="259596"/>
                  </a:lnTo>
                  <a:lnTo>
                    <a:pt x="182586" y="259596"/>
                  </a:lnTo>
                  <a:cubicBezTo>
                    <a:pt x="194678" y="259596"/>
                    <a:pt x="206014" y="254684"/>
                    <a:pt x="214327" y="246370"/>
                  </a:cubicBezTo>
                  <a:cubicBezTo>
                    <a:pt x="222641" y="237679"/>
                    <a:pt x="227175" y="226343"/>
                    <a:pt x="227175" y="214252"/>
                  </a:cubicBezTo>
                  <a:lnTo>
                    <a:pt x="227175" y="191579"/>
                  </a:lnTo>
                  <a:lnTo>
                    <a:pt x="243801" y="191579"/>
                  </a:lnTo>
                  <a:cubicBezTo>
                    <a:pt x="253626" y="190446"/>
                    <a:pt x="262317" y="179110"/>
                    <a:pt x="253248" y="165129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99" descr="Bar graph with downward trend">
            <a:extLst>
              <a:ext uri="{FF2B5EF4-FFF2-40B4-BE49-F238E27FC236}">
                <a16:creationId xmlns:a16="http://schemas.microsoft.com/office/drawing/2014/main" id="{B3BB5502-2F6E-4E46-8FA5-89334992785C}"/>
              </a:ext>
            </a:extLst>
          </p:cNvPr>
          <p:cNvGrpSpPr/>
          <p:nvPr/>
        </p:nvGrpSpPr>
        <p:grpSpPr>
          <a:xfrm>
            <a:off x="10945961" y="2147937"/>
            <a:ext cx="362754" cy="362754"/>
            <a:chOff x="10945961" y="2147937"/>
            <a:chExt cx="362754" cy="362754"/>
          </a:xfrm>
          <a:solidFill>
            <a:schemeClr val="bg1"/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5268E5E-47F3-483F-B2C2-C137C7627781}"/>
                </a:ext>
              </a:extLst>
            </p:cNvPr>
            <p:cNvSpPr/>
            <p:nvPr/>
          </p:nvSpPr>
          <p:spPr>
            <a:xfrm>
              <a:off x="10995083" y="2197059"/>
              <a:ext cx="260729" cy="264508"/>
            </a:xfrm>
            <a:custGeom>
              <a:avLst/>
              <a:gdLst>
                <a:gd name="connsiteX0" fmla="*/ 22672 w 260729"/>
                <a:gd name="connsiteY0" fmla="*/ 0 h 264508"/>
                <a:gd name="connsiteX1" fmla="*/ 0 w 260729"/>
                <a:gd name="connsiteY1" fmla="*/ 0 h 264508"/>
                <a:gd name="connsiteX2" fmla="*/ 0 w 260729"/>
                <a:gd name="connsiteY2" fmla="*/ 264508 h 264508"/>
                <a:gd name="connsiteX3" fmla="*/ 260729 w 260729"/>
                <a:gd name="connsiteY3" fmla="*/ 264508 h 264508"/>
                <a:gd name="connsiteX4" fmla="*/ 260729 w 260729"/>
                <a:gd name="connsiteY4" fmla="*/ 241836 h 264508"/>
                <a:gd name="connsiteX5" fmla="*/ 22672 w 260729"/>
                <a:gd name="connsiteY5" fmla="*/ 241836 h 264508"/>
                <a:gd name="connsiteX6" fmla="*/ 22672 w 260729"/>
                <a:gd name="connsiteY6" fmla="*/ 0 h 26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729" h="264508">
                  <a:moveTo>
                    <a:pt x="22672" y="0"/>
                  </a:moveTo>
                  <a:lnTo>
                    <a:pt x="0" y="0"/>
                  </a:lnTo>
                  <a:lnTo>
                    <a:pt x="0" y="264508"/>
                  </a:lnTo>
                  <a:lnTo>
                    <a:pt x="260729" y="264508"/>
                  </a:lnTo>
                  <a:lnTo>
                    <a:pt x="260729" y="241836"/>
                  </a:lnTo>
                  <a:lnTo>
                    <a:pt x="22672" y="241836"/>
                  </a:lnTo>
                  <a:lnTo>
                    <a:pt x="2267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A4377E5-4C60-4EDF-8504-74DD8168273C}"/>
                </a:ext>
              </a:extLst>
            </p:cNvPr>
            <p:cNvSpPr/>
            <p:nvPr/>
          </p:nvSpPr>
          <p:spPr>
            <a:xfrm>
              <a:off x="11040428" y="2197059"/>
              <a:ext cx="56680" cy="219163"/>
            </a:xfrm>
            <a:custGeom>
              <a:avLst/>
              <a:gdLst>
                <a:gd name="connsiteX0" fmla="*/ 0 w 56680"/>
                <a:gd name="connsiteY0" fmla="*/ 0 h 219163"/>
                <a:gd name="connsiteX1" fmla="*/ 56680 w 56680"/>
                <a:gd name="connsiteY1" fmla="*/ 0 h 219163"/>
                <a:gd name="connsiteX2" fmla="*/ 56680 w 56680"/>
                <a:gd name="connsiteY2" fmla="*/ 219164 h 219163"/>
                <a:gd name="connsiteX3" fmla="*/ 0 w 56680"/>
                <a:gd name="connsiteY3" fmla="*/ 219164 h 21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219163">
                  <a:moveTo>
                    <a:pt x="0" y="0"/>
                  </a:moveTo>
                  <a:lnTo>
                    <a:pt x="56680" y="0"/>
                  </a:lnTo>
                  <a:lnTo>
                    <a:pt x="56680" y="219164"/>
                  </a:lnTo>
                  <a:lnTo>
                    <a:pt x="0" y="21916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2E40CDB-DC67-454D-A020-E027AB248DAA}"/>
                </a:ext>
              </a:extLst>
            </p:cNvPr>
            <p:cNvSpPr/>
            <p:nvPr/>
          </p:nvSpPr>
          <p:spPr>
            <a:xfrm>
              <a:off x="11119780" y="2272633"/>
              <a:ext cx="56680" cy="143590"/>
            </a:xfrm>
            <a:custGeom>
              <a:avLst/>
              <a:gdLst>
                <a:gd name="connsiteX0" fmla="*/ 0 w 56680"/>
                <a:gd name="connsiteY0" fmla="*/ 0 h 143590"/>
                <a:gd name="connsiteX1" fmla="*/ 56680 w 56680"/>
                <a:gd name="connsiteY1" fmla="*/ 0 h 143590"/>
                <a:gd name="connsiteX2" fmla="*/ 56680 w 56680"/>
                <a:gd name="connsiteY2" fmla="*/ 143590 h 143590"/>
                <a:gd name="connsiteX3" fmla="*/ 0 w 56680"/>
                <a:gd name="connsiteY3" fmla="*/ 1435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143590">
                  <a:moveTo>
                    <a:pt x="0" y="0"/>
                  </a:moveTo>
                  <a:lnTo>
                    <a:pt x="56680" y="0"/>
                  </a:lnTo>
                  <a:lnTo>
                    <a:pt x="56680" y="143590"/>
                  </a:lnTo>
                  <a:lnTo>
                    <a:pt x="0" y="14359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B609B07-509A-4F7D-99C9-F7C2743CF13D}"/>
                </a:ext>
              </a:extLst>
            </p:cNvPr>
            <p:cNvSpPr/>
            <p:nvPr/>
          </p:nvSpPr>
          <p:spPr>
            <a:xfrm>
              <a:off x="11199133" y="2340650"/>
              <a:ext cx="56680" cy="75573"/>
            </a:xfrm>
            <a:custGeom>
              <a:avLst/>
              <a:gdLst>
                <a:gd name="connsiteX0" fmla="*/ 0 w 56680"/>
                <a:gd name="connsiteY0" fmla="*/ 0 h 75573"/>
                <a:gd name="connsiteX1" fmla="*/ 56680 w 56680"/>
                <a:gd name="connsiteY1" fmla="*/ 0 h 75573"/>
                <a:gd name="connsiteX2" fmla="*/ 56680 w 56680"/>
                <a:gd name="connsiteY2" fmla="*/ 75574 h 75573"/>
                <a:gd name="connsiteX3" fmla="*/ 0 w 56680"/>
                <a:gd name="connsiteY3" fmla="*/ 75574 h 7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80" h="75573">
                  <a:moveTo>
                    <a:pt x="0" y="0"/>
                  </a:moveTo>
                  <a:lnTo>
                    <a:pt x="56680" y="0"/>
                  </a:lnTo>
                  <a:lnTo>
                    <a:pt x="56680" y="75574"/>
                  </a:lnTo>
                  <a:lnTo>
                    <a:pt x="0" y="75574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19E1659-5349-45B5-84D0-946766E090A7}"/>
                </a:ext>
              </a:extLst>
            </p:cNvPr>
            <p:cNvSpPr/>
            <p:nvPr/>
          </p:nvSpPr>
          <p:spPr>
            <a:xfrm>
              <a:off x="11129567" y="2195510"/>
              <a:ext cx="122467" cy="122467"/>
            </a:xfrm>
            <a:custGeom>
              <a:avLst/>
              <a:gdLst>
                <a:gd name="connsiteX0" fmla="*/ 101836 w 122467"/>
                <a:gd name="connsiteY0" fmla="*/ 91180 h 122467"/>
                <a:gd name="connsiteX1" fmla="*/ 10656 w 122467"/>
                <a:gd name="connsiteY1" fmla="*/ 0 h 122467"/>
                <a:gd name="connsiteX2" fmla="*/ 0 w 122467"/>
                <a:gd name="connsiteY2" fmla="*/ 10656 h 122467"/>
                <a:gd name="connsiteX3" fmla="*/ 91180 w 122467"/>
                <a:gd name="connsiteY3" fmla="*/ 101836 h 122467"/>
                <a:gd name="connsiteX4" fmla="*/ 70548 w 122467"/>
                <a:gd name="connsiteY4" fmla="*/ 122467 h 122467"/>
                <a:gd name="connsiteX5" fmla="*/ 122467 w 122467"/>
                <a:gd name="connsiteY5" fmla="*/ 122467 h 122467"/>
                <a:gd name="connsiteX6" fmla="*/ 122467 w 122467"/>
                <a:gd name="connsiteY6" fmla="*/ 70548 h 122467"/>
                <a:gd name="connsiteX7" fmla="*/ 101836 w 122467"/>
                <a:gd name="connsiteY7" fmla="*/ 91180 h 12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7" h="122467">
                  <a:moveTo>
                    <a:pt x="101836" y="91180"/>
                  </a:moveTo>
                  <a:lnTo>
                    <a:pt x="10656" y="0"/>
                  </a:lnTo>
                  <a:lnTo>
                    <a:pt x="0" y="10656"/>
                  </a:lnTo>
                  <a:lnTo>
                    <a:pt x="91180" y="101836"/>
                  </a:lnTo>
                  <a:lnTo>
                    <a:pt x="70548" y="122467"/>
                  </a:lnTo>
                  <a:lnTo>
                    <a:pt x="122467" y="122467"/>
                  </a:lnTo>
                  <a:lnTo>
                    <a:pt x="122467" y="70548"/>
                  </a:lnTo>
                  <a:lnTo>
                    <a:pt x="101836" y="9118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101" descr="Research">
            <a:extLst>
              <a:ext uri="{FF2B5EF4-FFF2-40B4-BE49-F238E27FC236}">
                <a16:creationId xmlns:a16="http://schemas.microsoft.com/office/drawing/2014/main" id="{DADFD2EE-2404-43DB-9B0D-5A9A08B75C53}"/>
              </a:ext>
            </a:extLst>
          </p:cNvPr>
          <p:cNvGrpSpPr/>
          <p:nvPr/>
        </p:nvGrpSpPr>
        <p:grpSpPr>
          <a:xfrm>
            <a:off x="10945961" y="3866746"/>
            <a:ext cx="362754" cy="362754"/>
            <a:chOff x="10945961" y="3866746"/>
            <a:chExt cx="362754" cy="362754"/>
          </a:xfrm>
          <a:solidFill>
            <a:schemeClr val="bg1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4EB2731-6C1A-45F6-801F-A7BAD18E95A0}"/>
                </a:ext>
              </a:extLst>
            </p:cNvPr>
            <p:cNvSpPr/>
            <p:nvPr/>
          </p:nvSpPr>
          <p:spPr>
            <a:xfrm>
              <a:off x="10975432" y="3898107"/>
              <a:ext cx="298990" cy="299368"/>
            </a:xfrm>
            <a:custGeom>
              <a:avLst/>
              <a:gdLst>
                <a:gd name="connsiteX0" fmla="*/ 244483 w 298990"/>
                <a:gd name="connsiteY0" fmla="*/ 207074 h 299368"/>
                <a:gd name="connsiteX1" fmla="*/ 221055 w 298990"/>
                <a:gd name="connsiteY1" fmla="*/ 199895 h 299368"/>
                <a:gd name="connsiteX2" fmla="*/ 204051 w 298990"/>
                <a:gd name="connsiteY2" fmla="*/ 183268 h 299368"/>
                <a:gd name="connsiteX3" fmla="*/ 227479 w 298990"/>
                <a:gd name="connsiteY3" fmla="*/ 114496 h 299368"/>
                <a:gd name="connsiteX4" fmla="*/ 114118 w 298990"/>
                <a:gd name="connsiteY4" fmla="*/ 2 h 299368"/>
                <a:gd name="connsiteX5" fmla="*/ 2 w 298990"/>
                <a:gd name="connsiteY5" fmla="*/ 113363 h 299368"/>
                <a:gd name="connsiteX6" fmla="*/ 113363 w 298990"/>
                <a:gd name="connsiteY6" fmla="*/ 227479 h 299368"/>
                <a:gd name="connsiteX7" fmla="*/ 182891 w 298990"/>
                <a:gd name="connsiteY7" fmla="*/ 204051 h 299368"/>
                <a:gd name="connsiteX8" fmla="*/ 199517 w 298990"/>
                <a:gd name="connsiteY8" fmla="*/ 220677 h 299368"/>
                <a:gd name="connsiteX9" fmla="*/ 206696 w 298990"/>
                <a:gd name="connsiteY9" fmla="*/ 244483 h 299368"/>
                <a:gd name="connsiteX10" fmla="*/ 253930 w 298990"/>
                <a:gd name="connsiteY10" fmla="*/ 291717 h 299368"/>
                <a:gd name="connsiteX11" fmla="*/ 291339 w 298990"/>
                <a:gd name="connsiteY11" fmla="*/ 291717 h 299368"/>
                <a:gd name="connsiteX12" fmla="*/ 291339 w 298990"/>
                <a:gd name="connsiteY12" fmla="*/ 254308 h 299368"/>
                <a:gd name="connsiteX13" fmla="*/ 244483 w 298990"/>
                <a:gd name="connsiteY13" fmla="*/ 207074 h 299368"/>
                <a:gd name="connsiteX14" fmla="*/ 114118 w 298990"/>
                <a:gd name="connsiteY14" fmla="*/ 204807 h 299368"/>
                <a:gd name="connsiteX15" fmla="*/ 23430 w 298990"/>
                <a:gd name="connsiteY15" fmla="*/ 114118 h 299368"/>
                <a:gd name="connsiteX16" fmla="*/ 114118 w 298990"/>
                <a:gd name="connsiteY16" fmla="*/ 23430 h 299368"/>
                <a:gd name="connsiteX17" fmla="*/ 204807 w 298990"/>
                <a:gd name="connsiteY17" fmla="*/ 114118 h 299368"/>
                <a:gd name="connsiteX18" fmla="*/ 114118 w 298990"/>
                <a:gd name="connsiteY18" fmla="*/ 204807 h 29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990" h="299368">
                  <a:moveTo>
                    <a:pt x="244483" y="207074"/>
                  </a:moveTo>
                  <a:cubicBezTo>
                    <a:pt x="238437" y="201028"/>
                    <a:pt x="229368" y="198005"/>
                    <a:pt x="221055" y="199895"/>
                  </a:cubicBezTo>
                  <a:lnTo>
                    <a:pt x="204051" y="183268"/>
                  </a:lnTo>
                  <a:cubicBezTo>
                    <a:pt x="219166" y="163619"/>
                    <a:pt x="227479" y="139436"/>
                    <a:pt x="227479" y="114496"/>
                  </a:cubicBezTo>
                  <a:cubicBezTo>
                    <a:pt x="227857" y="51392"/>
                    <a:pt x="176845" y="380"/>
                    <a:pt x="114118" y="2"/>
                  </a:cubicBezTo>
                  <a:cubicBezTo>
                    <a:pt x="51392" y="-376"/>
                    <a:pt x="380" y="50637"/>
                    <a:pt x="2" y="113363"/>
                  </a:cubicBezTo>
                  <a:cubicBezTo>
                    <a:pt x="-376" y="176089"/>
                    <a:pt x="50637" y="227101"/>
                    <a:pt x="113363" y="227479"/>
                  </a:cubicBezTo>
                  <a:cubicBezTo>
                    <a:pt x="138302" y="227479"/>
                    <a:pt x="162864" y="219166"/>
                    <a:pt x="182891" y="204051"/>
                  </a:cubicBezTo>
                  <a:lnTo>
                    <a:pt x="199517" y="220677"/>
                  </a:lnTo>
                  <a:cubicBezTo>
                    <a:pt x="198005" y="229368"/>
                    <a:pt x="200650" y="238059"/>
                    <a:pt x="206696" y="244483"/>
                  </a:cubicBezTo>
                  <a:lnTo>
                    <a:pt x="253930" y="291717"/>
                  </a:lnTo>
                  <a:cubicBezTo>
                    <a:pt x="264132" y="301919"/>
                    <a:pt x="281136" y="301919"/>
                    <a:pt x="291339" y="291717"/>
                  </a:cubicBezTo>
                  <a:cubicBezTo>
                    <a:pt x="301541" y="281514"/>
                    <a:pt x="301541" y="264510"/>
                    <a:pt x="291339" y="254308"/>
                  </a:cubicBezTo>
                  <a:lnTo>
                    <a:pt x="244483" y="207074"/>
                  </a:lnTo>
                  <a:close/>
                  <a:moveTo>
                    <a:pt x="114118" y="204807"/>
                  </a:moveTo>
                  <a:cubicBezTo>
                    <a:pt x="63862" y="204807"/>
                    <a:pt x="23430" y="164375"/>
                    <a:pt x="23430" y="114118"/>
                  </a:cubicBezTo>
                  <a:cubicBezTo>
                    <a:pt x="23430" y="63862"/>
                    <a:pt x="63862" y="23430"/>
                    <a:pt x="114118" y="23430"/>
                  </a:cubicBezTo>
                  <a:cubicBezTo>
                    <a:pt x="164375" y="23430"/>
                    <a:pt x="204807" y="63862"/>
                    <a:pt x="204807" y="114118"/>
                  </a:cubicBezTo>
                  <a:cubicBezTo>
                    <a:pt x="204807" y="163997"/>
                    <a:pt x="163997" y="204807"/>
                    <a:pt x="114118" y="204807"/>
                  </a:cubicBez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6ED5EED-1BE7-4E36-85D1-EE58EDFE8F24}"/>
                </a:ext>
              </a:extLst>
            </p:cNvPr>
            <p:cNvSpPr/>
            <p:nvPr/>
          </p:nvSpPr>
          <p:spPr>
            <a:xfrm>
              <a:off x="11008309" y="3954266"/>
              <a:ext cx="162861" cy="119551"/>
            </a:xfrm>
            <a:custGeom>
              <a:avLst/>
              <a:gdLst>
                <a:gd name="connsiteX0" fmla="*/ 162484 w 162861"/>
                <a:gd name="connsiteY0" fmla="*/ 52291 h 119551"/>
                <a:gd name="connsiteX1" fmla="*/ 140945 w 162861"/>
                <a:gd name="connsiteY1" fmla="*/ 52291 h 119551"/>
                <a:gd name="connsiteX2" fmla="*/ 136033 w 162861"/>
                <a:gd name="connsiteY2" fmla="*/ 55314 h 119551"/>
                <a:gd name="connsiteX3" fmla="*/ 121674 w 162861"/>
                <a:gd name="connsiteY3" fmla="*/ 70806 h 119551"/>
                <a:gd name="connsiteX4" fmla="*/ 109582 w 162861"/>
                <a:gd name="connsiteY4" fmla="*/ 28863 h 119551"/>
                <a:gd name="connsiteX5" fmla="*/ 101269 w 162861"/>
                <a:gd name="connsiteY5" fmla="*/ 24328 h 119551"/>
                <a:gd name="connsiteX6" fmla="*/ 96734 w 162861"/>
                <a:gd name="connsiteY6" fmla="*/ 28485 h 119551"/>
                <a:gd name="connsiteX7" fmla="*/ 74062 w 162861"/>
                <a:gd name="connsiteY7" fmla="*/ 88566 h 119551"/>
                <a:gd name="connsiteX8" fmla="*/ 58570 w 162861"/>
                <a:gd name="connsiteY8" fmla="*/ 5435 h 119551"/>
                <a:gd name="connsiteX9" fmla="*/ 51012 w 162861"/>
                <a:gd name="connsiteY9" fmla="*/ 145 h 119551"/>
                <a:gd name="connsiteX10" fmla="*/ 45722 w 162861"/>
                <a:gd name="connsiteY10" fmla="*/ 4679 h 119551"/>
                <a:gd name="connsiteX11" fmla="*/ 29474 w 162861"/>
                <a:gd name="connsiteY11" fmla="*/ 52291 h 119551"/>
                <a:gd name="connsiteX12" fmla="*/ 0 w 162861"/>
                <a:gd name="connsiteY12" fmla="*/ 52291 h 119551"/>
                <a:gd name="connsiteX13" fmla="*/ 0 w 162861"/>
                <a:gd name="connsiteY13" fmla="*/ 67405 h 119551"/>
                <a:gd name="connsiteX14" fmla="*/ 34386 w 162861"/>
                <a:gd name="connsiteY14" fmla="*/ 67405 h 119551"/>
                <a:gd name="connsiteX15" fmla="*/ 40810 w 162861"/>
                <a:gd name="connsiteY15" fmla="*/ 61737 h 119551"/>
                <a:gd name="connsiteX16" fmla="*/ 50257 w 162861"/>
                <a:gd name="connsiteY16" fmla="*/ 33019 h 119551"/>
                <a:gd name="connsiteX17" fmla="*/ 65371 w 162861"/>
                <a:gd name="connsiteY17" fmla="*/ 114261 h 119551"/>
                <a:gd name="connsiteX18" fmla="*/ 71417 w 162861"/>
                <a:gd name="connsiteY18" fmla="*/ 119551 h 119551"/>
                <a:gd name="connsiteX19" fmla="*/ 72173 w 162861"/>
                <a:gd name="connsiteY19" fmla="*/ 119551 h 119551"/>
                <a:gd name="connsiteX20" fmla="*/ 78597 w 162861"/>
                <a:gd name="connsiteY20" fmla="*/ 115395 h 119551"/>
                <a:gd name="connsiteX21" fmla="*/ 102780 w 162861"/>
                <a:gd name="connsiteY21" fmla="*/ 51913 h 119551"/>
                <a:gd name="connsiteX22" fmla="*/ 112605 w 162861"/>
                <a:gd name="connsiteY22" fmla="*/ 85921 h 119551"/>
                <a:gd name="connsiteX23" fmla="*/ 120918 w 162861"/>
                <a:gd name="connsiteY23" fmla="*/ 90455 h 119551"/>
                <a:gd name="connsiteX24" fmla="*/ 123941 w 162861"/>
                <a:gd name="connsiteY24" fmla="*/ 88566 h 119551"/>
                <a:gd name="connsiteX25" fmla="*/ 144346 w 162861"/>
                <a:gd name="connsiteY25" fmla="*/ 67405 h 119551"/>
                <a:gd name="connsiteX26" fmla="*/ 162861 w 162861"/>
                <a:gd name="connsiteY26" fmla="*/ 67405 h 119551"/>
                <a:gd name="connsiteX27" fmla="*/ 162861 w 162861"/>
                <a:gd name="connsiteY27" fmla="*/ 52291 h 11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2861" h="119551">
                  <a:moveTo>
                    <a:pt x="162484" y="52291"/>
                  </a:moveTo>
                  <a:lnTo>
                    <a:pt x="140945" y="52291"/>
                  </a:lnTo>
                  <a:cubicBezTo>
                    <a:pt x="139056" y="52669"/>
                    <a:pt x="137166" y="53802"/>
                    <a:pt x="136033" y="55314"/>
                  </a:cubicBezTo>
                  <a:lnTo>
                    <a:pt x="121674" y="70806"/>
                  </a:lnTo>
                  <a:lnTo>
                    <a:pt x="109582" y="28863"/>
                  </a:lnTo>
                  <a:cubicBezTo>
                    <a:pt x="108448" y="25462"/>
                    <a:pt x="104670" y="23195"/>
                    <a:pt x="101269" y="24328"/>
                  </a:cubicBezTo>
                  <a:cubicBezTo>
                    <a:pt x="99379" y="25084"/>
                    <a:pt x="97490" y="26218"/>
                    <a:pt x="96734" y="28485"/>
                  </a:cubicBezTo>
                  <a:lnTo>
                    <a:pt x="74062" y="88566"/>
                  </a:lnTo>
                  <a:lnTo>
                    <a:pt x="58570" y="5435"/>
                  </a:lnTo>
                  <a:cubicBezTo>
                    <a:pt x="57814" y="1656"/>
                    <a:pt x="54413" y="-611"/>
                    <a:pt x="51012" y="145"/>
                  </a:cubicBezTo>
                  <a:cubicBezTo>
                    <a:pt x="48745" y="523"/>
                    <a:pt x="46856" y="2412"/>
                    <a:pt x="45722" y="4679"/>
                  </a:cubicBezTo>
                  <a:lnTo>
                    <a:pt x="29474" y="52291"/>
                  </a:lnTo>
                  <a:lnTo>
                    <a:pt x="0" y="52291"/>
                  </a:lnTo>
                  <a:lnTo>
                    <a:pt x="0" y="67405"/>
                  </a:lnTo>
                  <a:lnTo>
                    <a:pt x="34386" y="67405"/>
                  </a:lnTo>
                  <a:cubicBezTo>
                    <a:pt x="37409" y="67028"/>
                    <a:pt x="40054" y="64760"/>
                    <a:pt x="40810" y="61737"/>
                  </a:cubicBezTo>
                  <a:lnTo>
                    <a:pt x="50257" y="33019"/>
                  </a:lnTo>
                  <a:lnTo>
                    <a:pt x="65371" y="114261"/>
                  </a:lnTo>
                  <a:cubicBezTo>
                    <a:pt x="65749" y="117284"/>
                    <a:pt x="68394" y="119551"/>
                    <a:pt x="71417" y="119551"/>
                  </a:cubicBezTo>
                  <a:lnTo>
                    <a:pt x="72173" y="119551"/>
                  </a:lnTo>
                  <a:cubicBezTo>
                    <a:pt x="74818" y="119551"/>
                    <a:pt x="77463" y="118040"/>
                    <a:pt x="78597" y="115395"/>
                  </a:cubicBezTo>
                  <a:lnTo>
                    <a:pt x="102780" y="51913"/>
                  </a:lnTo>
                  <a:lnTo>
                    <a:pt x="112605" y="85921"/>
                  </a:lnTo>
                  <a:cubicBezTo>
                    <a:pt x="113738" y="89322"/>
                    <a:pt x="117139" y="91589"/>
                    <a:pt x="120918" y="90455"/>
                  </a:cubicBezTo>
                  <a:cubicBezTo>
                    <a:pt x="122052" y="90078"/>
                    <a:pt x="123185" y="89322"/>
                    <a:pt x="123941" y="88566"/>
                  </a:cubicBezTo>
                  <a:lnTo>
                    <a:pt x="144346" y="67405"/>
                  </a:lnTo>
                  <a:lnTo>
                    <a:pt x="162861" y="67405"/>
                  </a:lnTo>
                  <a:lnTo>
                    <a:pt x="162861" y="52291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183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Cycle Process – Slide Template</vt:lpstr>
      <vt:lpstr>Pie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Cycle Process</dc:title>
  <dc:creator>PresentationGO.com</dc:creator>
  <dc:description>© Copyright PresentationGO.com</dc:description>
  <dcterms:created xsi:type="dcterms:W3CDTF">2014-11-26T05:14:11Z</dcterms:created>
  <dcterms:modified xsi:type="dcterms:W3CDTF">2020-02-18T17:05:27Z</dcterms:modified>
  <cp:category>Charts &amp; Diagrams</cp:category>
</cp:coreProperties>
</file>