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4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8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with 6 Parts for PowerPoint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8921977" y="4583025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332936" y="4583025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8929772" y="130315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340731" y="1303150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596A6A5E-08B8-4282-9DFC-7B55971F1179}"/>
              </a:ext>
            </a:extLst>
          </p:cNvPr>
          <p:cNvSpPr/>
          <p:nvPr/>
        </p:nvSpPr>
        <p:spPr>
          <a:xfrm>
            <a:off x="4115514" y="1303150"/>
            <a:ext cx="1957729" cy="1989023"/>
          </a:xfrm>
          <a:custGeom>
            <a:avLst/>
            <a:gdLst>
              <a:gd name="connsiteX0" fmla="*/ 1957729 w 1957729"/>
              <a:gd name="connsiteY0" fmla="*/ 0 h 1989023"/>
              <a:gd name="connsiteX1" fmla="*/ 1957729 w 1957729"/>
              <a:gd name="connsiteY1" fmla="*/ 732098 h 1989023"/>
              <a:gd name="connsiteX2" fmla="*/ 1941234 w 1957729"/>
              <a:gd name="connsiteY2" fmla="*/ 760125 h 1989023"/>
              <a:gd name="connsiteX3" fmla="*/ 1908514 w 1957729"/>
              <a:gd name="connsiteY3" fmla="*/ 759198 h 1989023"/>
              <a:gd name="connsiteX4" fmla="*/ 1721533 w 1957729"/>
              <a:gd name="connsiteY4" fmla="*/ 718393 h 1989023"/>
              <a:gd name="connsiteX5" fmla="*/ 1612498 w 1957729"/>
              <a:gd name="connsiteY5" fmla="*/ 803403 h 1989023"/>
              <a:gd name="connsiteX6" fmla="*/ 1593283 w 1957729"/>
              <a:gd name="connsiteY6" fmla="*/ 959615 h 1989023"/>
              <a:gd name="connsiteX7" fmla="*/ 1690082 w 1957729"/>
              <a:gd name="connsiteY7" fmla="*/ 1083265 h 1989023"/>
              <a:gd name="connsiteX8" fmla="*/ 1909420 w 1957729"/>
              <a:gd name="connsiteY8" fmla="*/ 1054929 h 1989023"/>
              <a:gd name="connsiteX9" fmla="*/ 1941505 w 1957729"/>
              <a:gd name="connsiteY9" fmla="*/ 1054929 h 1989023"/>
              <a:gd name="connsiteX10" fmla="*/ 1957729 w 1957729"/>
              <a:gd name="connsiteY10" fmla="*/ 1082647 h 1989023"/>
              <a:gd name="connsiteX11" fmla="*/ 1957729 w 1957729"/>
              <a:gd name="connsiteY11" fmla="*/ 1746473 h 1989023"/>
              <a:gd name="connsiteX12" fmla="*/ 1871068 w 1957729"/>
              <a:gd name="connsiteY12" fmla="*/ 1755181 h 1989023"/>
              <a:gd name="connsiteX13" fmla="*/ 1530494 w 1957729"/>
              <a:gd name="connsiteY13" fmla="*/ 1982636 h 1989023"/>
              <a:gd name="connsiteX14" fmla="*/ 1527015 w 1957729"/>
              <a:gd name="connsiteY14" fmla="*/ 1989023 h 1989023"/>
              <a:gd name="connsiteX15" fmla="*/ 953215 w 1957729"/>
              <a:gd name="connsiteY15" fmla="*/ 1675241 h 1989023"/>
              <a:gd name="connsiteX16" fmla="*/ 860041 w 1957729"/>
              <a:gd name="connsiteY16" fmla="*/ 1676993 h 1989023"/>
              <a:gd name="connsiteX17" fmla="*/ 814814 w 1957729"/>
              <a:gd name="connsiteY17" fmla="*/ 1758293 h 1989023"/>
              <a:gd name="connsiteX18" fmla="*/ 762246 w 1957729"/>
              <a:gd name="connsiteY18" fmla="*/ 1911517 h 1989023"/>
              <a:gd name="connsiteX19" fmla="*/ 653755 w 1957729"/>
              <a:gd name="connsiteY19" fmla="*/ 1928519 h 1989023"/>
              <a:gd name="connsiteX20" fmla="*/ 564297 w 1957729"/>
              <a:gd name="connsiteY20" fmla="*/ 1864633 h 1989023"/>
              <a:gd name="connsiteX21" fmla="*/ 548708 w 1957729"/>
              <a:gd name="connsiteY21" fmla="*/ 1775089 h 1989023"/>
              <a:gd name="connsiteX22" fmla="*/ 645235 w 1957729"/>
              <a:gd name="connsiteY22" fmla="*/ 1668853 h 1989023"/>
              <a:gd name="connsiteX23" fmla="*/ 692909 w 1957729"/>
              <a:gd name="connsiteY23" fmla="*/ 1587243 h 1989023"/>
              <a:gd name="connsiteX24" fmla="*/ 644601 w 1957729"/>
              <a:gd name="connsiteY24" fmla="*/ 1506252 h 1989023"/>
              <a:gd name="connsiteX25" fmla="*/ 0 w 1957729"/>
              <a:gd name="connsiteY25" fmla="*/ 1153540 h 1989023"/>
              <a:gd name="connsiteX26" fmla="*/ 1071653 w 1957729"/>
              <a:gd name="connsiteY26" fmla="*/ 189304 h 1989023"/>
              <a:gd name="connsiteX27" fmla="*/ 1189482 w 1957729"/>
              <a:gd name="connsiteY27" fmla="*/ 142331 h 1989023"/>
              <a:gd name="connsiteX28" fmla="*/ 1225720 w 1957729"/>
              <a:gd name="connsiteY28" fmla="*/ 129068 h 1989023"/>
              <a:gd name="connsiteX29" fmla="*/ 1347159 w 1957729"/>
              <a:gd name="connsiteY29" fmla="*/ 89679 h 1989023"/>
              <a:gd name="connsiteX30" fmla="*/ 1428280 w 1957729"/>
              <a:gd name="connsiteY30" fmla="*/ 68821 h 1989023"/>
              <a:gd name="connsiteX31" fmla="*/ 1498550 w 1957729"/>
              <a:gd name="connsiteY31" fmla="*/ 51066 h 1989023"/>
              <a:gd name="connsiteX32" fmla="*/ 1582279 w 1957729"/>
              <a:gd name="connsiteY32" fmla="*/ 35755 h 1989023"/>
              <a:gd name="connsiteX33" fmla="*/ 1700830 w 1957729"/>
              <a:gd name="connsiteY33" fmla="*/ 17662 h 1989023"/>
              <a:gd name="connsiteX34" fmla="*/ 1774253 w 1957729"/>
              <a:gd name="connsiteY34" fmla="*/ 9265 h 198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57729" h="1989023">
                <a:moveTo>
                  <a:pt x="1957729" y="0"/>
                </a:moveTo>
                <a:lnTo>
                  <a:pt x="1957729" y="732098"/>
                </a:lnTo>
                <a:cubicBezTo>
                  <a:pt x="1957729" y="749203"/>
                  <a:pt x="1946128" y="757446"/>
                  <a:pt x="1941234" y="760125"/>
                </a:cubicBezTo>
                <a:cubicBezTo>
                  <a:pt x="1936339" y="762907"/>
                  <a:pt x="1922925" y="768369"/>
                  <a:pt x="1908514" y="759198"/>
                </a:cubicBezTo>
                <a:cubicBezTo>
                  <a:pt x="1844072" y="719321"/>
                  <a:pt x="1777818" y="704689"/>
                  <a:pt x="1721533" y="718393"/>
                </a:cubicBezTo>
                <a:cubicBezTo>
                  <a:pt x="1676668" y="729419"/>
                  <a:pt x="1638783" y="758889"/>
                  <a:pt x="1612498" y="803403"/>
                </a:cubicBezTo>
                <a:cubicBezTo>
                  <a:pt x="1585307" y="849360"/>
                  <a:pt x="1578238" y="906342"/>
                  <a:pt x="1593283" y="959615"/>
                </a:cubicBezTo>
                <a:cubicBezTo>
                  <a:pt x="1607876" y="1012887"/>
                  <a:pt x="1643314" y="1057917"/>
                  <a:pt x="1690082" y="1083265"/>
                </a:cubicBezTo>
                <a:cubicBezTo>
                  <a:pt x="1776821" y="1130458"/>
                  <a:pt x="1853589" y="1086872"/>
                  <a:pt x="1909420" y="1054929"/>
                </a:cubicBezTo>
                <a:cubicBezTo>
                  <a:pt x="1923831" y="1046685"/>
                  <a:pt x="1936611" y="1052146"/>
                  <a:pt x="1941505" y="1054929"/>
                </a:cubicBezTo>
                <a:cubicBezTo>
                  <a:pt x="1946400" y="1057608"/>
                  <a:pt x="1957729" y="1065851"/>
                  <a:pt x="1957729" y="1082647"/>
                </a:cubicBezTo>
                <a:lnTo>
                  <a:pt x="1957729" y="1746473"/>
                </a:lnTo>
                <a:lnTo>
                  <a:pt x="1871068" y="1755181"/>
                </a:lnTo>
                <a:cubicBezTo>
                  <a:pt x="1729782" y="1783998"/>
                  <a:pt x="1608500" y="1867549"/>
                  <a:pt x="1530494" y="1982636"/>
                </a:cubicBezTo>
                <a:lnTo>
                  <a:pt x="1527015" y="1989023"/>
                </a:lnTo>
                <a:lnTo>
                  <a:pt x="953215" y="1675241"/>
                </a:lnTo>
                <a:cubicBezTo>
                  <a:pt x="923577" y="1659064"/>
                  <a:pt x="888773" y="1659682"/>
                  <a:pt x="860041" y="1676993"/>
                </a:cubicBezTo>
                <a:cubicBezTo>
                  <a:pt x="831038" y="1694407"/>
                  <a:pt x="814180" y="1724805"/>
                  <a:pt x="814814" y="1758293"/>
                </a:cubicBezTo>
                <a:cubicBezTo>
                  <a:pt x="815993" y="1827434"/>
                  <a:pt x="813002" y="1879264"/>
                  <a:pt x="762246" y="1911517"/>
                </a:cubicBezTo>
                <a:cubicBezTo>
                  <a:pt x="731430" y="1931301"/>
                  <a:pt x="691640" y="1937380"/>
                  <a:pt x="653755" y="1928519"/>
                </a:cubicBezTo>
                <a:cubicBezTo>
                  <a:pt x="615960" y="1919451"/>
                  <a:pt x="583240" y="1896266"/>
                  <a:pt x="564297" y="1864633"/>
                </a:cubicBezTo>
                <a:cubicBezTo>
                  <a:pt x="546261" y="1834132"/>
                  <a:pt x="541095" y="1804044"/>
                  <a:pt x="548708" y="1775089"/>
                </a:cubicBezTo>
                <a:cubicBezTo>
                  <a:pt x="559131" y="1736139"/>
                  <a:pt x="594207" y="1697395"/>
                  <a:pt x="645235" y="1668853"/>
                </a:cubicBezTo>
                <a:cubicBezTo>
                  <a:pt x="675145" y="1652057"/>
                  <a:pt x="693181" y="1621659"/>
                  <a:pt x="692909" y="1587243"/>
                </a:cubicBezTo>
                <a:cubicBezTo>
                  <a:pt x="692637" y="1552827"/>
                  <a:pt x="674601" y="1522636"/>
                  <a:pt x="644601" y="1506252"/>
                </a:cubicBezTo>
                <a:lnTo>
                  <a:pt x="0" y="1153540"/>
                </a:lnTo>
                <a:cubicBezTo>
                  <a:pt x="242507" y="727590"/>
                  <a:pt x="618666" y="387294"/>
                  <a:pt x="1071653" y="189304"/>
                </a:cubicBezTo>
                <a:lnTo>
                  <a:pt x="1189482" y="142331"/>
                </a:lnTo>
                <a:lnTo>
                  <a:pt x="1225720" y="129068"/>
                </a:lnTo>
                <a:lnTo>
                  <a:pt x="1347159" y="89679"/>
                </a:lnTo>
                <a:lnTo>
                  <a:pt x="1428280" y="68821"/>
                </a:lnTo>
                <a:lnTo>
                  <a:pt x="1498550" y="51066"/>
                </a:lnTo>
                <a:lnTo>
                  <a:pt x="1582279" y="35755"/>
                </a:lnTo>
                <a:lnTo>
                  <a:pt x="1700830" y="17662"/>
                </a:lnTo>
                <a:lnTo>
                  <a:pt x="1774253" y="926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B782786F-776A-4AAE-A9CB-5124C78D2B65}"/>
              </a:ext>
            </a:extLst>
          </p:cNvPr>
          <p:cNvSpPr/>
          <p:nvPr/>
        </p:nvSpPr>
        <p:spPr>
          <a:xfrm>
            <a:off x="5765283" y="1304096"/>
            <a:ext cx="2356498" cy="2011704"/>
          </a:xfrm>
          <a:custGeom>
            <a:avLst/>
            <a:gdLst>
              <a:gd name="connsiteX0" fmla="*/ 372214 w 2356498"/>
              <a:gd name="connsiteY0" fmla="*/ 0 h 2011704"/>
              <a:gd name="connsiteX1" fmla="*/ 564447 w 2356498"/>
              <a:gd name="connsiteY1" fmla="*/ 9707 h 2011704"/>
              <a:gd name="connsiteX2" fmla="*/ 2340809 w 2356498"/>
              <a:gd name="connsiteY2" fmla="*/ 1194262 h 2011704"/>
              <a:gd name="connsiteX3" fmla="*/ 2356498 w 2356498"/>
              <a:gd name="connsiteY3" fmla="*/ 1226829 h 2011704"/>
              <a:gd name="connsiteX4" fmla="*/ 1711044 w 2356498"/>
              <a:gd name="connsiteY4" fmla="*/ 1551818 h 2011704"/>
              <a:gd name="connsiteX5" fmla="*/ 1678314 w 2356498"/>
              <a:gd name="connsiteY5" fmla="*/ 1549756 h 2011704"/>
              <a:gd name="connsiteX6" fmla="*/ 1664256 w 2356498"/>
              <a:gd name="connsiteY6" fmla="*/ 1520159 h 2011704"/>
              <a:gd name="connsiteX7" fmla="*/ 1616590 w 2356498"/>
              <a:gd name="connsiteY7" fmla="*/ 1335665 h 2011704"/>
              <a:gd name="connsiteX8" fmla="*/ 1491383 w 2356498"/>
              <a:gd name="connsiteY8" fmla="*/ 1276883 h 2011704"/>
              <a:gd name="connsiteX9" fmla="*/ 1342893 w 2356498"/>
              <a:gd name="connsiteY9" fmla="*/ 1330199 h 2011704"/>
              <a:gd name="connsiteX10" fmla="*/ 1275677 w 2356498"/>
              <a:gd name="connsiteY10" fmla="*/ 1472102 h 2011704"/>
              <a:gd name="connsiteX11" fmla="*/ 1400005 w 2356498"/>
              <a:gd name="connsiteY11" fmla="*/ 1654429 h 2011704"/>
              <a:gd name="connsiteX12" fmla="*/ 1414392 w 2356498"/>
              <a:gd name="connsiteY12" fmla="*/ 1683099 h 2011704"/>
              <a:gd name="connsiteX13" fmla="*/ 1396600 w 2356498"/>
              <a:gd name="connsiteY13" fmla="*/ 1709911 h 2011704"/>
              <a:gd name="connsiteX14" fmla="*/ 796921 w 2356498"/>
              <a:gd name="connsiteY14" fmla="*/ 2011704 h 2011704"/>
              <a:gd name="connsiteX15" fmla="*/ 780576 w 2356498"/>
              <a:gd name="connsiteY15" fmla="*/ 1981689 h 2011704"/>
              <a:gd name="connsiteX16" fmla="*/ 440001 w 2356498"/>
              <a:gd name="connsiteY16" fmla="*/ 1754234 h 2011704"/>
              <a:gd name="connsiteX17" fmla="*/ 372214 w 2356498"/>
              <a:gd name="connsiteY17" fmla="*/ 1747422 h 2011704"/>
              <a:gd name="connsiteX18" fmla="*/ 372214 w 2356498"/>
              <a:gd name="connsiteY18" fmla="*/ 1081664 h 2011704"/>
              <a:gd name="connsiteX19" fmla="*/ 325865 w 2356498"/>
              <a:gd name="connsiteY19" fmla="*/ 1001329 h 2011704"/>
              <a:gd name="connsiteX20" fmla="*/ 232620 w 2356498"/>
              <a:gd name="connsiteY20" fmla="*/ 1001019 h 2011704"/>
              <a:gd name="connsiteX21" fmla="*/ 72597 w 2356498"/>
              <a:gd name="connsiteY21" fmla="*/ 1028657 h 2011704"/>
              <a:gd name="connsiteX22" fmla="*/ 5381 w 2356498"/>
              <a:gd name="connsiteY22" fmla="*/ 942237 h 2011704"/>
              <a:gd name="connsiteX23" fmla="*/ 18451 w 2356498"/>
              <a:gd name="connsiteY23" fmla="*/ 833232 h 2011704"/>
              <a:gd name="connsiteX24" fmla="*/ 89621 w 2356498"/>
              <a:gd name="connsiteY24" fmla="*/ 776513 h 2011704"/>
              <a:gd name="connsiteX25" fmla="*/ 229544 w 2356498"/>
              <a:gd name="connsiteY25" fmla="*/ 809720 h 2011704"/>
              <a:gd name="connsiteX26" fmla="*/ 324328 w 2356498"/>
              <a:gd name="connsiteY26" fmla="*/ 812195 h 2011704"/>
              <a:gd name="connsiteX27" fmla="*/ 372214 w 2356498"/>
              <a:gd name="connsiteY27" fmla="*/ 730828 h 20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56498" h="2011704">
                <a:moveTo>
                  <a:pt x="372214" y="0"/>
                </a:moveTo>
                <a:lnTo>
                  <a:pt x="564447" y="9707"/>
                </a:lnTo>
                <a:cubicBezTo>
                  <a:pt x="1332934" y="87751"/>
                  <a:pt x="1988892" y="546440"/>
                  <a:pt x="2340809" y="1194262"/>
                </a:cubicBezTo>
                <a:lnTo>
                  <a:pt x="2356498" y="1226829"/>
                </a:lnTo>
                <a:lnTo>
                  <a:pt x="1711044" y="1551818"/>
                </a:lnTo>
                <a:cubicBezTo>
                  <a:pt x="1695777" y="1559450"/>
                  <a:pt x="1683257" y="1552747"/>
                  <a:pt x="1678314" y="1549756"/>
                </a:cubicBezTo>
                <a:cubicBezTo>
                  <a:pt x="1673482" y="1546353"/>
                  <a:pt x="1662718" y="1537278"/>
                  <a:pt x="1664256" y="1520159"/>
                </a:cubicBezTo>
                <a:cubicBezTo>
                  <a:pt x="1671285" y="1444979"/>
                  <a:pt x="1654152" y="1379494"/>
                  <a:pt x="1616590" y="1335665"/>
                </a:cubicBezTo>
                <a:cubicBezTo>
                  <a:pt x="1586387" y="1300602"/>
                  <a:pt x="1543004" y="1280183"/>
                  <a:pt x="1491383" y="1276883"/>
                </a:cubicBezTo>
                <a:cubicBezTo>
                  <a:pt x="1438226" y="1273480"/>
                  <a:pt x="1384079" y="1292971"/>
                  <a:pt x="1342893" y="1330199"/>
                </a:cubicBezTo>
                <a:cubicBezTo>
                  <a:pt x="1301597" y="1367325"/>
                  <a:pt x="1277215" y="1419095"/>
                  <a:pt x="1275677" y="1472102"/>
                </a:cubicBezTo>
                <a:cubicBezTo>
                  <a:pt x="1272602" y="1570381"/>
                  <a:pt x="1346298" y="1619160"/>
                  <a:pt x="1400005" y="1654429"/>
                </a:cubicBezTo>
                <a:cubicBezTo>
                  <a:pt x="1414063" y="1663608"/>
                  <a:pt x="1414722" y="1677633"/>
                  <a:pt x="1414392" y="1683099"/>
                </a:cubicBezTo>
                <a:cubicBezTo>
                  <a:pt x="1414063" y="1688564"/>
                  <a:pt x="1411647" y="1702280"/>
                  <a:pt x="1396600" y="1709911"/>
                </a:cubicBezTo>
                <a:lnTo>
                  <a:pt x="796921" y="2011704"/>
                </a:lnTo>
                <a:lnTo>
                  <a:pt x="780576" y="1981689"/>
                </a:lnTo>
                <a:cubicBezTo>
                  <a:pt x="702570" y="1866602"/>
                  <a:pt x="581287" y="1783051"/>
                  <a:pt x="440001" y="1754234"/>
                </a:cubicBezTo>
                <a:lnTo>
                  <a:pt x="372214" y="1747422"/>
                </a:lnTo>
                <a:lnTo>
                  <a:pt x="372214" y="1081664"/>
                </a:lnTo>
                <a:cubicBezTo>
                  <a:pt x="372214" y="1048148"/>
                  <a:pt x="354861" y="1018035"/>
                  <a:pt x="325865" y="1001329"/>
                </a:cubicBezTo>
                <a:cubicBezTo>
                  <a:pt x="296760" y="984519"/>
                  <a:pt x="261944" y="984210"/>
                  <a:pt x="232620" y="1001019"/>
                </a:cubicBezTo>
                <a:cubicBezTo>
                  <a:pt x="172103" y="1035051"/>
                  <a:pt x="125425" y="1057326"/>
                  <a:pt x="72597" y="1028657"/>
                </a:cubicBezTo>
                <a:cubicBezTo>
                  <a:pt x="40197" y="1011332"/>
                  <a:pt x="15705" y="979672"/>
                  <a:pt x="5381" y="942237"/>
                </a:cubicBezTo>
                <a:cubicBezTo>
                  <a:pt x="-5053" y="904802"/>
                  <a:pt x="-111" y="864892"/>
                  <a:pt x="18451" y="833232"/>
                </a:cubicBezTo>
                <a:cubicBezTo>
                  <a:pt x="36463" y="802707"/>
                  <a:pt x="60296" y="783525"/>
                  <a:pt x="89621" y="776513"/>
                </a:cubicBezTo>
                <a:cubicBezTo>
                  <a:pt x="129050" y="766819"/>
                  <a:pt x="180121" y="778988"/>
                  <a:pt x="229544" y="809720"/>
                </a:cubicBezTo>
                <a:cubicBezTo>
                  <a:pt x="258869" y="827973"/>
                  <a:pt x="294015" y="828901"/>
                  <a:pt x="324328" y="812195"/>
                </a:cubicBezTo>
                <a:cubicBezTo>
                  <a:pt x="354202" y="795385"/>
                  <a:pt x="372214" y="764963"/>
                  <a:pt x="372214" y="73082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E9F767C8-259F-4A38-826A-8925BF656992}"/>
              </a:ext>
            </a:extLst>
          </p:cNvPr>
          <p:cNvSpPr/>
          <p:nvPr/>
        </p:nvSpPr>
        <p:spPr>
          <a:xfrm>
            <a:off x="3810018" y="2520064"/>
            <a:ext cx="1797361" cy="2067637"/>
          </a:xfrm>
          <a:custGeom>
            <a:avLst/>
            <a:gdLst>
              <a:gd name="connsiteX0" fmla="*/ 267357 w 1797361"/>
              <a:gd name="connsiteY0" fmla="*/ 0 h 2067637"/>
              <a:gd name="connsiteX1" fmla="*/ 912260 w 1797361"/>
              <a:gd name="connsiteY1" fmla="*/ 352608 h 2067637"/>
              <a:gd name="connsiteX2" fmla="*/ 929009 w 1797361"/>
              <a:gd name="connsiteY2" fmla="*/ 380659 h 2067637"/>
              <a:gd name="connsiteX3" fmla="*/ 912568 w 1797361"/>
              <a:gd name="connsiteY3" fmla="*/ 408998 h 2067637"/>
              <a:gd name="connsiteX4" fmla="*/ 786691 w 1797361"/>
              <a:gd name="connsiteY4" fmla="*/ 552703 h 2067637"/>
              <a:gd name="connsiteX5" fmla="*/ 808989 w 1797361"/>
              <a:gd name="connsiteY5" fmla="*/ 688844 h 2067637"/>
              <a:gd name="connsiteX6" fmla="*/ 937024 w 1797361"/>
              <a:gd name="connsiteY6" fmla="*/ 780754 h 2067637"/>
              <a:gd name="connsiteX7" fmla="*/ 1092496 w 1797361"/>
              <a:gd name="connsiteY7" fmla="*/ 755479 h 2067637"/>
              <a:gd name="connsiteX8" fmla="*/ 1173160 w 1797361"/>
              <a:gd name="connsiteY8" fmla="*/ 549926 h 2067637"/>
              <a:gd name="connsiteX9" fmla="*/ 1188779 w 1797361"/>
              <a:gd name="connsiteY9" fmla="*/ 521971 h 2067637"/>
              <a:gd name="connsiteX10" fmla="*/ 1220839 w 1797361"/>
              <a:gd name="connsiteY10" fmla="*/ 521300 h 2067637"/>
              <a:gd name="connsiteX11" fmla="*/ 1797361 w 1797361"/>
              <a:gd name="connsiteY11" fmla="*/ 836659 h 2067637"/>
              <a:gd name="connsiteX12" fmla="*/ 1785964 w 1797361"/>
              <a:gd name="connsiteY12" fmla="*/ 857587 h 2067637"/>
              <a:gd name="connsiteX13" fmla="*/ 1743324 w 1797361"/>
              <a:gd name="connsiteY13" fmla="*/ 1068099 h 2067637"/>
              <a:gd name="connsiteX14" fmla="*/ 1785964 w 1797361"/>
              <a:gd name="connsiteY14" fmla="*/ 1278611 h 2067637"/>
              <a:gd name="connsiteX15" fmla="*/ 1789042 w 1797361"/>
              <a:gd name="connsiteY15" fmla="*/ 1284263 h 2067637"/>
              <a:gd name="connsiteX16" fmla="*/ 1202445 w 1797361"/>
              <a:gd name="connsiteY16" fmla="*/ 1579506 h 2067637"/>
              <a:gd name="connsiteX17" fmla="*/ 1151478 w 1797361"/>
              <a:gd name="connsiteY17" fmla="*/ 1657151 h 2067637"/>
              <a:gd name="connsiteX18" fmla="*/ 1192992 w 1797361"/>
              <a:gd name="connsiteY18" fmla="*/ 1740348 h 2067637"/>
              <a:gd name="connsiteX19" fmla="*/ 1289892 w 1797361"/>
              <a:gd name="connsiteY19" fmla="*/ 1870075 h 2067637"/>
              <a:gd name="connsiteX20" fmla="*/ 1242829 w 1797361"/>
              <a:gd name="connsiteY20" fmla="*/ 1968974 h 2067637"/>
              <a:gd name="connsiteX21" fmla="*/ 1139250 w 1797361"/>
              <a:gd name="connsiteY21" fmla="*/ 2006504 h 2067637"/>
              <a:gd name="connsiteX22" fmla="*/ 1056428 w 1797361"/>
              <a:gd name="connsiteY22" fmla="*/ 1968687 h 2067637"/>
              <a:gd name="connsiteX23" fmla="*/ 1023135 w 1797361"/>
              <a:gd name="connsiteY23" fmla="*/ 1829194 h 2067637"/>
              <a:gd name="connsiteX24" fmla="*/ 982546 w 1797361"/>
              <a:gd name="connsiteY24" fmla="*/ 1743987 h 2067637"/>
              <a:gd name="connsiteX25" fmla="*/ 888112 w 1797361"/>
              <a:gd name="connsiteY25" fmla="*/ 1737572 h 2067637"/>
              <a:gd name="connsiteX26" fmla="*/ 232563 w 1797361"/>
              <a:gd name="connsiteY26" fmla="*/ 2067637 h 2067637"/>
              <a:gd name="connsiteX27" fmla="*/ 225990 w 1797361"/>
              <a:gd name="connsiteY27" fmla="*/ 2053993 h 2067637"/>
              <a:gd name="connsiteX28" fmla="*/ 143713 w 1797361"/>
              <a:gd name="connsiteY28" fmla="*/ 1859623 h 2067637"/>
              <a:gd name="connsiteX29" fmla="*/ 127229 w 1797361"/>
              <a:gd name="connsiteY29" fmla="*/ 1814587 h 2067637"/>
              <a:gd name="connsiteX30" fmla="*/ 72805 w 1797361"/>
              <a:gd name="connsiteY30" fmla="*/ 1631236 h 2067637"/>
              <a:gd name="connsiteX31" fmla="*/ 56915 w 1797361"/>
              <a:gd name="connsiteY31" fmla="*/ 1569439 h 2067637"/>
              <a:gd name="connsiteX32" fmla="*/ 24950 w 1797361"/>
              <a:gd name="connsiteY32" fmla="*/ 1387930 h 2067637"/>
              <a:gd name="connsiteX33" fmla="*/ 13706 w 1797361"/>
              <a:gd name="connsiteY33" fmla="*/ 1314258 h 2067637"/>
              <a:gd name="connsiteX34" fmla="*/ 10680 w 1797361"/>
              <a:gd name="connsiteY34" fmla="*/ 1279791 h 2067637"/>
              <a:gd name="connsiteX35" fmla="*/ 0 w 1797361"/>
              <a:gd name="connsiteY35" fmla="*/ 1068279 h 2067637"/>
              <a:gd name="connsiteX36" fmla="*/ 56 w 1797361"/>
              <a:gd name="connsiteY36" fmla="*/ 1066483 h 2067637"/>
              <a:gd name="connsiteX37" fmla="*/ 10355 w 1797361"/>
              <a:gd name="connsiteY37" fmla="*/ 862515 h 2067637"/>
              <a:gd name="connsiteX38" fmla="*/ 14998 w 1797361"/>
              <a:gd name="connsiteY38" fmla="*/ 813156 h 2067637"/>
              <a:gd name="connsiteX39" fmla="*/ 43046 w 1797361"/>
              <a:gd name="connsiteY39" fmla="*/ 629373 h 2067637"/>
              <a:gd name="connsiteX40" fmla="*/ 57476 w 1797361"/>
              <a:gd name="connsiteY40" fmla="*/ 564253 h 2067637"/>
              <a:gd name="connsiteX41" fmla="*/ 88466 w 1797361"/>
              <a:gd name="connsiteY41" fmla="*/ 443729 h 2067637"/>
              <a:gd name="connsiteX42" fmla="*/ 107798 w 1797361"/>
              <a:gd name="connsiteY42" fmla="*/ 376405 h 2067637"/>
              <a:gd name="connsiteX43" fmla="*/ 130737 w 1797361"/>
              <a:gd name="connsiteY43" fmla="*/ 311702 h 2067637"/>
              <a:gd name="connsiteX44" fmla="*/ 157234 w 1797361"/>
              <a:gd name="connsiteY44" fmla="*/ 239308 h 206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97361" h="2067637">
                <a:moveTo>
                  <a:pt x="267357" y="0"/>
                </a:moveTo>
                <a:lnTo>
                  <a:pt x="912260" y="352608"/>
                </a:lnTo>
                <a:cubicBezTo>
                  <a:pt x="927262" y="360841"/>
                  <a:pt x="929009" y="374819"/>
                  <a:pt x="929009" y="380659"/>
                </a:cubicBezTo>
                <a:cubicBezTo>
                  <a:pt x="929009" y="386404"/>
                  <a:pt x="927571" y="400765"/>
                  <a:pt x="912568" y="408998"/>
                </a:cubicBezTo>
                <a:cubicBezTo>
                  <a:pt x="846290" y="446145"/>
                  <a:pt x="801693" y="496983"/>
                  <a:pt x="786691" y="552703"/>
                </a:cubicBezTo>
                <a:cubicBezTo>
                  <a:pt x="774771" y="597413"/>
                  <a:pt x="782375" y="644325"/>
                  <a:pt x="808989" y="688844"/>
                </a:cubicBezTo>
                <a:cubicBezTo>
                  <a:pt x="836220" y="734512"/>
                  <a:pt x="882871" y="768020"/>
                  <a:pt x="937024" y="780754"/>
                </a:cubicBezTo>
                <a:cubicBezTo>
                  <a:pt x="991074" y="793296"/>
                  <a:pt x="1047899" y="784105"/>
                  <a:pt x="1092496" y="755479"/>
                </a:cubicBezTo>
                <a:cubicBezTo>
                  <a:pt x="1175626" y="702248"/>
                  <a:pt x="1174393" y="614168"/>
                  <a:pt x="1173160" y="549926"/>
                </a:cubicBezTo>
                <a:cubicBezTo>
                  <a:pt x="1172851" y="533172"/>
                  <a:pt x="1184155" y="524651"/>
                  <a:pt x="1188779" y="521971"/>
                </a:cubicBezTo>
                <a:cubicBezTo>
                  <a:pt x="1193300" y="519194"/>
                  <a:pt x="1206145" y="513450"/>
                  <a:pt x="1220839" y="521300"/>
                </a:cubicBezTo>
                <a:lnTo>
                  <a:pt x="1797361" y="836659"/>
                </a:lnTo>
                <a:lnTo>
                  <a:pt x="1785964" y="857587"/>
                </a:lnTo>
                <a:cubicBezTo>
                  <a:pt x="1758507" y="922290"/>
                  <a:pt x="1743324" y="993427"/>
                  <a:pt x="1743324" y="1068099"/>
                </a:cubicBezTo>
                <a:cubicBezTo>
                  <a:pt x="1743324" y="1142771"/>
                  <a:pt x="1758507" y="1213908"/>
                  <a:pt x="1785964" y="1278611"/>
                </a:cubicBezTo>
                <a:lnTo>
                  <a:pt x="1789042" y="1284263"/>
                </a:lnTo>
                <a:lnTo>
                  <a:pt x="1202445" y="1579506"/>
                </a:lnTo>
                <a:cubicBezTo>
                  <a:pt x="1172543" y="1594729"/>
                  <a:pt x="1153328" y="1623642"/>
                  <a:pt x="1151478" y="1657151"/>
                </a:cubicBezTo>
                <a:cubicBezTo>
                  <a:pt x="1149320" y="1690660"/>
                  <a:pt x="1164939" y="1721775"/>
                  <a:pt x="1192992" y="1740348"/>
                </a:cubicBezTo>
                <a:cubicBezTo>
                  <a:pt x="1250741" y="1778357"/>
                  <a:pt x="1291741" y="1810047"/>
                  <a:pt x="1289892" y="1870075"/>
                </a:cubicBezTo>
                <a:cubicBezTo>
                  <a:pt x="1288967" y="1906839"/>
                  <a:pt x="1271498" y="1942837"/>
                  <a:pt x="1242829" y="1968974"/>
                </a:cubicBezTo>
                <a:cubicBezTo>
                  <a:pt x="1213749" y="1995206"/>
                  <a:pt x="1176242" y="2008897"/>
                  <a:pt x="1139250" y="2006504"/>
                </a:cubicBezTo>
                <a:cubicBezTo>
                  <a:pt x="1103799" y="2004014"/>
                  <a:pt x="1075952" y="1991568"/>
                  <a:pt x="1056428" y="1968687"/>
                </a:cubicBezTo>
                <a:cubicBezTo>
                  <a:pt x="1030122" y="1938241"/>
                  <a:pt x="1017997" y="1887117"/>
                  <a:pt x="1023135" y="1829194"/>
                </a:cubicBezTo>
                <a:cubicBezTo>
                  <a:pt x="1026217" y="1795111"/>
                  <a:pt x="1010906" y="1763134"/>
                  <a:pt x="982546" y="1743987"/>
                </a:cubicBezTo>
                <a:cubicBezTo>
                  <a:pt x="954082" y="1724743"/>
                  <a:pt x="918939" y="1722349"/>
                  <a:pt x="888112" y="1737572"/>
                </a:cubicBezTo>
                <a:lnTo>
                  <a:pt x="232563" y="2067637"/>
                </a:lnTo>
                <a:lnTo>
                  <a:pt x="225990" y="2053993"/>
                </a:lnTo>
                <a:lnTo>
                  <a:pt x="143713" y="1859623"/>
                </a:lnTo>
                <a:lnTo>
                  <a:pt x="127229" y="1814587"/>
                </a:lnTo>
                <a:lnTo>
                  <a:pt x="72805" y="1631236"/>
                </a:lnTo>
                <a:lnTo>
                  <a:pt x="56915" y="1569439"/>
                </a:lnTo>
                <a:lnTo>
                  <a:pt x="24950" y="1387930"/>
                </a:lnTo>
                <a:lnTo>
                  <a:pt x="13706" y="1314258"/>
                </a:lnTo>
                <a:lnTo>
                  <a:pt x="10680" y="1279791"/>
                </a:lnTo>
                <a:lnTo>
                  <a:pt x="0" y="1068279"/>
                </a:lnTo>
                <a:lnTo>
                  <a:pt x="56" y="1066483"/>
                </a:lnTo>
                <a:lnTo>
                  <a:pt x="10355" y="862515"/>
                </a:lnTo>
                <a:lnTo>
                  <a:pt x="14998" y="813156"/>
                </a:lnTo>
                <a:lnTo>
                  <a:pt x="43046" y="629373"/>
                </a:lnTo>
                <a:lnTo>
                  <a:pt x="57476" y="564253"/>
                </a:lnTo>
                <a:lnTo>
                  <a:pt x="88466" y="443729"/>
                </a:lnTo>
                <a:lnTo>
                  <a:pt x="107798" y="376405"/>
                </a:lnTo>
                <a:lnTo>
                  <a:pt x="130737" y="311702"/>
                </a:lnTo>
                <a:lnTo>
                  <a:pt x="157234" y="23930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ED44E773-250A-4267-9047-7649A0770CB2}"/>
              </a:ext>
            </a:extLst>
          </p:cNvPr>
          <p:cNvSpPr/>
          <p:nvPr/>
        </p:nvSpPr>
        <p:spPr>
          <a:xfrm>
            <a:off x="6587594" y="2582664"/>
            <a:ext cx="1794255" cy="2066270"/>
          </a:xfrm>
          <a:custGeom>
            <a:avLst/>
            <a:gdLst>
              <a:gd name="connsiteX0" fmla="*/ 1559112 w 1794255"/>
              <a:gd name="connsiteY0" fmla="*/ 0 h 2066270"/>
              <a:gd name="connsiteX1" fmla="*/ 1593182 w 1794255"/>
              <a:gd name="connsiteY1" fmla="*/ 70724 h 2066270"/>
              <a:gd name="connsiteX2" fmla="*/ 1631163 w 1794255"/>
              <a:gd name="connsiteY2" fmla="*/ 160332 h 2066270"/>
              <a:gd name="connsiteX3" fmla="*/ 1678830 w 1794255"/>
              <a:gd name="connsiteY3" fmla="*/ 290569 h 2066270"/>
              <a:gd name="connsiteX4" fmla="*/ 1707339 w 1794255"/>
              <a:gd name="connsiteY4" fmla="*/ 386631 h 2066270"/>
              <a:gd name="connsiteX5" fmla="*/ 1741718 w 1794255"/>
              <a:gd name="connsiteY5" fmla="*/ 520333 h 2066270"/>
              <a:gd name="connsiteX6" fmla="*/ 1760957 w 1794255"/>
              <a:gd name="connsiteY6" fmla="*/ 629759 h 2066270"/>
              <a:gd name="connsiteX7" fmla="*/ 1782213 w 1794255"/>
              <a:gd name="connsiteY7" fmla="*/ 769036 h 2066270"/>
              <a:gd name="connsiteX8" fmla="*/ 1782833 w 1794255"/>
              <a:gd name="connsiteY8" fmla="*/ 776115 h 2066270"/>
              <a:gd name="connsiteX9" fmla="*/ 1794255 w 1794255"/>
              <a:gd name="connsiteY9" fmla="*/ 1002317 h 2066270"/>
              <a:gd name="connsiteX10" fmla="*/ 1793760 w 1794255"/>
              <a:gd name="connsiteY10" fmla="*/ 1018152 h 2066270"/>
              <a:gd name="connsiteX11" fmla="*/ 1784798 w 1794255"/>
              <a:gd name="connsiteY11" fmla="*/ 1195636 h 2066270"/>
              <a:gd name="connsiteX12" fmla="*/ 1777676 w 1794255"/>
              <a:gd name="connsiteY12" fmla="*/ 1271362 h 2066270"/>
              <a:gd name="connsiteX13" fmla="*/ 1754778 w 1794255"/>
              <a:gd name="connsiteY13" fmla="*/ 1421401 h 2066270"/>
              <a:gd name="connsiteX14" fmla="*/ 1725687 w 1794255"/>
              <a:gd name="connsiteY14" fmla="*/ 1552682 h 2066270"/>
              <a:gd name="connsiteX15" fmla="*/ 1723150 w 1794255"/>
              <a:gd name="connsiteY15" fmla="*/ 1562550 h 2066270"/>
              <a:gd name="connsiteX16" fmla="*/ 1686592 w 1794255"/>
              <a:gd name="connsiteY16" fmla="*/ 1689865 h 2066270"/>
              <a:gd name="connsiteX17" fmla="*/ 1527033 w 1794255"/>
              <a:gd name="connsiteY17" fmla="*/ 2066270 h 2066270"/>
              <a:gd name="connsiteX18" fmla="*/ 882131 w 1794255"/>
              <a:gd name="connsiteY18" fmla="*/ 1713662 h 2066270"/>
              <a:gd name="connsiteX19" fmla="*/ 865381 w 1794255"/>
              <a:gd name="connsiteY19" fmla="*/ 1685611 h 2066270"/>
              <a:gd name="connsiteX20" fmla="*/ 881822 w 1794255"/>
              <a:gd name="connsiteY20" fmla="*/ 1657655 h 2066270"/>
              <a:gd name="connsiteX21" fmla="*/ 1007700 w 1794255"/>
              <a:gd name="connsiteY21" fmla="*/ 1513855 h 2066270"/>
              <a:gd name="connsiteX22" fmla="*/ 985401 w 1794255"/>
              <a:gd name="connsiteY22" fmla="*/ 1377426 h 2066270"/>
              <a:gd name="connsiteX23" fmla="*/ 857366 w 1794255"/>
              <a:gd name="connsiteY23" fmla="*/ 1285517 h 2066270"/>
              <a:gd name="connsiteX24" fmla="*/ 701895 w 1794255"/>
              <a:gd name="connsiteY24" fmla="*/ 1310792 h 2066270"/>
              <a:gd name="connsiteX25" fmla="*/ 621231 w 1794255"/>
              <a:gd name="connsiteY25" fmla="*/ 1516344 h 2066270"/>
              <a:gd name="connsiteX26" fmla="*/ 605612 w 1794255"/>
              <a:gd name="connsiteY26" fmla="*/ 1544300 h 2066270"/>
              <a:gd name="connsiteX27" fmla="*/ 573551 w 1794255"/>
              <a:gd name="connsiteY27" fmla="*/ 1544970 h 2066270"/>
              <a:gd name="connsiteX28" fmla="*/ 0 w 1794255"/>
              <a:gd name="connsiteY28" fmla="*/ 1231237 h 2066270"/>
              <a:gd name="connsiteX29" fmla="*/ 8292 w 1794255"/>
              <a:gd name="connsiteY29" fmla="*/ 1216011 h 2066270"/>
              <a:gd name="connsiteX30" fmla="*/ 50931 w 1794255"/>
              <a:gd name="connsiteY30" fmla="*/ 1005499 h 2066270"/>
              <a:gd name="connsiteX31" fmla="*/ 8292 w 1794255"/>
              <a:gd name="connsiteY31" fmla="*/ 794987 h 2066270"/>
              <a:gd name="connsiteX32" fmla="*/ 2111 w 1794255"/>
              <a:gd name="connsiteY32" fmla="*/ 783638 h 2066270"/>
              <a:gd name="connsiteX33" fmla="*/ 591945 w 1794255"/>
              <a:gd name="connsiteY33" fmla="*/ 486764 h 2066270"/>
              <a:gd name="connsiteX34" fmla="*/ 642912 w 1794255"/>
              <a:gd name="connsiteY34" fmla="*/ 409119 h 2066270"/>
              <a:gd name="connsiteX35" fmla="*/ 601399 w 1794255"/>
              <a:gd name="connsiteY35" fmla="*/ 325922 h 2066270"/>
              <a:gd name="connsiteX36" fmla="*/ 504499 w 1794255"/>
              <a:gd name="connsiteY36" fmla="*/ 196195 h 2066270"/>
              <a:gd name="connsiteX37" fmla="*/ 551561 w 1794255"/>
              <a:gd name="connsiteY37" fmla="*/ 97297 h 2066270"/>
              <a:gd name="connsiteX38" fmla="*/ 655140 w 1794255"/>
              <a:gd name="connsiteY38" fmla="*/ 59767 h 2066270"/>
              <a:gd name="connsiteX39" fmla="*/ 737963 w 1794255"/>
              <a:gd name="connsiteY39" fmla="*/ 97584 h 2066270"/>
              <a:gd name="connsiteX40" fmla="*/ 771256 w 1794255"/>
              <a:gd name="connsiteY40" fmla="*/ 237076 h 2066270"/>
              <a:gd name="connsiteX41" fmla="*/ 811845 w 1794255"/>
              <a:gd name="connsiteY41" fmla="*/ 322284 h 2066270"/>
              <a:gd name="connsiteX42" fmla="*/ 906279 w 1794255"/>
              <a:gd name="connsiteY42" fmla="*/ 328698 h 206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4255" h="2066270">
                <a:moveTo>
                  <a:pt x="1559112" y="0"/>
                </a:moveTo>
                <a:lnTo>
                  <a:pt x="1593182" y="70724"/>
                </a:lnTo>
                <a:lnTo>
                  <a:pt x="1631163" y="160332"/>
                </a:lnTo>
                <a:lnTo>
                  <a:pt x="1678830" y="290569"/>
                </a:lnTo>
                <a:lnTo>
                  <a:pt x="1707339" y="386631"/>
                </a:lnTo>
                <a:lnTo>
                  <a:pt x="1741718" y="520333"/>
                </a:lnTo>
                <a:lnTo>
                  <a:pt x="1760957" y="629759"/>
                </a:lnTo>
                <a:lnTo>
                  <a:pt x="1782213" y="769036"/>
                </a:lnTo>
                <a:lnTo>
                  <a:pt x="1782833" y="776115"/>
                </a:lnTo>
                <a:lnTo>
                  <a:pt x="1794255" y="1002317"/>
                </a:lnTo>
                <a:lnTo>
                  <a:pt x="1793760" y="1018152"/>
                </a:lnTo>
                <a:lnTo>
                  <a:pt x="1784798" y="1195636"/>
                </a:lnTo>
                <a:lnTo>
                  <a:pt x="1777676" y="1271362"/>
                </a:lnTo>
                <a:lnTo>
                  <a:pt x="1754778" y="1421401"/>
                </a:lnTo>
                <a:lnTo>
                  <a:pt x="1725687" y="1552682"/>
                </a:lnTo>
                <a:lnTo>
                  <a:pt x="1723150" y="1562550"/>
                </a:lnTo>
                <a:lnTo>
                  <a:pt x="1686592" y="1689865"/>
                </a:lnTo>
                <a:cubicBezTo>
                  <a:pt x="1644591" y="1820861"/>
                  <a:pt x="1591000" y="1946716"/>
                  <a:pt x="1527033" y="2066270"/>
                </a:cubicBezTo>
                <a:lnTo>
                  <a:pt x="882131" y="1713662"/>
                </a:lnTo>
                <a:cubicBezTo>
                  <a:pt x="867128" y="1705429"/>
                  <a:pt x="865381" y="1691451"/>
                  <a:pt x="865381" y="1685611"/>
                </a:cubicBezTo>
                <a:cubicBezTo>
                  <a:pt x="865381" y="1680154"/>
                  <a:pt x="866923" y="1665793"/>
                  <a:pt x="881822" y="1657655"/>
                </a:cubicBezTo>
                <a:cubicBezTo>
                  <a:pt x="948101" y="1620412"/>
                  <a:pt x="992697" y="1569575"/>
                  <a:pt x="1007700" y="1513855"/>
                </a:cubicBezTo>
                <a:cubicBezTo>
                  <a:pt x="1019619" y="1469144"/>
                  <a:pt x="1012015" y="1421945"/>
                  <a:pt x="985401" y="1377426"/>
                </a:cubicBezTo>
                <a:cubicBezTo>
                  <a:pt x="958171" y="1331759"/>
                  <a:pt x="911519" y="1298250"/>
                  <a:pt x="857366" y="1285517"/>
                </a:cubicBezTo>
                <a:cubicBezTo>
                  <a:pt x="803316" y="1272975"/>
                  <a:pt x="746800" y="1282166"/>
                  <a:pt x="701895" y="1310792"/>
                </a:cubicBezTo>
                <a:cubicBezTo>
                  <a:pt x="618764" y="1364023"/>
                  <a:pt x="619998" y="1452103"/>
                  <a:pt x="621231" y="1516344"/>
                </a:cubicBezTo>
                <a:cubicBezTo>
                  <a:pt x="621539" y="1533098"/>
                  <a:pt x="610544" y="1541619"/>
                  <a:pt x="605612" y="1544300"/>
                </a:cubicBezTo>
                <a:cubicBezTo>
                  <a:pt x="600782" y="1547076"/>
                  <a:pt x="588246" y="1552821"/>
                  <a:pt x="573551" y="1544970"/>
                </a:cubicBezTo>
                <a:lnTo>
                  <a:pt x="0" y="1231237"/>
                </a:lnTo>
                <a:lnTo>
                  <a:pt x="8292" y="1216011"/>
                </a:lnTo>
                <a:cubicBezTo>
                  <a:pt x="35748" y="1151308"/>
                  <a:pt x="50931" y="1080171"/>
                  <a:pt x="50931" y="1005499"/>
                </a:cubicBezTo>
                <a:cubicBezTo>
                  <a:pt x="50931" y="930827"/>
                  <a:pt x="35748" y="859690"/>
                  <a:pt x="8292" y="794987"/>
                </a:cubicBezTo>
                <a:lnTo>
                  <a:pt x="2111" y="783638"/>
                </a:lnTo>
                <a:lnTo>
                  <a:pt x="591945" y="486764"/>
                </a:lnTo>
                <a:cubicBezTo>
                  <a:pt x="621847" y="471541"/>
                  <a:pt x="641063" y="442628"/>
                  <a:pt x="642912" y="409119"/>
                </a:cubicBezTo>
                <a:cubicBezTo>
                  <a:pt x="645070" y="375611"/>
                  <a:pt x="629451" y="344495"/>
                  <a:pt x="601399" y="325922"/>
                </a:cubicBezTo>
                <a:cubicBezTo>
                  <a:pt x="543649" y="287913"/>
                  <a:pt x="502649" y="256224"/>
                  <a:pt x="504499" y="196195"/>
                </a:cubicBezTo>
                <a:cubicBezTo>
                  <a:pt x="505424" y="159431"/>
                  <a:pt x="522892" y="123433"/>
                  <a:pt x="551561" y="97297"/>
                </a:cubicBezTo>
                <a:cubicBezTo>
                  <a:pt x="580642" y="71064"/>
                  <a:pt x="618764" y="57373"/>
                  <a:pt x="655140" y="59767"/>
                </a:cubicBezTo>
                <a:cubicBezTo>
                  <a:pt x="690592" y="62256"/>
                  <a:pt x="718439" y="74702"/>
                  <a:pt x="737963" y="97584"/>
                </a:cubicBezTo>
                <a:cubicBezTo>
                  <a:pt x="764474" y="128316"/>
                  <a:pt x="776394" y="179154"/>
                  <a:pt x="771256" y="237076"/>
                </a:cubicBezTo>
                <a:cubicBezTo>
                  <a:pt x="768173" y="271159"/>
                  <a:pt x="783484" y="303136"/>
                  <a:pt x="811845" y="322284"/>
                </a:cubicBezTo>
                <a:cubicBezTo>
                  <a:pt x="840617" y="341527"/>
                  <a:pt x="875760" y="343921"/>
                  <a:pt x="906279" y="3286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50734D12-CA94-47A2-8206-5A9223ECA28B}"/>
              </a:ext>
            </a:extLst>
          </p:cNvPr>
          <p:cNvSpPr/>
          <p:nvPr/>
        </p:nvSpPr>
        <p:spPr>
          <a:xfrm>
            <a:off x="4084963" y="3870659"/>
            <a:ext cx="2367279" cy="2002519"/>
          </a:xfrm>
          <a:custGeom>
            <a:avLst/>
            <a:gdLst>
              <a:gd name="connsiteX0" fmla="*/ 1550217 w 2367279"/>
              <a:gd name="connsiteY0" fmla="*/ 0 h 2002519"/>
              <a:gd name="connsiteX1" fmla="*/ 1561045 w 2367279"/>
              <a:gd name="connsiteY1" fmla="*/ 19882 h 2002519"/>
              <a:gd name="connsiteX2" fmla="*/ 1901619 w 2367279"/>
              <a:gd name="connsiteY2" fmla="*/ 247338 h 2002519"/>
              <a:gd name="connsiteX3" fmla="*/ 1995066 w 2367279"/>
              <a:gd name="connsiteY3" fmla="*/ 256727 h 2002519"/>
              <a:gd name="connsiteX4" fmla="*/ 1995066 w 2367279"/>
              <a:gd name="connsiteY4" fmla="*/ 919836 h 2002519"/>
              <a:gd name="connsiteX5" fmla="*/ 2041414 w 2367279"/>
              <a:gd name="connsiteY5" fmla="*/ 1000264 h 2002519"/>
              <a:gd name="connsiteX6" fmla="*/ 2134660 w 2367279"/>
              <a:gd name="connsiteY6" fmla="*/ 1000573 h 2002519"/>
              <a:gd name="connsiteX7" fmla="*/ 2294682 w 2367279"/>
              <a:gd name="connsiteY7" fmla="*/ 972836 h 2002519"/>
              <a:gd name="connsiteX8" fmla="*/ 2361898 w 2367279"/>
              <a:gd name="connsiteY8" fmla="*/ 1059347 h 2002519"/>
              <a:gd name="connsiteX9" fmla="*/ 2348829 w 2367279"/>
              <a:gd name="connsiteY9" fmla="*/ 1168337 h 2002519"/>
              <a:gd name="connsiteX10" fmla="*/ 2277659 w 2367279"/>
              <a:gd name="connsiteY10" fmla="*/ 1225049 h 2002519"/>
              <a:gd name="connsiteX11" fmla="*/ 2137735 w 2367279"/>
              <a:gd name="connsiteY11" fmla="*/ 1191847 h 2002519"/>
              <a:gd name="connsiteX12" fmla="*/ 2042952 w 2367279"/>
              <a:gd name="connsiteY12" fmla="*/ 1189372 h 2002519"/>
              <a:gd name="connsiteX13" fmla="*/ 1994736 w 2367279"/>
              <a:gd name="connsiteY13" fmla="*/ 1270419 h 2002519"/>
              <a:gd name="connsiteX14" fmla="*/ 1994736 w 2367279"/>
              <a:gd name="connsiteY14" fmla="*/ 2002519 h 2002519"/>
              <a:gd name="connsiteX15" fmla="*/ 1814712 w 2367279"/>
              <a:gd name="connsiteY15" fmla="*/ 1993429 h 2002519"/>
              <a:gd name="connsiteX16" fmla="*/ 1705046 w 2367279"/>
              <a:gd name="connsiteY16" fmla="*/ 1980512 h 2002519"/>
              <a:gd name="connsiteX17" fmla="*/ 1646915 w 2367279"/>
              <a:gd name="connsiteY17" fmla="*/ 1971640 h 2002519"/>
              <a:gd name="connsiteX18" fmla="*/ 1520890 w 2367279"/>
              <a:gd name="connsiteY18" fmla="*/ 1947860 h 2002519"/>
              <a:gd name="connsiteX19" fmla="*/ 0 w 2367279"/>
              <a:gd name="connsiteY19" fmla="*/ 779809 h 2002519"/>
              <a:gd name="connsiteX20" fmla="*/ 656236 w 2367279"/>
              <a:gd name="connsiteY20" fmla="*/ 449437 h 2002519"/>
              <a:gd name="connsiteX21" fmla="*/ 688965 w 2367279"/>
              <a:gd name="connsiteY21" fmla="*/ 451499 h 2002519"/>
              <a:gd name="connsiteX22" fmla="*/ 703023 w 2367279"/>
              <a:gd name="connsiteY22" fmla="*/ 481092 h 2002519"/>
              <a:gd name="connsiteX23" fmla="*/ 750690 w 2367279"/>
              <a:gd name="connsiteY23" fmla="*/ 665870 h 2002519"/>
              <a:gd name="connsiteX24" fmla="*/ 875896 w 2367279"/>
              <a:gd name="connsiteY24" fmla="*/ 724644 h 2002519"/>
              <a:gd name="connsiteX25" fmla="*/ 1024386 w 2367279"/>
              <a:gd name="connsiteY25" fmla="*/ 671438 h 2002519"/>
              <a:gd name="connsiteX26" fmla="*/ 1091602 w 2367279"/>
              <a:gd name="connsiteY26" fmla="*/ 529452 h 2002519"/>
              <a:gd name="connsiteX27" fmla="*/ 967275 w 2367279"/>
              <a:gd name="connsiteY27" fmla="*/ 347046 h 2002519"/>
              <a:gd name="connsiteX28" fmla="*/ 952887 w 2367279"/>
              <a:gd name="connsiteY28" fmla="*/ 318484 h 2002519"/>
              <a:gd name="connsiteX29" fmla="*/ 970679 w 2367279"/>
              <a:gd name="connsiteY29" fmla="*/ 291675 h 20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7279" h="2002519">
                <a:moveTo>
                  <a:pt x="1550217" y="0"/>
                </a:moveTo>
                <a:lnTo>
                  <a:pt x="1561045" y="19882"/>
                </a:lnTo>
                <a:cubicBezTo>
                  <a:pt x="1639051" y="134970"/>
                  <a:pt x="1760333" y="218521"/>
                  <a:pt x="1901619" y="247338"/>
                </a:cubicBezTo>
                <a:lnTo>
                  <a:pt x="1995066" y="256727"/>
                </a:lnTo>
                <a:lnTo>
                  <a:pt x="1995066" y="919836"/>
                </a:lnTo>
                <a:cubicBezTo>
                  <a:pt x="1995066" y="953348"/>
                  <a:pt x="2012419" y="983560"/>
                  <a:pt x="2041414" y="1000264"/>
                </a:cubicBezTo>
                <a:cubicBezTo>
                  <a:pt x="2070519" y="1016968"/>
                  <a:pt x="2105335" y="1017277"/>
                  <a:pt x="2134660" y="1000573"/>
                </a:cubicBezTo>
                <a:cubicBezTo>
                  <a:pt x="2195176" y="966443"/>
                  <a:pt x="2241854" y="944274"/>
                  <a:pt x="2294682" y="972836"/>
                </a:cubicBezTo>
                <a:cubicBezTo>
                  <a:pt x="2327082" y="990262"/>
                  <a:pt x="2351574" y="1021917"/>
                  <a:pt x="2361898" y="1059347"/>
                </a:cubicBezTo>
                <a:cubicBezTo>
                  <a:pt x="2372332" y="1096777"/>
                  <a:pt x="2367390" y="1136682"/>
                  <a:pt x="2348829" y="1168337"/>
                </a:cubicBezTo>
                <a:cubicBezTo>
                  <a:pt x="2330817" y="1198858"/>
                  <a:pt x="2306983" y="1218037"/>
                  <a:pt x="2277659" y="1225049"/>
                </a:cubicBezTo>
                <a:cubicBezTo>
                  <a:pt x="2238230" y="1234742"/>
                  <a:pt x="2187159" y="1222574"/>
                  <a:pt x="2137735" y="1191847"/>
                </a:cubicBezTo>
                <a:cubicBezTo>
                  <a:pt x="2108410" y="1173493"/>
                  <a:pt x="2072935" y="1172668"/>
                  <a:pt x="2042952" y="1189372"/>
                </a:cubicBezTo>
                <a:cubicBezTo>
                  <a:pt x="2013078" y="1205767"/>
                  <a:pt x="1995066" y="1236288"/>
                  <a:pt x="1994736" y="1270419"/>
                </a:cubicBezTo>
                <a:lnTo>
                  <a:pt x="1994736" y="2002519"/>
                </a:lnTo>
                <a:lnTo>
                  <a:pt x="1814712" y="1993429"/>
                </a:lnTo>
                <a:lnTo>
                  <a:pt x="1705046" y="1980512"/>
                </a:lnTo>
                <a:lnTo>
                  <a:pt x="1646915" y="1971640"/>
                </a:lnTo>
                <a:lnTo>
                  <a:pt x="1520890" y="1947860"/>
                </a:lnTo>
                <a:cubicBezTo>
                  <a:pt x="859147" y="1799153"/>
                  <a:pt x="306351" y="1363916"/>
                  <a:pt x="0" y="779809"/>
                </a:cubicBezTo>
                <a:lnTo>
                  <a:pt x="656236" y="449437"/>
                </a:lnTo>
                <a:cubicBezTo>
                  <a:pt x="671502" y="441807"/>
                  <a:pt x="684352" y="448199"/>
                  <a:pt x="688965" y="451499"/>
                </a:cubicBezTo>
                <a:cubicBezTo>
                  <a:pt x="693798" y="454902"/>
                  <a:pt x="704561" y="463976"/>
                  <a:pt x="703023" y="481092"/>
                </a:cubicBezTo>
                <a:cubicBezTo>
                  <a:pt x="695994" y="556571"/>
                  <a:pt x="713128" y="622047"/>
                  <a:pt x="750690" y="665870"/>
                </a:cubicBezTo>
                <a:cubicBezTo>
                  <a:pt x="780893" y="700928"/>
                  <a:pt x="824276" y="721345"/>
                  <a:pt x="875896" y="724644"/>
                </a:cubicBezTo>
                <a:cubicBezTo>
                  <a:pt x="929054" y="728047"/>
                  <a:pt x="983200" y="708559"/>
                  <a:pt x="1024386" y="671438"/>
                </a:cubicBezTo>
                <a:cubicBezTo>
                  <a:pt x="1065683" y="634214"/>
                  <a:pt x="1090065" y="582452"/>
                  <a:pt x="1091602" y="529452"/>
                </a:cubicBezTo>
                <a:cubicBezTo>
                  <a:pt x="1094678" y="431083"/>
                  <a:pt x="1020982" y="382723"/>
                  <a:pt x="967275" y="347046"/>
                </a:cubicBezTo>
                <a:cubicBezTo>
                  <a:pt x="953216" y="337972"/>
                  <a:pt x="952557" y="323949"/>
                  <a:pt x="952887" y="318484"/>
                </a:cubicBezTo>
                <a:cubicBezTo>
                  <a:pt x="953216" y="313019"/>
                  <a:pt x="955633" y="299305"/>
                  <a:pt x="970679" y="29167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01C33F0B-A872-46FB-9A25-2A3C7945E945}"/>
              </a:ext>
            </a:extLst>
          </p:cNvPr>
          <p:cNvSpPr/>
          <p:nvPr/>
        </p:nvSpPr>
        <p:spPr>
          <a:xfrm>
            <a:off x="6131898" y="3877026"/>
            <a:ext cx="1952056" cy="1994841"/>
          </a:xfrm>
          <a:custGeom>
            <a:avLst/>
            <a:gdLst>
              <a:gd name="connsiteX0" fmla="*/ 421321 w 1952056"/>
              <a:gd name="connsiteY0" fmla="*/ 0 h 1994841"/>
              <a:gd name="connsiteX1" fmla="*/ 1004877 w 1952056"/>
              <a:gd name="connsiteY1" fmla="*/ 319120 h 1994841"/>
              <a:gd name="connsiteX2" fmla="*/ 1098051 w 1952056"/>
              <a:gd name="connsiteY2" fmla="*/ 317265 h 1994841"/>
              <a:gd name="connsiteX3" fmla="*/ 1143187 w 1952056"/>
              <a:gd name="connsiteY3" fmla="*/ 235988 h 1994841"/>
              <a:gd name="connsiteX4" fmla="*/ 1195756 w 1952056"/>
              <a:gd name="connsiteY4" fmla="*/ 82806 h 1994841"/>
              <a:gd name="connsiteX5" fmla="*/ 1304246 w 1952056"/>
              <a:gd name="connsiteY5" fmla="*/ 65706 h 1994841"/>
              <a:gd name="connsiteX6" fmla="*/ 1393794 w 1952056"/>
              <a:gd name="connsiteY6" fmla="*/ 129678 h 1994841"/>
              <a:gd name="connsiteX7" fmla="*/ 1409293 w 1952056"/>
              <a:gd name="connsiteY7" fmla="*/ 219196 h 1994841"/>
              <a:gd name="connsiteX8" fmla="*/ 1312766 w 1952056"/>
              <a:gd name="connsiteY8" fmla="*/ 325506 h 1994841"/>
              <a:gd name="connsiteX9" fmla="*/ 1265092 w 1952056"/>
              <a:gd name="connsiteY9" fmla="*/ 407093 h 1994841"/>
              <a:gd name="connsiteX10" fmla="*/ 1313129 w 1952056"/>
              <a:gd name="connsiteY10" fmla="*/ 487444 h 1994841"/>
              <a:gd name="connsiteX11" fmla="*/ 1952056 w 1952056"/>
              <a:gd name="connsiteY11" fmla="*/ 837058 h 1994841"/>
              <a:gd name="connsiteX12" fmla="*/ 1859689 w 1952056"/>
              <a:gd name="connsiteY12" fmla="*/ 989099 h 1994841"/>
              <a:gd name="connsiteX13" fmla="*/ 1730147 w 1952056"/>
              <a:gd name="connsiteY13" fmla="*/ 1162335 h 1994841"/>
              <a:gd name="connsiteX14" fmla="*/ 1722426 w 1952056"/>
              <a:gd name="connsiteY14" fmla="*/ 1171316 h 1994841"/>
              <a:gd name="connsiteX15" fmla="*/ 1580548 w 1952056"/>
              <a:gd name="connsiteY15" fmla="*/ 1327421 h 1994841"/>
              <a:gd name="connsiteX16" fmla="*/ 1053745 w 1952056"/>
              <a:gd name="connsiteY16" fmla="*/ 1721067 h 1994841"/>
              <a:gd name="connsiteX17" fmla="*/ 855581 w 1952056"/>
              <a:gd name="connsiteY17" fmla="*/ 1816528 h 1994841"/>
              <a:gd name="connsiteX18" fmla="*/ 849685 w 1952056"/>
              <a:gd name="connsiteY18" fmla="*/ 1818879 h 1994841"/>
              <a:gd name="connsiteX19" fmla="*/ 668019 w 1952056"/>
              <a:gd name="connsiteY19" fmla="*/ 1885369 h 1994841"/>
              <a:gd name="connsiteX20" fmla="*/ 628959 w 1952056"/>
              <a:gd name="connsiteY20" fmla="*/ 1898040 h 1994841"/>
              <a:gd name="connsiteX21" fmla="*/ 446707 w 1952056"/>
              <a:gd name="connsiteY21" fmla="*/ 1944902 h 1994841"/>
              <a:gd name="connsiteX22" fmla="*/ 371095 w 1952056"/>
              <a:gd name="connsiteY22" fmla="*/ 1958730 h 1994841"/>
              <a:gd name="connsiteX23" fmla="*/ 260305 w 1952056"/>
              <a:gd name="connsiteY23" fmla="*/ 1975639 h 1994841"/>
              <a:gd name="connsiteX24" fmla="*/ 160440 w 1952056"/>
              <a:gd name="connsiteY24" fmla="*/ 1987061 h 1994841"/>
              <a:gd name="connsiteX25" fmla="*/ 83592 w 1952056"/>
              <a:gd name="connsiteY25" fmla="*/ 1990942 h 1994841"/>
              <a:gd name="connsiteX26" fmla="*/ 0 w 1952056"/>
              <a:gd name="connsiteY26" fmla="*/ 1994841 h 1994841"/>
              <a:gd name="connsiteX27" fmla="*/ 0 w 1952056"/>
              <a:gd name="connsiteY27" fmla="*/ 1262209 h 1994841"/>
              <a:gd name="connsiteX28" fmla="*/ 16496 w 1952056"/>
              <a:gd name="connsiteY28" fmla="*/ 1234189 h 1994841"/>
              <a:gd name="connsiteX29" fmla="*/ 49215 w 1952056"/>
              <a:gd name="connsiteY29" fmla="*/ 1235116 h 1994841"/>
              <a:gd name="connsiteX30" fmla="*/ 236197 w 1952056"/>
              <a:gd name="connsiteY30" fmla="*/ 1275910 h 1994841"/>
              <a:gd name="connsiteX31" fmla="*/ 345231 w 1952056"/>
              <a:gd name="connsiteY31" fmla="*/ 1190923 h 1994841"/>
              <a:gd name="connsiteX32" fmla="*/ 364446 w 1952056"/>
              <a:gd name="connsiteY32" fmla="*/ 1034755 h 1994841"/>
              <a:gd name="connsiteX33" fmla="*/ 267647 w 1952056"/>
              <a:gd name="connsiteY33" fmla="*/ 911035 h 1994841"/>
              <a:gd name="connsiteX34" fmla="*/ 48309 w 1952056"/>
              <a:gd name="connsiteY34" fmla="*/ 939364 h 1994841"/>
              <a:gd name="connsiteX35" fmla="*/ 16224 w 1952056"/>
              <a:gd name="connsiteY35" fmla="*/ 939364 h 1994841"/>
              <a:gd name="connsiteX36" fmla="*/ 272 w 1952056"/>
              <a:gd name="connsiteY36" fmla="*/ 911654 h 1994841"/>
              <a:gd name="connsiteX37" fmla="*/ 272 w 1952056"/>
              <a:gd name="connsiteY37" fmla="*/ 248317 h 1994841"/>
              <a:gd name="connsiteX38" fmla="*/ 73386 w 1952056"/>
              <a:gd name="connsiteY38" fmla="*/ 240971 h 1994841"/>
              <a:gd name="connsiteX39" fmla="*/ 413961 w 1952056"/>
              <a:gd name="connsiteY39" fmla="*/ 13515 h 19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52056" h="1994841">
                <a:moveTo>
                  <a:pt x="421321" y="0"/>
                </a:moveTo>
                <a:lnTo>
                  <a:pt x="1004877" y="319120"/>
                </a:lnTo>
                <a:cubicBezTo>
                  <a:pt x="1034424" y="335190"/>
                  <a:pt x="1069319" y="334675"/>
                  <a:pt x="1098051" y="317265"/>
                </a:cubicBezTo>
                <a:cubicBezTo>
                  <a:pt x="1127054" y="299959"/>
                  <a:pt x="1143821" y="269467"/>
                  <a:pt x="1143187" y="235988"/>
                </a:cubicBezTo>
                <a:cubicBezTo>
                  <a:pt x="1142009" y="166865"/>
                  <a:pt x="1145090" y="115050"/>
                  <a:pt x="1195756" y="82806"/>
                </a:cubicBezTo>
                <a:cubicBezTo>
                  <a:pt x="1226662" y="63028"/>
                  <a:pt x="1266361" y="56950"/>
                  <a:pt x="1304246" y="65706"/>
                </a:cubicBezTo>
                <a:cubicBezTo>
                  <a:pt x="1342132" y="74874"/>
                  <a:pt x="1374852" y="98052"/>
                  <a:pt x="1393794" y="129678"/>
                </a:cubicBezTo>
                <a:cubicBezTo>
                  <a:pt x="1411740" y="160170"/>
                  <a:pt x="1416997" y="190250"/>
                  <a:pt x="1409293" y="219196"/>
                </a:cubicBezTo>
                <a:cubicBezTo>
                  <a:pt x="1398961" y="258238"/>
                  <a:pt x="1363794" y="296869"/>
                  <a:pt x="1312766" y="325506"/>
                </a:cubicBezTo>
                <a:cubicBezTo>
                  <a:pt x="1282856" y="342195"/>
                  <a:pt x="1265092" y="372687"/>
                  <a:pt x="1265092" y="407093"/>
                </a:cubicBezTo>
                <a:cubicBezTo>
                  <a:pt x="1265454" y="441500"/>
                  <a:pt x="1283491" y="471683"/>
                  <a:pt x="1313129" y="487444"/>
                </a:cubicBezTo>
                <a:lnTo>
                  <a:pt x="1952056" y="837058"/>
                </a:lnTo>
                <a:lnTo>
                  <a:pt x="1859689" y="989099"/>
                </a:lnTo>
                <a:lnTo>
                  <a:pt x="1730147" y="1162335"/>
                </a:lnTo>
                <a:lnTo>
                  <a:pt x="1722426" y="1171316"/>
                </a:lnTo>
                <a:lnTo>
                  <a:pt x="1580548" y="1327421"/>
                </a:lnTo>
                <a:cubicBezTo>
                  <a:pt x="1425417" y="1482553"/>
                  <a:pt x="1248092" y="1615492"/>
                  <a:pt x="1053745" y="1721067"/>
                </a:cubicBezTo>
                <a:lnTo>
                  <a:pt x="855581" y="1816528"/>
                </a:lnTo>
                <a:lnTo>
                  <a:pt x="849685" y="1818879"/>
                </a:lnTo>
                <a:lnTo>
                  <a:pt x="668019" y="1885369"/>
                </a:lnTo>
                <a:lnTo>
                  <a:pt x="628959" y="1898040"/>
                </a:lnTo>
                <a:lnTo>
                  <a:pt x="446707" y="1944902"/>
                </a:lnTo>
                <a:lnTo>
                  <a:pt x="371095" y="1958730"/>
                </a:lnTo>
                <a:lnTo>
                  <a:pt x="260305" y="1975639"/>
                </a:lnTo>
                <a:lnTo>
                  <a:pt x="160440" y="1987061"/>
                </a:lnTo>
                <a:lnTo>
                  <a:pt x="83592" y="1990942"/>
                </a:lnTo>
                <a:lnTo>
                  <a:pt x="0" y="1994841"/>
                </a:lnTo>
                <a:lnTo>
                  <a:pt x="0" y="1262209"/>
                </a:lnTo>
                <a:cubicBezTo>
                  <a:pt x="0" y="1245108"/>
                  <a:pt x="11602" y="1236867"/>
                  <a:pt x="16496" y="1234189"/>
                </a:cubicBezTo>
                <a:cubicBezTo>
                  <a:pt x="21390" y="1231408"/>
                  <a:pt x="34532" y="1225948"/>
                  <a:pt x="49215" y="1235116"/>
                </a:cubicBezTo>
                <a:cubicBezTo>
                  <a:pt x="113657" y="1274982"/>
                  <a:pt x="179912" y="1289610"/>
                  <a:pt x="236197" y="1275910"/>
                </a:cubicBezTo>
                <a:cubicBezTo>
                  <a:pt x="281061" y="1264887"/>
                  <a:pt x="318947" y="1235425"/>
                  <a:pt x="345231" y="1190923"/>
                </a:cubicBezTo>
                <a:cubicBezTo>
                  <a:pt x="372422" y="1144979"/>
                  <a:pt x="379491" y="1088013"/>
                  <a:pt x="364446" y="1034755"/>
                </a:cubicBezTo>
                <a:cubicBezTo>
                  <a:pt x="349854" y="981394"/>
                  <a:pt x="314415" y="936377"/>
                  <a:pt x="267647" y="911035"/>
                </a:cubicBezTo>
                <a:cubicBezTo>
                  <a:pt x="180909" y="863855"/>
                  <a:pt x="104141" y="907739"/>
                  <a:pt x="48309" y="939364"/>
                </a:cubicBezTo>
                <a:cubicBezTo>
                  <a:pt x="33626" y="947914"/>
                  <a:pt x="21118" y="942146"/>
                  <a:pt x="16224" y="939364"/>
                </a:cubicBezTo>
                <a:cubicBezTo>
                  <a:pt x="11602" y="936686"/>
                  <a:pt x="272" y="928445"/>
                  <a:pt x="272" y="911654"/>
                </a:cubicBezTo>
                <a:lnTo>
                  <a:pt x="272" y="248317"/>
                </a:lnTo>
                <a:lnTo>
                  <a:pt x="73386" y="240971"/>
                </a:lnTo>
                <a:cubicBezTo>
                  <a:pt x="214672" y="212154"/>
                  <a:pt x="335955" y="128603"/>
                  <a:pt x="413961" y="13515"/>
                </a:cubicBezTo>
                <a:close/>
              </a:path>
            </a:pathLst>
          </a:custGeom>
          <a:solidFill>
            <a:srgbClr val="5DB7E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3F01C69-C478-4DDD-8711-E645563B0130}"/>
              </a:ext>
            </a:extLst>
          </p:cNvPr>
          <p:cNvGrpSpPr/>
          <p:nvPr/>
        </p:nvGrpSpPr>
        <p:grpSpPr>
          <a:xfrm>
            <a:off x="3810018" y="1303150"/>
            <a:ext cx="4571831" cy="4570028"/>
            <a:chOff x="3810018" y="1303150"/>
            <a:chExt cx="4571831" cy="4570028"/>
          </a:xfrm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87694D3-E90F-4BF1-8B1C-251CEB872F10}"/>
                </a:ext>
              </a:extLst>
            </p:cNvPr>
            <p:cNvSpPr/>
            <p:nvPr/>
          </p:nvSpPr>
          <p:spPr>
            <a:xfrm>
              <a:off x="4115514" y="1303150"/>
              <a:ext cx="1957729" cy="1298682"/>
            </a:xfrm>
            <a:custGeom>
              <a:avLst/>
              <a:gdLst>
                <a:gd name="connsiteX0" fmla="*/ 1957729 w 1957729"/>
                <a:gd name="connsiteY0" fmla="*/ 0 h 1298682"/>
                <a:gd name="connsiteX1" fmla="*/ 1957729 w 1957729"/>
                <a:gd name="connsiteY1" fmla="*/ 302259 h 1298682"/>
                <a:gd name="connsiteX2" fmla="*/ 1778465 w 1957729"/>
                <a:gd name="connsiteY2" fmla="*/ 311311 h 1298682"/>
                <a:gd name="connsiteX3" fmla="*/ 342064 w 1957729"/>
                <a:gd name="connsiteY3" fmla="*/ 1172252 h 1298682"/>
                <a:gd name="connsiteX4" fmla="*/ 265256 w 1957729"/>
                <a:gd name="connsiteY4" fmla="*/ 1298682 h 1298682"/>
                <a:gd name="connsiteX5" fmla="*/ 0 w 1957729"/>
                <a:gd name="connsiteY5" fmla="*/ 1153540 h 1298682"/>
                <a:gd name="connsiteX6" fmla="*/ 1071653 w 1957729"/>
                <a:gd name="connsiteY6" fmla="*/ 189304 h 1298682"/>
                <a:gd name="connsiteX7" fmla="*/ 1189482 w 1957729"/>
                <a:gd name="connsiteY7" fmla="*/ 142331 h 1298682"/>
                <a:gd name="connsiteX8" fmla="*/ 1225720 w 1957729"/>
                <a:gd name="connsiteY8" fmla="*/ 129068 h 1298682"/>
                <a:gd name="connsiteX9" fmla="*/ 1347159 w 1957729"/>
                <a:gd name="connsiteY9" fmla="*/ 89679 h 1298682"/>
                <a:gd name="connsiteX10" fmla="*/ 1428280 w 1957729"/>
                <a:gd name="connsiteY10" fmla="*/ 68821 h 1298682"/>
                <a:gd name="connsiteX11" fmla="*/ 1498550 w 1957729"/>
                <a:gd name="connsiteY11" fmla="*/ 51066 h 1298682"/>
                <a:gd name="connsiteX12" fmla="*/ 1582279 w 1957729"/>
                <a:gd name="connsiteY12" fmla="*/ 35755 h 1298682"/>
                <a:gd name="connsiteX13" fmla="*/ 1700830 w 1957729"/>
                <a:gd name="connsiteY13" fmla="*/ 17662 h 1298682"/>
                <a:gd name="connsiteX14" fmla="*/ 1774253 w 1957729"/>
                <a:gd name="connsiteY14" fmla="*/ 9265 h 1298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7729" h="1298682">
                  <a:moveTo>
                    <a:pt x="1957729" y="0"/>
                  </a:moveTo>
                  <a:lnTo>
                    <a:pt x="1957729" y="302259"/>
                  </a:lnTo>
                  <a:lnTo>
                    <a:pt x="1778465" y="311311"/>
                  </a:lnTo>
                  <a:cubicBezTo>
                    <a:pt x="1180658" y="372022"/>
                    <a:pt x="661634" y="699226"/>
                    <a:pt x="342064" y="1172252"/>
                  </a:cubicBezTo>
                  <a:lnTo>
                    <a:pt x="265256" y="1298682"/>
                  </a:lnTo>
                  <a:lnTo>
                    <a:pt x="0" y="1153540"/>
                  </a:lnTo>
                  <a:cubicBezTo>
                    <a:pt x="242507" y="727590"/>
                    <a:pt x="618666" y="387294"/>
                    <a:pt x="1071653" y="189304"/>
                  </a:cubicBezTo>
                  <a:lnTo>
                    <a:pt x="1189482" y="142331"/>
                  </a:lnTo>
                  <a:lnTo>
                    <a:pt x="1225720" y="129068"/>
                  </a:lnTo>
                  <a:lnTo>
                    <a:pt x="1347159" y="89679"/>
                  </a:lnTo>
                  <a:lnTo>
                    <a:pt x="1428280" y="68821"/>
                  </a:lnTo>
                  <a:lnTo>
                    <a:pt x="1498550" y="51066"/>
                  </a:lnTo>
                  <a:lnTo>
                    <a:pt x="1582279" y="35755"/>
                  </a:lnTo>
                  <a:lnTo>
                    <a:pt x="1700830" y="17662"/>
                  </a:lnTo>
                  <a:lnTo>
                    <a:pt x="1774253" y="9265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23C9921-9C81-48DF-AFA9-F53EDAD62E40}"/>
                </a:ext>
              </a:extLst>
            </p:cNvPr>
            <p:cNvSpPr/>
            <p:nvPr/>
          </p:nvSpPr>
          <p:spPr>
            <a:xfrm>
              <a:off x="6137497" y="1304096"/>
              <a:ext cx="1984284" cy="1364652"/>
            </a:xfrm>
            <a:custGeom>
              <a:avLst/>
              <a:gdLst>
                <a:gd name="connsiteX0" fmla="*/ 0 w 1984284"/>
                <a:gd name="connsiteY0" fmla="*/ 0 h 1364652"/>
                <a:gd name="connsiteX1" fmla="*/ 192233 w 1984284"/>
                <a:gd name="connsiteY1" fmla="*/ 9707 h 1364652"/>
                <a:gd name="connsiteX2" fmla="*/ 1968595 w 1984284"/>
                <a:gd name="connsiteY2" fmla="*/ 1194262 h 1364652"/>
                <a:gd name="connsiteX3" fmla="*/ 1984284 w 1984284"/>
                <a:gd name="connsiteY3" fmla="*/ 1226829 h 1364652"/>
                <a:gd name="connsiteX4" fmla="*/ 1710558 w 1984284"/>
                <a:gd name="connsiteY4" fmla="*/ 1364652 h 1364652"/>
                <a:gd name="connsiteX5" fmla="*/ 1695896 w 1984284"/>
                <a:gd name="connsiteY5" fmla="*/ 1334217 h 1364652"/>
                <a:gd name="connsiteX6" fmla="*/ 160525 w 1984284"/>
                <a:gd name="connsiteY6" fmla="*/ 310365 h 1364652"/>
                <a:gd name="connsiteX7" fmla="*/ 0 w 1984284"/>
                <a:gd name="connsiteY7" fmla="*/ 302260 h 136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4284" h="1364652">
                  <a:moveTo>
                    <a:pt x="0" y="0"/>
                  </a:moveTo>
                  <a:lnTo>
                    <a:pt x="192233" y="9707"/>
                  </a:lnTo>
                  <a:cubicBezTo>
                    <a:pt x="960720" y="87751"/>
                    <a:pt x="1616678" y="546440"/>
                    <a:pt x="1968595" y="1194262"/>
                  </a:cubicBezTo>
                  <a:lnTo>
                    <a:pt x="1984284" y="1226829"/>
                  </a:lnTo>
                  <a:lnTo>
                    <a:pt x="1710558" y="1364652"/>
                  </a:lnTo>
                  <a:lnTo>
                    <a:pt x="1695896" y="1334217"/>
                  </a:lnTo>
                  <a:cubicBezTo>
                    <a:pt x="1391722" y="774282"/>
                    <a:pt x="824754" y="377822"/>
                    <a:pt x="160525" y="310365"/>
                  </a:cubicBezTo>
                  <a:lnTo>
                    <a:pt x="0" y="30226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02CEDC50-3CE6-4618-8255-3759AFA519DB}"/>
                </a:ext>
              </a:extLst>
            </p:cNvPr>
            <p:cNvSpPr/>
            <p:nvPr/>
          </p:nvSpPr>
          <p:spPr>
            <a:xfrm>
              <a:off x="3810018" y="2520064"/>
              <a:ext cx="535046" cy="2067637"/>
            </a:xfrm>
            <a:custGeom>
              <a:avLst/>
              <a:gdLst>
                <a:gd name="connsiteX0" fmla="*/ 267357 w 535046"/>
                <a:gd name="connsiteY0" fmla="*/ 0 h 2067637"/>
                <a:gd name="connsiteX1" fmla="*/ 535046 w 535046"/>
                <a:gd name="connsiteY1" fmla="*/ 146362 h 2067637"/>
                <a:gd name="connsiteX2" fmla="*/ 465386 w 535046"/>
                <a:gd name="connsiteY2" fmla="*/ 290968 h 2067637"/>
                <a:gd name="connsiteX3" fmla="*/ 310112 w 535046"/>
                <a:gd name="connsiteY3" fmla="*/ 1060066 h 2067637"/>
                <a:gd name="connsiteX4" fmla="*/ 465386 w 535046"/>
                <a:gd name="connsiteY4" fmla="*/ 1829164 h 2067637"/>
                <a:gd name="connsiteX5" fmla="*/ 512393 w 535046"/>
                <a:gd name="connsiteY5" fmla="*/ 1926745 h 2067637"/>
                <a:gd name="connsiteX6" fmla="*/ 232563 w 535046"/>
                <a:gd name="connsiteY6" fmla="*/ 2067637 h 2067637"/>
                <a:gd name="connsiteX7" fmla="*/ 225990 w 535046"/>
                <a:gd name="connsiteY7" fmla="*/ 2053993 h 2067637"/>
                <a:gd name="connsiteX8" fmla="*/ 143713 w 535046"/>
                <a:gd name="connsiteY8" fmla="*/ 1859623 h 2067637"/>
                <a:gd name="connsiteX9" fmla="*/ 127229 w 535046"/>
                <a:gd name="connsiteY9" fmla="*/ 1814587 h 2067637"/>
                <a:gd name="connsiteX10" fmla="*/ 72805 w 535046"/>
                <a:gd name="connsiteY10" fmla="*/ 1631236 h 2067637"/>
                <a:gd name="connsiteX11" fmla="*/ 56915 w 535046"/>
                <a:gd name="connsiteY11" fmla="*/ 1569439 h 2067637"/>
                <a:gd name="connsiteX12" fmla="*/ 24950 w 535046"/>
                <a:gd name="connsiteY12" fmla="*/ 1387930 h 2067637"/>
                <a:gd name="connsiteX13" fmla="*/ 13706 w 535046"/>
                <a:gd name="connsiteY13" fmla="*/ 1314258 h 2067637"/>
                <a:gd name="connsiteX14" fmla="*/ 10680 w 535046"/>
                <a:gd name="connsiteY14" fmla="*/ 1279791 h 2067637"/>
                <a:gd name="connsiteX15" fmla="*/ 0 w 535046"/>
                <a:gd name="connsiteY15" fmla="*/ 1068279 h 2067637"/>
                <a:gd name="connsiteX16" fmla="*/ 56 w 535046"/>
                <a:gd name="connsiteY16" fmla="*/ 1066483 h 2067637"/>
                <a:gd name="connsiteX17" fmla="*/ 10355 w 535046"/>
                <a:gd name="connsiteY17" fmla="*/ 862515 h 2067637"/>
                <a:gd name="connsiteX18" fmla="*/ 14998 w 535046"/>
                <a:gd name="connsiteY18" fmla="*/ 813156 h 2067637"/>
                <a:gd name="connsiteX19" fmla="*/ 43046 w 535046"/>
                <a:gd name="connsiteY19" fmla="*/ 629373 h 2067637"/>
                <a:gd name="connsiteX20" fmla="*/ 57476 w 535046"/>
                <a:gd name="connsiteY20" fmla="*/ 564253 h 2067637"/>
                <a:gd name="connsiteX21" fmla="*/ 88466 w 535046"/>
                <a:gd name="connsiteY21" fmla="*/ 443729 h 2067637"/>
                <a:gd name="connsiteX22" fmla="*/ 107798 w 535046"/>
                <a:gd name="connsiteY22" fmla="*/ 376405 h 2067637"/>
                <a:gd name="connsiteX23" fmla="*/ 130737 w 535046"/>
                <a:gd name="connsiteY23" fmla="*/ 311702 h 2067637"/>
                <a:gd name="connsiteX24" fmla="*/ 157234 w 535046"/>
                <a:gd name="connsiteY24" fmla="*/ 239308 h 206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046" h="2067637">
                  <a:moveTo>
                    <a:pt x="267357" y="0"/>
                  </a:moveTo>
                  <a:lnTo>
                    <a:pt x="535046" y="146362"/>
                  </a:lnTo>
                  <a:lnTo>
                    <a:pt x="465386" y="290968"/>
                  </a:lnTo>
                  <a:cubicBezTo>
                    <a:pt x="365401" y="527358"/>
                    <a:pt x="310112" y="787255"/>
                    <a:pt x="310112" y="1060066"/>
                  </a:cubicBezTo>
                  <a:cubicBezTo>
                    <a:pt x="310112" y="1332877"/>
                    <a:pt x="365401" y="1592774"/>
                    <a:pt x="465386" y="1829164"/>
                  </a:cubicBezTo>
                  <a:lnTo>
                    <a:pt x="512393" y="1926745"/>
                  </a:lnTo>
                  <a:lnTo>
                    <a:pt x="232563" y="2067637"/>
                  </a:lnTo>
                  <a:lnTo>
                    <a:pt x="225990" y="2053993"/>
                  </a:lnTo>
                  <a:lnTo>
                    <a:pt x="143713" y="1859623"/>
                  </a:lnTo>
                  <a:lnTo>
                    <a:pt x="127229" y="1814587"/>
                  </a:lnTo>
                  <a:lnTo>
                    <a:pt x="72805" y="1631236"/>
                  </a:lnTo>
                  <a:lnTo>
                    <a:pt x="56915" y="1569439"/>
                  </a:lnTo>
                  <a:lnTo>
                    <a:pt x="24950" y="1387930"/>
                  </a:lnTo>
                  <a:lnTo>
                    <a:pt x="13706" y="1314258"/>
                  </a:lnTo>
                  <a:lnTo>
                    <a:pt x="10680" y="1279791"/>
                  </a:lnTo>
                  <a:lnTo>
                    <a:pt x="0" y="1068279"/>
                  </a:lnTo>
                  <a:lnTo>
                    <a:pt x="56" y="1066483"/>
                  </a:lnTo>
                  <a:lnTo>
                    <a:pt x="10355" y="862515"/>
                  </a:lnTo>
                  <a:lnTo>
                    <a:pt x="14998" y="813156"/>
                  </a:lnTo>
                  <a:lnTo>
                    <a:pt x="43046" y="629373"/>
                  </a:lnTo>
                  <a:lnTo>
                    <a:pt x="57476" y="564253"/>
                  </a:lnTo>
                  <a:lnTo>
                    <a:pt x="88466" y="443729"/>
                  </a:lnTo>
                  <a:lnTo>
                    <a:pt x="107798" y="376405"/>
                  </a:lnTo>
                  <a:lnTo>
                    <a:pt x="130737" y="311702"/>
                  </a:lnTo>
                  <a:lnTo>
                    <a:pt x="157234" y="239308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95BCC2D9-ACF8-4414-A623-D73E08297C37}"/>
                </a:ext>
              </a:extLst>
            </p:cNvPr>
            <p:cNvSpPr/>
            <p:nvPr/>
          </p:nvSpPr>
          <p:spPr>
            <a:xfrm>
              <a:off x="7843605" y="2582664"/>
              <a:ext cx="538244" cy="2066270"/>
            </a:xfrm>
            <a:custGeom>
              <a:avLst/>
              <a:gdLst>
                <a:gd name="connsiteX0" fmla="*/ 303101 w 538244"/>
                <a:gd name="connsiteY0" fmla="*/ 0 h 2066270"/>
                <a:gd name="connsiteX1" fmla="*/ 337171 w 538244"/>
                <a:gd name="connsiteY1" fmla="*/ 70724 h 2066270"/>
                <a:gd name="connsiteX2" fmla="*/ 375152 w 538244"/>
                <a:gd name="connsiteY2" fmla="*/ 160332 h 2066270"/>
                <a:gd name="connsiteX3" fmla="*/ 422819 w 538244"/>
                <a:gd name="connsiteY3" fmla="*/ 290569 h 2066270"/>
                <a:gd name="connsiteX4" fmla="*/ 451328 w 538244"/>
                <a:gd name="connsiteY4" fmla="*/ 386631 h 2066270"/>
                <a:gd name="connsiteX5" fmla="*/ 485707 w 538244"/>
                <a:gd name="connsiteY5" fmla="*/ 520333 h 2066270"/>
                <a:gd name="connsiteX6" fmla="*/ 504946 w 538244"/>
                <a:gd name="connsiteY6" fmla="*/ 629759 h 2066270"/>
                <a:gd name="connsiteX7" fmla="*/ 526202 w 538244"/>
                <a:gd name="connsiteY7" fmla="*/ 769036 h 2066270"/>
                <a:gd name="connsiteX8" fmla="*/ 526822 w 538244"/>
                <a:gd name="connsiteY8" fmla="*/ 776115 h 2066270"/>
                <a:gd name="connsiteX9" fmla="*/ 538244 w 538244"/>
                <a:gd name="connsiteY9" fmla="*/ 1002317 h 2066270"/>
                <a:gd name="connsiteX10" fmla="*/ 537749 w 538244"/>
                <a:gd name="connsiteY10" fmla="*/ 1018152 h 2066270"/>
                <a:gd name="connsiteX11" fmla="*/ 528787 w 538244"/>
                <a:gd name="connsiteY11" fmla="*/ 1195636 h 2066270"/>
                <a:gd name="connsiteX12" fmla="*/ 521665 w 538244"/>
                <a:gd name="connsiteY12" fmla="*/ 1271362 h 2066270"/>
                <a:gd name="connsiteX13" fmla="*/ 498767 w 538244"/>
                <a:gd name="connsiteY13" fmla="*/ 1421401 h 2066270"/>
                <a:gd name="connsiteX14" fmla="*/ 469676 w 538244"/>
                <a:gd name="connsiteY14" fmla="*/ 1552682 h 2066270"/>
                <a:gd name="connsiteX15" fmla="*/ 467139 w 538244"/>
                <a:gd name="connsiteY15" fmla="*/ 1562550 h 2066270"/>
                <a:gd name="connsiteX16" fmla="*/ 430581 w 538244"/>
                <a:gd name="connsiteY16" fmla="*/ 1689865 h 2066270"/>
                <a:gd name="connsiteX17" fmla="*/ 271022 w 538244"/>
                <a:gd name="connsiteY17" fmla="*/ 2066270 h 2066270"/>
                <a:gd name="connsiteX18" fmla="*/ 0 w 538244"/>
                <a:gd name="connsiteY18" fmla="*/ 1918086 h 2066270"/>
                <a:gd name="connsiteX19" fmla="*/ 72992 w 538244"/>
                <a:gd name="connsiteY19" fmla="*/ 1766564 h 2066270"/>
                <a:gd name="connsiteX20" fmla="*/ 228265 w 538244"/>
                <a:gd name="connsiteY20" fmla="*/ 997466 h 2066270"/>
                <a:gd name="connsiteX21" fmla="*/ 72992 w 538244"/>
                <a:gd name="connsiteY21" fmla="*/ 228368 h 2066270"/>
                <a:gd name="connsiteX22" fmla="*/ 29373 w 538244"/>
                <a:gd name="connsiteY22" fmla="*/ 137821 h 206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38244" h="2066270">
                  <a:moveTo>
                    <a:pt x="303101" y="0"/>
                  </a:moveTo>
                  <a:lnTo>
                    <a:pt x="337171" y="70724"/>
                  </a:lnTo>
                  <a:lnTo>
                    <a:pt x="375152" y="160332"/>
                  </a:lnTo>
                  <a:lnTo>
                    <a:pt x="422819" y="290569"/>
                  </a:lnTo>
                  <a:lnTo>
                    <a:pt x="451328" y="386631"/>
                  </a:lnTo>
                  <a:lnTo>
                    <a:pt x="485707" y="520333"/>
                  </a:lnTo>
                  <a:lnTo>
                    <a:pt x="504946" y="629759"/>
                  </a:lnTo>
                  <a:lnTo>
                    <a:pt x="526202" y="769036"/>
                  </a:lnTo>
                  <a:lnTo>
                    <a:pt x="526822" y="776115"/>
                  </a:lnTo>
                  <a:lnTo>
                    <a:pt x="538244" y="1002317"/>
                  </a:lnTo>
                  <a:lnTo>
                    <a:pt x="537749" y="1018152"/>
                  </a:lnTo>
                  <a:lnTo>
                    <a:pt x="528787" y="1195636"/>
                  </a:lnTo>
                  <a:lnTo>
                    <a:pt x="521665" y="1271362"/>
                  </a:lnTo>
                  <a:lnTo>
                    <a:pt x="498767" y="1421401"/>
                  </a:lnTo>
                  <a:lnTo>
                    <a:pt x="469676" y="1552682"/>
                  </a:lnTo>
                  <a:lnTo>
                    <a:pt x="467139" y="1562550"/>
                  </a:lnTo>
                  <a:lnTo>
                    <a:pt x="430581" y="1689865"/>
                  </a:lnTo>
                  <a:cubicBezTo>
                    <a:pt x="388580" y="1820861"/>
                    <a:pt x="334989" y="1946716"/>
                    <a:pt x="271022" y="2066270"/>
                  </a:cubicBezTo>
                  <a:lnTo>
                    <a:pt x="0" y="1918086"/>
                  </a:lnTo>
                  <a:lnTo>
                    <a:pt x="72992" y="1766564"/>
                  </a:lnTo>
                  <a:cubicBezTo>
                    <a:pt x="172976" y="1530174"/>
                    <a:pt x="228265" y="1270277"/>
                    <a:pt x="228265" y="997466"/>
                  </a:cubicBezTo>
                  <a:cubicBezTo>
                    <a:pt x="228265" y="724655"/>
                    <a:pt x="172976" y="464758"/>
                    <a:pt x="72992" y="228368"/>
                  </a:cubicBezTo>
                  <a:lnTo>
                    <a:pt x="29373" y="13782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8BFDEE2-7039-4BA7-9252-528EC93521F9}"/>
                </a:ext>
              </a:extLst>
            </p:cNvPr>
            <p:cNvSpPr/>
            <p:nvPr/>
          </p:nvSpPr>
          <p:spPr>
            <a:xfrm>
              <a:off x="4084963" y="4514510"/>
              <a:ext cx="1994736" cy="1358668"/>
            </a:xfrm>
            <a:custGeom>
              <a:avLst/>
              <a:gdLst>
                <a:gd name="connsiteX0" fmla="*/ 270061 w 1994736"/>
                <a:gd name="connsiteY0" fmla="*/ 0 h 1358668"/>
                <a:gd name="connsiteX1" fmla="*/ 273644 w 1994736"/>
                <a:gd name="connsiteY1" fmla="*/ 7437 h 1358668"/>
                <a:gd name="connsiteX2" fmla="*/ 1809016 w 1994736"/>
                <a:gd name="connsiteY2" fmla="*/ 1031289 h 1358668"/>
                <a:gd name="connsiteX3" fmla="*/ 1994736 w 1994736"/>
                <a:gd name="connsiteY3" fmla="*/ 1040667 h 1358668"/>
                <a:gd name="connsiteX4" fmla="*/ 1994736 w 1994736"/>
                <a:gd name="connsiteY4" fmla="*/ 1358668 h 1358668"/>
                <a:gd name="connsiteX5" fmla="*/ 1814712 w 1994736"/>
                <a:gd name="connsiteY5" fmla="*/ 1349578 h 1358668"/>
                <a:gd name="connsiteX6" fmla="*/ 1705046 w 1994736"/>
                <a:gd name="connsiteY6" fmla="*/ 1336661 h 1358668"/>
                <a:gd name="connsiteX7" fmla="*/ 1646915 w 1994736"/>
                <a:gd name="connsiteY7" fmla="*/ 1327789 h 1358668"/>
                <a:gd name="connsiteX8" fmla="*/ 1520890 w 1994736"/>
                <a:gd name="connsiteY8" fmla="*/ 1304009 h 1358668"/>
                <a:gd name="connsiteX9" fmla="*/ 0 w 1994736"/>
                <a:gd name="connsiteY9" fmla="*/ 135958 h 135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4736" h="1358668">
                  <a:moveTo>
                    <a:pt x="270061" y="0"/>
                  </a:moveTo>
                  <a:lnTo>
                    <a:pt x="273644" y="7437"/>
                  </a:lnTo>
                  <a:cubicBezTo>
                    <a:pt x="577819" y="567372"/>
                    <a:pt x="1144786" y="963833"/>
                    <a:pt x="1809016" y="1031289"/>
                  </a:cubicBezTo>
                  <a:lnTo>
                    <a:pt x="1994736" y="1040667"/>
                  </a:lnTo>
                  <a:lnTo>
                    <a:pt x="1994736" y="1358668"/>
                  </a:lnTo>
                  <a:lnTo>
                    <a:pt x="1814712" y="1349578"/>
                  </a:lnTo>
                  <a:lnTo>
                    <a:pt x="1705046" y="1336661"/>
                  </a:lnTo>
                  <a:lnTo>
                    <a:pt x="1646915" y="1327789"/>
                  </a:lnTo>
                  <a:lnTo>
                    <a:pt x="1520890" y="1304009"/>
                  </a:lnTo>
                  <a:cubicBezTo>
                    <a:pt x="859147" y="1155302"/>
                    <a:pt x="306351" y="720065"/>
                    <a:pt x="0" y="135958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FC873F33-BFDE-45C9-97B4-97DD45A1F765}"/>
                </a:ext>
              </a:extLst>
            </p:cNvPr>
            <p:cNvSpPr/>
            <p:nvPr/>
          </p:nvSpPr>
          <p:spPr>
            <a:xfrm>
              <a:off x="6131898" y="4563250"/>
              <a:ext cx="1952056" cy="1308617"/>
            </a:xfrm>
            <a:custGeom>
              <a:avLst/>
              <a:gdLst>
                <a:gd name="connsiteX0" fmla="*/ 1676403 w 1952056"/>
                <a:gd name="connsiteY0" fmla="*/ 0 h 1308617"/>
                <a:gd name="connsiteX1" fmla="*/ 1952056 w 1952056"/>
                <a:gd name="connsiteY1" fmla="*/ 150834 h 1308617"/>
                <a:gd name="connsiteX2" fmla="*/ 1859689 w 1952056"/>
                <a:gd name="connsiteY2" fmla="*/ 302875 h 1308617"/>
                <a:gd name="connsiteX3" fmla="*/ 1730147 w 1952056"/>
                <a:gd name="connsiteY3" fmla="*/ 476111 h 1308617"/>
                <a:gd name="connsiteX4" fmla="*/ 1722426 w 1952056"/>
                <a:gd name="connsiteY4" fmla="*/ 485092 h 1308617"/>
                <a:gd name="connsiteX5" fmla="*/ 1580548 w 1952056"/>
                <a:gd name="connsiteY5" fmla="*/ 641197 h 1308617"/>
                <a:gd name="connsiteX6" fmla="*/ 1053745 w 1952056"/>
                <a:gd name="connsiteY6" fmla="*/ 1034843 h 1308617"/>
                <a:gd name="connsiteX7" fmla="*/ 855581 w 1952056"/>
                <a:gd name="connsiteY7" fmla="*/ 1130304 h 1308617"/>
                <a:gd name="connsiteX8" fmla="*/ 849685 w 1952056"/>
                <a:gd name="connsiteY8" fmla="*/ 1132655 h 1308617"/>
                <a:gd name="connsiteX9" fmla="*/ 668019 w 1952056"/>
                <a:gd name="connsiteY9" fmla="*/ 1199145 h 1308617"/>
                <a:gd name="connsiteX10" fmla="*/ 628959 w 1952056"/>
                <a:gd name="connsiteY10" fmla="*/ 1211816 h 1308617"/>
                <a:gd name="connsiteX11" fmla="*/ 446707 w 1952056"/>
                <a:gd name="connsiteY11" fmla="*/ 1258678 h 1308617"/>
                <a:gd name="connsiteX12" fmla="*/ 371095 w 1952056"/>
                <a:gd name="connsiteY12" fmla="*/ 1272506 h 1308617"/>
                <a:gd name="connsiteX13" fmla="*/ 260305 w 1952056"/>
                <a:gd name="connsiteY13" fmla="*/ 1289415 h 1308617"/>
                <a:gd name="connsiteX14" fmla="*/ 160440 w 1952056"/>
                <a:gd name="connsiteY14" fmla="*/ 1300837 h 1308617"/>
                <a:gd name="connsiteX15" fmla="*/ 83592 w 1952056"/>
                <a:gd name="connsiteY15" fmla="*/ 1304718 h 1308617"/>
                <a:gd name="connsiteX16" fmla="*/ 0 w 1952056"/>
                <a:gd name="connsiteY16" fmla="*/ 1308617 h 1308617"/>
                <a:gd name="connsiteX17" fmla="*/ 0 w 1952056"/>
                <a:gd name="connsiteY17" fmla="*/ 990938 h 1308617"/>
                <a:gd name="connsiteX18" fmla="*/ 166124 w 1952056"/>
                <a:gd name="connsiteY18" fmla="*/ 982549 h 1308617"/>
                <a:gd name="connsiteX19" fmla="*/ 1602525 w 1952056"/>
                <a:gd name="connsiteY19" fmla="*/ 121608 h 130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2056" h="1308617">
                  <a:moveTo>
                    <a:pt x="1676403" y="0"/>
                  </a:moveTo>
                  <a:lnTo>
                    <a:pt x="1952056" y="150834"/>
                  </a:lnTo>
                  <a:lnTo>
                    <a:pt x="1859689" y="302875"/>
                  </a:lnTo>
                  <a:lnTo>
                    <a:pt x="1730147" y="476111"/>
                  </a:lnTo>
                  <a:lnTo>
                    <a:pt x="1722426" y="485092"/>
                  </a:lnTo>
                  <a:lnTo>
                    <a:pt x="1580548" y="641197"/>
                  </a:lnTo>
                  <a:cubicBezTo>
                    <a:pt x="1425417" y="796329"/>
                    <a:pt x="1248092" y="929268"/>
                    <a:pt x="1053745" y="1034843"/>
                  </a:cubicBezTo>
                  <a:lnTo>
                    <a:pt x="855581" y="1130304"/>
                  </a:lnTo>
                  <a:lnTo>
                    <a:pt x="849685" y="1132655"/>
                  </a:lnTo>
                  <a:lnTo>
                    <a:pt x="668019" y="1199145"/>
                  </a:lnTo>
                  <a:lnTo>
                    <a:pt x="628959" y="1211816"/>
                  </a:lnTo>
                  <a:lnTo>
                    <a:pt x="446707" y="1258678"/>
                  </a:lnTo>
                  <a:lnTo>
                    <a:pt x="371095" y="1272506"/>
                  </a:lnTo>
                  <a:lnTo>
                    <a:pt x="260305" y="1289415"/>
                  </a:lnTo>
                  <a:lnTo>
                    <a:pt x="160440" y="1300837"/>
                  </a:lnTo>
                  <a:lnTo>
                    <a:pt x="83592" y="1304718"/>
                  </a:lnTo>
                  <a:lnTo>
                    <a:pt x="0" y="1308617"/>
                  </a:lnTo>
                  <a:lnTo>
                    <a:pt x="0" y="990938"/>
                  </a:lnTo>
                  <a:lnTo>
                    <a:pt x="166124" y="982549"/>
                  </a:lnTo>
                  <a:cubicBezTo>
                    <a:pt x="763930" y="921839"/>
                    <a:pt x="1282954" y="594634"/>
                    <a:pt x="1602525" y="121608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57F23AB-AF2B-4DE9-9D31-E4C2518DF849}"/>
              </a:ext>
            </a:extLst>
          </p:cNvPr>
          <p:cNvGrpSpPr/>
          <p:nvPr/>
        </p:nvGrpSpPr>
        <p:grpSpPr>
          <a:xfrm>
            <a:off x="8929772" y="2943087"/>
            <a:ext cx="2937088" cy="1290153"/>
            <a:chOff x="8921977" y="1466725"/>
            <a:chExt cx="2937088" cy="129015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EB80DD4-572E-4DCE-808F-BA309E442D2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CDF1054-C45F-43D0-AEF6-ED3A3CE00F9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8814911-4FD6-4728-BA5C-EE1F5E47D459}"/>
              </a:ext>
            </a:extLst>
          </p:cNvPr>
          <p:cNvGrpSpPr/>
          <p:nvPr/>
        </p:nvGrpSpPr>
        <p:grpSpPr>
          <a:xfrm>
            <a:off x="340731" y="2943087"/>
            <a:ext cx="2937088" cy="1290153"/>
            <a:chOff x="332936" y="2627766"/>
            <a:chExt cx="2937088" cy="1290153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4DB1AF7-D0BB-4A6F-A761-32C7571CF4F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50B4BB5-FC80-411F-947A-41CE8D754A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202E8312-6931-4B84-9DEE-8D770B037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9412" y="3121989"/>
            <a:ext cx="652423" cy="652423"/>
          </a:xfrm>
          <a:prstGeom prst="rect">
            <a:avLst/>
          </a:prstGeom>
        </p:spPr>
      </p:pic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06BDFB1E-63CB-4346-AB1B-5C7554703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2859" y="3446272"/>
            <a:ext cx="652423" cy="652423"/>
          </a:xfrm>
          <a:prstGeom prst="rect">
            <a:avLst/>
          </a:prstGeom>
        </p:spPr>
      </p:pic>
      <p:pic>
        <p:nvPicPr>
          <p:cNvPr id="10" name="Graphic 9" descr="Handshake">
            <a:extLst>
              <a:ext uri="{FF2B5EF4-FFF2-40B4-BE49-F238E27FC236}">
                <a16:creationId xmlns:a16="http://schemas.microsoft.com/office/drawing/2014/main" id="{8915D240-9422-4FBE-AA76-D78A0BCA6C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1004" y="2119451"/>
            <a:ext cx="652423" cy="652423"/>
          </a:xfrm>
          <a:prstGeom prst="rect">
            <a:avLst/>
          </a:prstGeom>
        </p:spPr>
      </p:pic>
      <p:pic>
        <p:nvPicPr>
          <p:cNvPr id="12" name="Graphic 11" descr="Hourglass">
            <a:extLst>
              <a:ext uri="{FF2B5EF4-FFF2-40B4-BE49-F238E27FC236}">
                <a16:creationId xmlns:a16="http://schemas.microsoft.com/office/drawing/2014/main" id="{59DC2F6F-C1FB-4515-AE28-ED0AE28011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9968" y="4509087"/>
            <a:ext cx="652423" cy="652423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CE92DF51-B592-4A85-B5D3-39F7D29E37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9439" y="1930241"/>
            <a:ext cx="652423" cy="652423"/>
          </a:xfrm>
          <a:prstGeom prst="rect">
            <a:avLst/>
          </a:prstGeom>
        </p:spPr>
      </p:pic>
      <p:pic>
        <p:nvPicPr>
          <p:cNvPr id="16" name="Graphic 15" descr="Database">
            <a:extLst>
              <a:ext uri="{FF2B5EF4-FFF2-40B4-BE49-F238E27FC236}">
                <a16:creationId xmlns:a16="http://schemas.microsoft.com/office/drawing/2014/main" id="{A67D80F1-459C-41E6-A74C-2154ECC276B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73823" y="4364642"/>
            <a:ext cx="652423" cy="65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6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with 6 Parts for PowerPoint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8921977" y="4583025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332936" y="4583025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8929772" y="130315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340731" y="1303150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596A6A5E-08B8-4282-9DFC-7B55971F1179}"/>
              </a:ext>
            </a:extLst>
          </p:cNvPr>
          <p:cNvSpPr/>
          <p:nvPr/>
        </p:nvSpPr>
        <p:spPr>
          <a:xfrm>
            <a:off x="4115514" y="1303150"/>
            <a:ext cx="1957729" cy="1989023"/>
          </a:xfrm>
          <a:custGeom>
            <a:avLst/>
            <a:gdLst>
              <a:gd name="connsiteX0" fmla="*/ 1957729 w 1957729"/>
              <a:gd name="connsiteY0" fmla="*/ 0 h 1989023"/>
              <a:gd name="connsiteX1" fmla="*/ 1957729 w 1957729"/>
              <a:gd name="connsiteY1" fmla="*/ 732098 h 1989023"/>
              <a:gd name="connsiteX2" fmla="*/ 1941234 w 1957729"/>
              <a:gd name="connsiteY2" fmla="*/ 760125 h 1989023"/>
              <a:gd name="connsiteX3" fmla="*/ 1908514 w 1957729"/>
              <a:gd name="connsiteY3" fmla="*/ 759198 h 1989023"/>
              <a:gd name="connsiteX4" fmla="*/ 1721533 w 1957729"/>
              <a:gd name="connsiteY4" fmla="*/ 718393 h 1989023"/>
              <a:gd name="connsiteX5" fmla="*/ 1612498 w 1957729"/>
              <a:gd name="connsiteY5" fmla="*/ 803403 h 1989023"/>
              <a:gd name="connsiteX6" fmla="*/ 1593283 w 1957729"/>
              <a:gd name="connsiteY6" fmla="*/ 959615 h 1989023"/>
              <a:gd name="connsiteX7" fmla="*/ 1690082 w 1957729"/>
              <a:gd name="connsiteY7" fmla="*/ 1083265 h 1989023"/>
              <a:gd name="connsiteX8" fmla="*/ 1909420 w 1957729"/>
              <a:gd name="connsiteY8" fmla="*/ 1054929 h 1989023"/>
              <a:gd name="connsiteX9" fmla="*/ 1941505 w 1957729"/>
              <a:gd name="connsiteY9" fmla="*/ 1054929 h 1989023"/>
              <a:gd name="connsiteX10" fmla="*/ 1957729 w 1957729"/>
              <a:gd name="connsiteY10" fmla="*/ 1082647 h 1989023"/>
              <a:gd name="connsiteX11" fmla="*/ 1957729 w 1957729"/>
              <a:gd name="connsiteY11" fmla="*/ 1746473 h 1989023"/>
              <a:gd name="connsiteX12" fmla="*/ 1871068 w 1957729"/>
              <a:gd name="connsiteY12" fmla="*/ 1755181 h 1989023"/>
              <a:gd name="connsiteX13" fmla="*/ 1530494 w 1957729"/>
              <a:gd name="connsiteY13" fmla="*/ 1982636 h 1989023"/>
              <a:gd name="connsiteX14" fmla="*/ 1527015 w 1957729"/>
              <a:gd name="connsiteY14" fmla="*/ 1989023 h 1989023"/>
              <a:gd name="connsiteX15" fmla="*/ 953215 w 1957729"/>
              <a:gd name="connsiteY15" fmla="*/ 1675241 h 1989023"/>
              <a:gd name="connsiteX16" fmla="*/ 860041 w 1957729"/>
              <a:gd name="connsiteY16" fmla="*/ 1676993 h 1989023"/>
              <a:gd name="connsiteX17" fmla="*/ 814814 w 1957729"/>
              <a:gd name="connsiteY17" fmla="*/ 1758293 h 1989023"/>
              <a:gd name="connsiteX18" fmla="*/ 762246 w 1957729"/>
              <a:gd name="connsiteY18" fmla="*/ 1911517 h 1989023"/>
              <a:gd name="connsiteX19" fmla="*/ 653755 w 1957729"/>
              <a:gd name="connsiteY19" fmla="*/ 1928519 h 1989023"/>
              <a:gd name="connsiteX20" fmla="*/ 564297 w 1957729"/>
              <a:gd name="connsiteY20" fmla="*/ 1864633 h 1989023"/>
              <a:gd name="connsiteX21" fmla="*/ 548708 w 1957729"/>
              <a:gd name="connsiteY21" fmla="*/ 1775089 h 1989023"/>
              <a:gd name="connsiteX22" fmla="*/ 645235 w 1957729"/>
              <a:gd name="connsiteY22" fmla="*/ 1668853 h 1989023"/>
              <a:gd name="connsiteX23" fmla="*/ 692909 w 1957729"/>
              <a:gd name="connsiteY23" fmla="*/ 1587243 h 1989023"/>
              <a:gd name="connsiteX24" fmla="*/ 644601 w 1957729"/>
              <a:gd name="connsiteY24" fmla="*/ 1506252 h 1989023"/>
              <a:gd name="connsiteX25" fmla="*/ 0 w 1957729"/>
              <a:gd name="connsiteY25" fmla="*/ 1153540 h 1989023"/>
              <a:gd name="connsiteX26" fmla="*/ 1071653 w 1957729"/>
              <a:gd name="connsiteY26" fmla="*/ 189304 h 1989023"/>
              <a:gd name="connsiteX27" fmla="*/ 1189482 w 1957729"/>
              <a:gd name="connsiteY27" fmla="*/ 142331 h 1989023"/>
              <a:gd name="connsiteX28" fmla="*/ 1225720 w 1957729"/>
              <a:gd name="connsiteY28" fmla="*/ 129068 h 1989023"/>
              <a:gd name="connsiteX29" fmla="*/ 1347159 w 1957729"/>
              <a:gd name="connsiteY29" fmla="*/ 89679 h 1989023"/>
              <a:gd name="connsiteX30" fmla="*/ 1428280 w 1957729"/>
              <a:gd name="connsiteY30" fmla="*/ 68821 h 1989023"/>
              <a:gd name="connsiteX31" fmla="*/ 1498550 w 1957729"/>
              <a:gd name="connsiteY31" fmla="*/ 51066 h 1989023"/>
              <a:gd name="connsiteX32" fmla="*/ 1582279 w 1957729"/>
              <a:gd name="connsiteY32" fmla="*/ 35755 h 1989023"/>
              <a:gd name="connsiteX33" fmla="*/ 1700830 w 1957729"/>
              <a:gd name="connsiteY33" fmla="*/ 17662 h 1989023"/>
              <a:gd name="connsiteX34" fmla="*/ 1774253 w 1957729"/>
              <a:gd name="connsiteY34" fmla="*/ 9265 h 198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57729" h="1989023">
                <a:moveTo>
                  <a:pt x="1957729" y="0"/>
                </a:moveTo>
                <a:lnTo>
                  <a:pt x="1957729" y="732098"/>
                </a:lnTo>
                <a:cubicBezTo>
                  <a:pt x="1957729" y="749203"/>
                  <a:pt x="1946128" y="757446"/>
                  <a:pt x="1941234" y="760125"/>
                </a:cubicBezTo>
                <a:cubicBezTo>
                  <a:pt x="1936339" y="762907"/>
                  <a:pt x="1922925" y="768369"/>
                  <a:pt x="1908514" y="759198"/>
                </a:cubicBezTo>
                <a:cubicBezTo>
                  <a:pt x="1844072" y="719321"/>
                  <a:pt x="1777818" y="704689"/>
                  <a:pt x="1721533" y="718393"/>
                </a:cubicBezTo>
                <a:cubicBezTo>
                  <a:pt x="1676668" y="729419"/>
                  <a:pt x="1638783" y="758889"/>
                  <a:pt x="1612498" y="803403"/>
                </a:cubicBezTo>
                <a:cubicBezTo>
                  <a:pt x="1585307" y="849360"/>
                  <a:pt x="1578238" y="906342"/>
                  <a:pt x="1593283" y="959615"/>
                </a:cubicBezTo>
                <a:cubicBezTo>
                  <a:pt x="1607876" y="1012887"/>
                  <a:pt x="1643314" y="1057917"/>
                  <a:pt x="1690082" y="1083265"/>
                </a:cubicBezTo>
                <a:cubicBezTo>
                  <a:pt x="1776821" y="1130458"/>
                  <a:pt x="1853589" y="1086872"/>
                  <a:pt x="1909420" y="1054929"/>
                </a:cubicBezTo>
                <a:cubicBezTo>
                  <a:pt x="1923831" y="1046685"/>
                  <a:pt x="1936611" y="1052146"/>
                  <a:pt x="1941505" y="1054929"/>
                </a:cubicBezTo>
                <a:cubicBezTo>
                  <a:pt x="1946400" y="1057608"/>
                  <a:pt x="1957729" y="1065851"/>
                  <a:pt x="1957729" y="1082647"/>
                </a:cubicBezTo>
                <a:lnTo>
                  <a:pt x="1957729" y="1746473"/>
                </a:lnTo>
                <a:lnTo>
                  <a:pt x="1871068" y="1755181"/>
                </a:lnTo>
                <a:cubicBezTo>
                  <a:pt x="1729782" y="1783998"/>
                  <a:pt x="1608500" y="1867549"/>
                  <a:pt x="1530494" y="1982636"/>
                </a:cubicBezTo>
                <a:lnTo>
                  <a:pt x="1527015" y="1989023"/>
                </a:lnTo>
                <a:lnTo>
                  <a:pt x="953215" y="1675241"/>
                </a:lnTo>
                <a:cubicBezTo>
                  <a:pt x="923577" y="1659064"/>
                  <a:pt x="888773" y="1659682"/>
                  <a:pt x="860041" y="1676993"/>
                </a:cubicBezTo>
                <a:cubicBezTo>
                  <a:pt x="831038" y="1694407"/>
                  <a:pt x="814180" y="1724805"/>
                  <a:pt x="814814" y="1758293"/>
                </a:cubicBezTo>
                <a:cubicBezTo>
                  <a:pt x="815993" y="1827434"/>
                  <a:pt x="813002" y="1879264"/>
                  <a:pt x="762246" y="1911517"/>
                </a:cubicBezTo>
                <a:cubicBezTo>
                  <a:pt x="731430" y="1931301"/>
                  <a:pt x="691640" y="1937380"/>
                  <a:pt x="653755" y="1928519"/>
                </a:cubicBezTo>
                <a:cubicBezTo>
                  <a:pt x="615960" y="1919451"/>
                  <a:pt x="583240" y="1896266"/>
                  <a:pt x="564297" y="1864633"/>
                </a:cubicBezTo>
                <a:cubicBezTo>
                  <a:pt x="546261" y="1834132"/>
                  <a:pt x="541095" y="1804044"/>
                  <a:pt x="548708" y="1775089"/>
                </a:cubicBezTo>
                <a:cubicBezTo>
                  <a:pt x="559131" y="1736139"/>
                  <a:pt x="594207" y="1697395"/>
                  <a:pt x="645235" y="1668853"/>
                </a:cubicBezTo>
                <a:cubicBezTo>
                  <a:pt x="675145" y="1652057"/>
                  <a:pt x="693181" y="1621659"/>
                  <a:pt x="692909" y="1587243"/>
                </a:cubicBezTo>
                <a:cubicBezTo>
                  <a:pt x="692637" y="1552827"/>
                  <a:pt x="674601" y="1522636"/>
                  <a:pt x="644601" y="1506252"/>
                </a:cubicBezTo>
                <a:lnTo>
                  <a:pt x="0" y="1153540"/>
                </a:lnTo>
                <a:cubicBezTo>
                  <a:pt x="242507" y="727590"/>
                  <a:pt x="618666" y="387294"/>
                  <a:pt x="1071653" y="189304"/>
                </a:cubicBezTo>
                <a:lnTo>
                  <a:pt x="1189482" y="142331"/>
                </a:lnTo>
                <a:lnTo>
                  <a:pt x="1225720" y="129068"/>
                </a:lnTo>
                <a:lnTo>
                  <a:pt x="1347159" y="89679"/>
                </a:lnTo>
                <a:lnTo>
                  <a:pt x="1428280" y="68821"/>
                </a:lnTo>
                <a:lnTo>
                  <a:pt x="1498550" y="51066"/>
                </a:lnTo>
                <a:lnTo>
                  <a:pt x="1582279" y="35755"/>
                </a:lnTo>
                <a:lnTo>
                  <a:pt x="1700830" y="17662"/>
                </a:lnTo>
                <a:lnTo>
                  <a:pt x="1774253" y="926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B782786F-776A-4AAE-A9CB-5124C78D2B65}"/>
              </a:ext>
            </a:extLst>
          </p:cNvPr>
          <p:cNvSpPr/>
          <p:nvPr/>
        </p:nvSpPr>
        <p:spPr>
          <a:xfrm>
            <a:off x="5765283" y="1304096"/>
            <a:ext cx="2356498" cy="2011704"/>
          </a:xfrm>
          <a:custGeom>
            <a:avLst/>
            <a:gdLst>
              <a:gd name="connsiteX0" fmla="*/ 372214 w 2356498"/>
              <a:gd name="connsiteY0" fmla="*/ 0 h 2011704"/>
              <a:gd name="connsiteX1" fmla="*/ 564447 w 2356498"/>
              <a:gd name="connsiteY1" fmla="*/ 9707 h 2011704"/>
              <a:gd name="connsiteX2" fmla="*/ 2340809 w 2356498"/>
              <a:gd name="connsiteY2" fmla="*/ 1194262 h 2011704"/>
              <a:gd name="connsiteX3" fmla="*/ 2356498 w 2356498"/>
              <a:gd name="connsiteY3" fmla="*/ 1226829 h 2011704"/>
              <a:gd name="connsiteX4" fmla="*/ 1711044 w 2356498"/>
              <a:gd name="connsiteY4" fmla="*/ 1551818 h 2011704"/>
              <a:gd name="connsiteX5" fmla="*/ 1678314 w 2356498"/>
              <a:gd name="connsiteY5" fmla="*/ 1549756 h 2011704"/>
              <a:gd name="connsiteX6" fmla="*/ 1664256 w 2356498"/>
              <a:gd name="connsiteY6" fmla="*/ 1520159 h 2011704"/>
              <a:gd name="connsiteX7" fmla="*/ 1616590 w 2356498"/>
              <a:gd name="connsiteY7" fmla="*/ 1335665 h 2011704"/>
              <a:gd name="connsiteX8" fmla="*/ 1491383 w 2356498"/>
              <a:gd name="connsiteY8" fmla="*/ 1276883 h 2011704"/>
              <a:gd name="connsiteX9" fmla="*/ 1342893 w 2356498"/>
              <a:gd name="connsiteY9" fmla="*/ 1330199 h 2011704"/>
              <a:gd name="connsiteX10" fmla="*/ 1275677 w 2356498"/>
              <a:gd name="connsiteY10" fmla="*/ 1472102 h 2011704"/>
              <a:gd name="connsiteX11" fmla="*/ 1400005 w 2356498"/>
              <a:gd name="connsiteY11" fmla="*/ 1654429 h 2011704"/>
              <a:gd name="connsiteX12" fmla="*/ 1414392 w 2356498"/>
              <a:gd name="connsiteY12" fmla="*/ 1683099 h 2011704"/>
              <a:gd name="connsiteX13" fmla="*/ 1396600 w 2356498"/>
              <a:gd name="connsiteY13" fmla="*/ 1709911 h 2011704"/>
              <a:gd name="connsiteX14" fmla="*/ 796921 w 2356498"/>
              <a:gd name="connsiteY14" fmla="*/ 2011704 h 2011704"/>
              <a:gd name="connsiteX15" fmla="*/ 780576 w 2356498"/>
              <a:gd name="connsiteY15" fmla="*/ 1981689 h 2011704"/>
              <a:gd name="connsiteX16" fmla="*/ 440001 w 2356498"/>
              <a:gd name="connsiteY16" fmla="*/ 1754234 h 2011704"/>
              <a:gd name="connsiteX17" fmla="*/ 372214 w 2356498"/>
              <a:gd name="connsiteY17" fmla="*/ 1747422 h 2011704"/>
              <a:gd name="connsiteX18" fmla="*/ 372214 w 2356498"/>
              <a:gd name="connsiteY18" fmla="*/ 1081664 h 2011704"/>
              <a:gd name="connsiteX19" fmla="*/ 325865 w 2356498"/>
              <a:gd name="connsiteY19" fmla="*/ 1001329 h 2011704"/>
              <a:gd name="connsiteX20" fmla="*/ 232620 w 2356498"/>
              <a:gd name="connsiteY20" fmla="*/ 1001019 h 2011704"/>
              <a:gd name="connsiteX21" fmla="*/ 72597 w 2356498"/>
              <a:gd name="connsiteY21" fmla="*/ 1028657 h 2011704"/>
              <a:gd name="connsiteX22" fmla="*/ 5381 w 2356498"/>
              <a:gd name="connsiteY22" fmla="*/ 942237 h 2011704"/>
              <a:gd name="connsiteX23" fmla="*/ 18451 w 2356498"/>
              <a:gd name="connsiteY23" fmla="*/ 833232 h 2011704"/>
              <a:gd name="connsiteX24" fmla="*/ 89621 w 2356498"/>
              <a:gd name="connsiteY24" fmla="*/ 776513 h 2011704"/>
              <a:gd name="connsiteX25" fmla="*/ 229544 w 2356498"/>
              <a:gd name="connsiteY25" fmla="*/ 809720 h 2011704"/>
              <a:gd name="connsiteX26" fmla="*/ 324328 w 2356498"/>
              <a:gd name="connsiteY26" fmla="*/ 812195 h 2011704"/>
              <a:gd name="connsiteX27" fmla="*/ 372214 w 2356498"/>
              <a:gd name="connsiteY27" fmla="*/ 730828 h 20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56498" h="2011704">
                <a:moveTo>
                  <a:pt x="372214" y="0"/>
                </a:moveTo>
                <a:lnTo>
                  <a:pt x="564447" y="9707"/>
                </a:lnTo>
                <a:cubicBezTo>
                  <a:pt x="1332934" y="87751"/>
                  <a:pt x="1988892" y="546440"/>
                  <a:pt x="2340809" y="1194262"/>
                </a:cubicBezTo>
                <a:lnTo>
                  <a:pt x="2356498" y="1226829"/>
                </a:lnTo>
                <a:lnTo>
                  <a:pt x="1711044" y="1551818"/>
                </a:lnTo>
                <a:cubicBezTo>
                  <a:pt x="1695777" y="1559450"/>
                  <a:pt x="1683257" y="1552747"/>
                  <a:pt x="1678314" y="1549756"/>
                </a:cubicBezTo>
                <a:cubicBezTo>
                  <a:pt x="1673482" y="1546353"/>
                  <a:pt x="1662718" y="1537278"/>
                  <a:pt x="1664256" y="1520159"/>
                </a:cubicBezTo>
                <a:cubicBezTo>
                  <a:pt x="1671285" y="1444979"/>
                  <a:pt x="1654152" y="1379494"/>
                  <a:pt x="1616590" y="1335665"/>
                </a:cubicBezTo>
                <a:cubicBezTo>
                  <a:pt x="1586387" y="1300602"/>
                  <a:pt x="1543004" y="1280183"/>
                  <a:pt x="1491383" y="1276883"/>
                </a:cubicBezTo>
                <a:cubicBezTo>
                  <a:pt x="1438226" y="1273480"/>
                  <a:pt x="1384079" y="1292971"/>
                  <a:pt x="1342893" y="1330199"/>
                </a:cubicBezTo>
                <a:cubicBezTo>
                  <a:pt x="1301597" y="1367325"/>
                  <a:pt x="1277215" y="1419095"/>
                  <a:pt x="1275677" y="1472102"/>
                </a:cubicBezTo>
                <a:cubicBezTo>
                  <a:pt x="1272602" y="1570381"/>
                  <a:pt x="1346298" y="1619160"/>
                  <a:pt x="1400005" y="1654429"/>
                </a:cubicBezTo>
                <a:cubicBezTo>
                  <a:pt x="1414063" y="1663608"/>
                  <a:pt x="1414722" y="1677633"/>
                  <a:pt x="1414392" y="1683099"/>
                </a:cubicBezTo>
                <a:cubicBezTo>
                  <a:pt x="1414063" y="1688564"/>
                  <a:pt x="1411647" y="1702280"/>
                  <a:pt x="1396600" y="1709911"/>
                </a:cubicBezTo>
                <a:lnTo>
                  <a:pt x="796921" y="2011704"/>
                </a:lnTo>
                <a:lnTo>
                  <a:pt x="780576" y="1981689"/>
                </a:lnTo>
                <a:cubicBezTo>
                  <a:pt x="702570" y="1866602"/>
                  <a:pt x="581287" y="1783051"/>
                  <a:pt x="440001" y="1754234"/>
                </a:cubicBezTo>
                <a:lnTo>
                  <a:pt x="372214" y="1747422"/>
                </a:lnTo>
                <a:lnTo>
                  <a:pt x="372214" y="1081664"/>
                </a:lnTo>
                <a:cubicBezTo>
                  <a:pt x="372214" y="1048148"/>
                  <a:pt x="354861" y="1018035"/>
                  <a:pt x="325865" y="1001329"/>
                </a:cubicBezTo>
                <a:cubicBezTo>
                  <a:pt x="296760" y="984519"/>
                  <a:pt x="261944" y="984210"/>
                  <a:pt x="232620" y="1001019"/>
                </a:cubicBezTo>
                <a:cubicBezTo>
                  <a:pt x="172103" y="1035051"/>
                  <a:pt x="125425" y="1057326"/>
                  <a:pt x="72597" y="1028657"/>
                </a:cubicBezTo>
                <a:cubicBezTo>
                  <a:pt x="40197" y="1011332"/>
                  <a:pt x="15705" y="979672"/>
                  <a:pt x="5381" y="942237"/>
                </a:cubicBezTo>
                <a:cubicBezTo>
                  <a:pt x="-5053" y="904802"/>
                  <a:pt x="-111" y="864892"/>
                  <a:pt x="18451" y="833232"/>
                </a:cubicBezTo>
                <a:cubicBezTo>
                  <a:pt x="36463" y="802707"/>
                  <a:pt x="60296" y="783525"/>
                  <a:pt x="89621" y="776513"/>
                </a:cubicBezTo>
                <a:cubicBezTo>
                  <a:pt x="129050" y="766819"/>
                  <a:pt x="180121" y="778988"/>
                  <a:pt x="229544" y="809720"/>
                </a:cubicBezTo>
                <a:cubicBezTo>
                  <a:pt x="258869" y="827973"/>
                  <a:pt x="294015" y="828901"/>
                  <a:pt x="324328" y="812195"/>
                </a:cubicBezTo>
                <a:cubicBezTo>
                  <a:pt x="354202" y="795385"/>
                  <a:pt x="372214" y="764963"/>
                  <a:pt x="372214" y="73082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E9F767C8-259F-4A38-826A-8925BF656992}"/>
              </a:ext>
            </a:extLst>
          </p:cNvPr>
          <p:cNvSpPr/>
          <p:nvPr/>
        </p:nvSpPr>
        <p:spPr>
          <a:xfrm>
            <a:off x="3810018" y="2520064"/>
            <a:ext cx="1797361" cy="2067637"/>
          </a:xfrm>
          <a:custGeom>
            <a:avLst/>
            <a:gdLst>
              <a:gd name="connsiteX0" fmla="*/ 267357 w 1797361"/>
              <a:gd name="connsiteY0" fmla="*/ 0 h 2067637"/>
              <a:gd name="connsiteX1" fmla="*/ 912260 w 1797361"/>
              <a:gd name="connsiteY1" fmla="*/ 352608 h 2067637"/>
              <a:gd name="connsiteX2" fmla="*/ 929009 w 1797361"/>
              <a:gd name="connsiteY2" fmla="*/ 380659 h 2067637"/>
              <a:gd name="connsiteX3" fmla="*/ 912568 w 1797361"/>
              <a:gd name="connsiteY3" fmla="*/ 408998 h 2067637"/>
              <a:gd name="connsiteX4" fmla="*/ 786691 w 1797361"/>
              <a:gd name="connsiteY4" fmla="*/ 552703 h 2067637"/>
              <a:gd name="connsiteX5" fmla="*/ 808989 w 1797361"/>
              <a:gd name="connsiteY5" fmla="*/ 688844 h 2067637"/>
              <a:gd name="connsiteX6" fmla="*/ 937024 w 1797361"/>
              <a:gd name="connsiteY6" fmla="*/ 780754 h 2067637"/>
              <a:gd name="connsiteX7" fmla="*/ 1092496 w 1797361"/>
              <a:gd name="connsiteY7" fmla="*/ 755479 h 2067637"/>
              <a:gd name="connsiteX8" fmla="*/ 1173160 w 1797361"/>
              <a:gd name="connsiteY8" fmla="*/ 549926 h 2067637"/>
              <a:gd name="connsiteX9" fmla="*/ 1188779 w 1797361"/>
              <a:gd name="connsiteY9" fmla="*/ 521971 h 2067637"/>
              <a:gd name="connsiteX10" fmla="*/ 1220839 w 1797361"/>
              <a:gd name="connsiteY10" fmla="*/ 521300 h 2067637"/>
              <a:gd name="connsiteX11" fmla="*/ 1797361 w 1797361"/>
              <a:gd name="connsiteY11" fmla="*/ 836659 h 2067637"/>
              <a:gd name="connsiteX12" fmla="*/ 1785964 w 1797361"/>
              <a:gd name="connsiteY12" fmla="*/ 857587 h 2067637"/>
              <a:gd name="connsiteX13" fmla="*/ 1743324 w 1797361"/>
              <a:gd name="connsiteY13" fmla="*/ 1068099 h 2067637"/>
              <a:gd name="connsiteX14" fmla="*/ 1785964 w 1797361"/>
              <a:gd name="connsiteY14" fmla="*/ 1278611 h 2067637"/>
              <a:gd name="connsiteX15" fmla="*/ 1789042 w 1797361"/>
              <a:gd name="connsiteY15" fmla="*/ 1284263 h 2067637"/>
              <a:gd name="connsiteX16" fmla="*/ 1202445 w 1797361"/>
              <a:gd name="connsiteY16" fmla="*/ 1579506 h 2067637"/>
              <a:gd name="connsiteX17" fmla="*/ 1151478 w 1797361"/>
              <a:gd name="connsiteY17" fmla="*/ 1657151 h 2067637"/>
              <a:gd name="connsiteX18" fmla="*/ 1192992 w 1797361"/>
              <a:gd name="connsiteY18" fmla="*/ 1740348 h 2067637"/>
              <a:gd name="connsiteX19" fmla="*/ 1289892 w 1797361"/>
              <a:gd name="connsiteY19" fmla="*/ 1870075 h 2067637"/>
              <a:gd name="connsiteX20" fmla="*/ 1242829 w 1797361"/>
              <a:gd name="connsiteY20" fmla="*/ 1968974 h 2067637"/>
              <a:gd name="connsiteX21" fmla="*/ 1139250 w 1797361"/>
              <a:gd name="connsiteY21" fmla="*/ 2006504 h 2067637"/>
              <a:gd name="connsiteX22" fmla="*/ 1056428 w 1797361"/>
              <a:gd name="connsiteY22" fmla="*/ 1968687 h 2067637"/>
              <a:gd name="connsiteX23" fmla="*/ 1023135 w 1797361"/>
              <a:gd name="connsiteY23" fmla="*/ 1829194 h 2067637"/>
              <a:gd name="connsiteX24" fmla="*/ 982546 w 1797361"/>
              <a:gd name="connsiteY24" fmla="*/ 1743987 h 2067637"/>
              <a:gd name="connsiteX25" fmla="*/ 888112 w 1797361"/>
              <a:gd name="connsiteY25" fmla="*/ 1737572 h 2067637"/>
              <a:gd name="connsiteX26" fmla="*/ 232563 w 1797361"/>
              <a:gd name="connsiteY26" fmla="*/ 2067637 h 2067637"/>
              <a:gd name="connsiteX27" fmla="*/ 225990 w 1797361"/>
              <a:gd name="connsiteY27" fmla="*/ 2053993 h 2067637"/>
              <a:gd name="connsiteX28" fmla="*/ 143713 w 1797361"/>
              <a:gd name="connsiteY28" fmla="*/ 1859623 h 2067637"/>
              <a:gd name="connsiteX29" fmla="*/ 127229 w 1797361"/>
              <a:gd name="connsiteY29" fmla="*/ 1814587 h 2067637"/>
              <a:gd name="connsiteX30" fmla="*/ 72805 w 1797361"/>
              <a:gd name="connsiteY30" fmla="*/ 1631236 h 2067637"/>
              <a:gd name="connsiteX31" fmla="*/ 56915 w 1797361"/>
              <a:gd name="connsiteY31" fmla="*/ 1569439 h 2067637"/>
              <a:gd name="connsiteX32" fmla="*/ 24950 w 1797361"/>
              <a:gd name="connsiteY32" fmla="*/ 1387930 h 2067637"/>
              <a:gd name="connsiteX33" fmla="*/ 13706 w 1797361"/>
              <a:gd name="connsiteY33" fmla="*/ 1314258 h 2067637"/>
              <a:gd name="connsiteX34" fmla="*/ 10680 w 1797361"/>
              <a:gd name="connsiteY34" fmla="*/ 1279791 h 2067637"/>
              <a:gd name="connsiteX35" fmla="*/ 0 w 1797361"/>
              <a:gd name="connsiteY35" fmla="*/ 1068279 h 2067637"/>
              <a:gd name="connsiteX36" fmla="*/ 56 w 1797361"/>
              <a:gd name="connsiteY36" fmla="*/ 1066483 h 2067637"/>
              <a:gd name="connsiteX37" fmla="*/ 10355 w 1797361"/>
              <a:gd name="connsiteY37" fmla="*/ 862515 h 2067637"/>
              <a:gd name="connsiteX38" fmla="*/ 14998 w 1797361"/>
              <a:gd name="connsiteY38" fmla="*/ 813156 h 2067637"/>
              <a:gd name="connsiteX39" fmla="*/ 43046 w 1797361"/>
              <a:gd name="connsiteY39" fmla="*/ 629373 h 2067637"/>
              <a:gd name="connsiteX40" fmla="*/ 57476 w 1797361"/>
              <a:gd name="connsiteY40" fmla="*/ 564253 h 2067637"/>
              <a:gd name="connsiteX41" fmla="*/ 88466 w 1797361"/>
              <a:gd name="connsiteY41" fmla="*/ 443729 h 2067637"/>
              <a:gd name="connsiteX42" fmla="*/ 107798 w 1797361"/>
              <a:gd name="connsiteY42" fmla="*/ 376405 h 2067637"/>
              <a:gd name="connsiteX43" fmla="*/ 130737 w 1797361"/>
              <a:gd name="connsiteY43" fmla="*/ 311702 h 2067637"/>
              <a:gd name="connsiteX44" fmla="*/ 157234 w 1797361"/>
              <a:gd name="connsiteY44" fmla="*/ 239308 h 206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97361" h="2067637">
                <a:moveTo>
                  <a:pt x="267357" y="0"/>
                </a:moveTo>
                <a:lnTo>
                  <a:pt x="912260" y="352608"/>
                </a:lnTo>
                <a:cubicBezTo>
                  <a:pt x="927262" y="360841"/>
                  <a:pt x="929009" y="374819"/>
                  <a:pt x="929009" y="380659"/>
                </a:cubicBezTo>
                <a:cubicBezTo>
                  <a:pt x="929009" y="386404"/>
                  <a:pt x="927571" y="400765"/>
                  <a:pt x="912568" y="408998"/>
                </a:cubicBezTo>
                <a:cubicBezTo>
                  <a:pt x="846290" y="446145"/>
                  <a:pt x="801693" y="496983"/>
                  <a:pt x="786691" y="552703"/>
                </a:cubicBezTo>
                <a:cubicBezTo>
                  <a:pt x="774771" y="597413"/>
                  <a:pt x="782375" y="644325"/>
                  <a:pt x="808989" y="688844"/>
                </a:cubicBezTo>
                <a:cubicBezTo>
                  <a:pt x="836220" y="734512"/>
                  <a:pt x="882871" y="768020"/>
                  <a:pt x="937024" y="780754"/>
                </a:cubicBezTo>
                <a:cubicBezTo>
                  <a:pt x="991074" y="793296"/>
                  <a:pt x="1047899" y="784105"/>
                  <a:pt x="1092496" y="755479"/>
                </a:cubicBezTo>
                <a:cubicBezTo>
                  <a:pt x="1175626" y="702248"/>
                  <a:pt x="1174393" y="614168"/>
                  <a:pt x="1173160" y="549926"/>
                </a:cubicBezTo>
                <a:cubicBezTo>
                  <a:pt x="1172851" y="533172"/>
                  <a:pt x="1184155" y="524651"/>
                  <a:pt x="1188779" y="521971"/>
                </a:cubicBezTo>
                <a:cubicBezTo>
                  <a:pt x="1193300" y="519194"/>
                  <a:pt x="1206145" y="513450"/>
                  <a:pt x="1220839" y="521300"/>
                </a:cubicBezTo>
                <a:lnTo>
                  <a:pt x="1797361" y="836659"/>
                </a:lnTo>
                <a:lnTo>
                  <a:pt x="1785964" y="857587"/>
                </a:lnTo>
                <a:cubicBezTo>
                  <a:pt x="1758507" y="922290"/>
                  <a:pt x="1743324" y="993427"/>
                  <a:pt x="1743324" y="1068099"/>
                </a:cubicBezTo>
                <a:cubicBezTo>
                  <a:pt x="1743324" y="1142771"/>
                  <a:pt x="1758507" y="1213908"/>
                  <a:pt x="1785964" y="1278611"/>
                </a:cubicBezTo>
                <a:lnTo>
                  <a:pt x="1789042" y="1284263"/>
                </a:lnTo>
                <a:lnTo>
                  <a:pt x="1202445" y="1579506"/>
                </a:lnTo>
                <a:cubicBezTo>
                  <a:pt x="1172543" y="1594729"/>
                  <a:pt x="1153328" y="1623642"/>
                  <a:pt x="1151478" y="1657151"/>
                </a:cubicBezTo>
                <a:cubicBezTo>
                  <a:pt x="1149320" y="1690660"/>
                  <a:pt x="1164939" y="1721775"/>
                  <a:pt x="1192992" y="1740348"/>
                </a:cubicBezTo>
                <a:cubicBezTo>
                  <a:pt x="1250741" y="1778357"/>
                  <a:pt x="1291741" y="1810047"/>
                  <a:pt x="1289892" y="1870075"/>
                </a:cubicBezTo>
                <a:cubicBezTo>
                  <a:pt x="1288967" y="1906839"/>
                  <a:pt x="1271498" y="1942837"/>
                  <a:pt x="1242829" y="1968974"/>
                </a:cubicBezTo>
                <a:cubicBezTo>
                  <a:pt x="1213749" y="1995206"/>
                  <a:pt x="1176242" y="2008897"/>
                  <a:pt x="1139250" y="2006504"/>
                </a:cubicBezTo>
                <a:cubicBezTo>
                  <a:pt x="1103799" y="2004014"/>
                  <a:pt x="1075952" y="1991568"/>
                  <a:pt x="1056428" y="1968687"/>
                </a:cubicBezTo>
                <a:cubicBezTo>
                  <a:pt x="1030122" y="1938241"/>
                  <a:pt x="1017997" y="1887117"/>
                  <a:pt x="1023135" y="1829194"/>
                </a:cubicBezTo>
                <a:cubicBezTo>
                  <a:pt x="1026217" y="1795111"/>
                  <a:pt x="1010906" y="1763134"/>
                  <a:pt x="982546" y="1743987"/>
                </a:cubicBezTo>
                <a:cubicBezTo>
                  <a:pt x="954082" y="1724743"/>
                  <a:pt x="918939" y="1722349"/>
                  <a:pt x="888112" y="1737572"/>
                </a:cubicBezTo>
                <a:lnTo>
                  <a:pt x="232563" y="2067637"/>
                </a:lnTo>
                <a:lnTo>
                  <a:pt x="225990" y="2053993"/>
                </a:lnTo>
                <a:lnTo>
                  <a:pt x="143713" y="1859623"/>
                </a:lnTo>
                <a:lnTo>
                  <a:pt x="127229" y="1814587"/>
                </a:lnTo>
                <a:lnTo>
                  <a:pt x="72805" y="1631236"/>
                </a:lnTo>
                <a:lnTo>
                  <a:pt x="56915" y="1569439"/>
                </a:lnTo>
                <a:lnTo>
                  <a:pt x="24950" y="1387930"/>
                </a:lnTo>
                <a:lnTo>
                  <a:pt x="13706" y="1314258"/>
                </a:lnTo>
                <a:lnTo>
                  <a:pt x="10680" y="1279791"/>
                </a:lnTo>
                <a:lnTo>
                  <a:pt x="0" y="1068279"/>
                </a:lnTo>
                <a:lnTo>
                  <a:pt x="56" y="1066483"/>
                </a:lnTo>
                <a:lnTo>
                  <a:pt x="10355" y="862515"/>
                </a:lnTo>
                <a:lnTo>
                  <a:pt x="14998" y="813156"/>
                </a:lnTo>
                <a:lnTo>
                  <a:pt x="43046" y="629373"/>
                </a:lnTo>
                <a:lnTo>
                  <a:pt x="57476" y="564253"/>
                </a:lnTo>
                <a:lnTo>
                  <a:pt x="88466" y="443729"/>
                </a:lnTo>
                <a:lnTo>
                  <a:pt x="107798" y="376405"/>
                </a:lnTo>
                <a:lnTo>
                  <a:pt x="130737" y="311702"/>
                </a:lnTo>
                <a:lnTo>
                  <a:pt x="157234" y="23930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ED44E773-250A-4267-9047-7649A0770CB2}"/>
              </a:ext>
            </a:extLst>
          </p:cNvPr>
          <p:cNvSpPr/>
          <p:nvPr/>
        </p:nvSpPr>
        <p:spPr>
          <a:xfrm>
            <a:off x="6587594" y="2582664"/>
            <a:ext cx="1794255" cy="2066270"/>
          </a:xfrm>
          <a:custGeom>
            <a:avLst/>
            <a:gdLst>
              <a:gd name="connsiteX0" fmla="*/ 1559112 w 1794255"/>
              <a:gd name="connsiteY0" fmla="*/ 0 h 2066270"/>
              <a:gd name="connsiteX1" fmla="*/ 1593182 w 1794255"/>
              <a:gd name="connsiteY1" fmla="*/ 70724 h 2066270"/>
              <a:gd name="connsiteX2" fmla="*/ 1631163 w 1794255"/>
              <a:gd name="connsiteY2" fmla="*/ 160332 h 2066270"/>
              <a:gd name="connsiteX3" fmla="*/ 1678830 w 1794255"/>
              <a:gd name="connsiteY3" fmla="*/ 290569 h 2066270"/>
              <a:gd name="connsiteX4" fmla="*/ 1707339 w 1794255"/>
              <a:gd name="connsiteY4" fmla="*/ 386631 h 2066270"/>
              <a:gd name="connsiteX5" fmla="*/ 1741718 w 1794255"/>
              <a:gd name="connsiteY5" fmla="*/ 520333 h 2066270"/>
              <a:gd name="connsiteX6" fmla="*/ 1760957 w 1794255"/>
              <a:gd name="connsiteY6" fmla="*/ 629759 h 2066270"/>
              <a:gd name="connsiteX7" fmla="*/ 1782213 w 1794255"/>
              <a:gd name="connsiteY7" fmla="*/ 769036 h 2066270"/>
              <a:gd name="connsiteX8" fmla="*/ 1782833 w 1794255"/>
              <a:gd name="connsiteY8" fmla="*/ 776115 h 2066270"/>
              <a:gd name="connsiteX9" fmla="*/ 1794255 w 1794255"/>
              <a:gd name="connsiteY9" fmla="*/ 1002317 h 2066270"/>
              <a:gd name="connsiteX10" fmla="*/ 1793760 w 1794255"/>
              <a:gd name="connsiteY10" fmla="*/ 1018152 h 2066270"/>
              <a:gd name="connsiteX11" fmla="*/ 1784798 w 1794255"/>
              <a:gd name="connsiteY11" fmla="*/ 1195636 h 2066270"/>
              <a:gd name="connsiteX12" fmla="*/ 1777676 w 1794255"/>
              <a:gd name="connsiteY12" fmla="*/ 1271362 h 2066270"/>
              <a:gd name="connsiteX13" fmla="*/ 1754778 w 1794255"/>
              <a:gd name="connsiteY13" fmla="*/ 1421401 h 2066270"/>
              <a:gd name="connsiteX14" fmla="*/ 1725687 w 1794255"/>
              <a:gd name="connsiteY14" fmla="*/ 1552682 h 2066270"/>
              <a:gd name="connsiteX15" fmla="*/ 1723150 w 1794255"/>
              <a:gd name="connsiteY15" fmla="*/ 1562550 h 2066270"/>
              <a:gd name="connsiteX16" fmla="*/ 1686592 w 1794255"/>
              <a:gd name="connsiteY16" fmla="*/ 1689865 h 2066270"/>
              <a:gd name="connsiteX17" fmla="*/ 1527033 w 1794255"/>
              <a:gd name="connsiteY17" fmla="*/ 2066270 h 2066270"/>
              <a:gd name="connsiteX18" fmla="*/ 882131 w 1794255"/>
              <a:gd name="connsiteY18" fmla="*/ 1713662 h 2066270"/>
              <a:gd name="connsiteX19" fmla="*/ 865381 w 1794255"/>
              <a:gd name="connsiteY19" fmla="*/ 1685611 h 2066270"/>
              <a:gd name="connsiteX20" fmla="*/ 881822 w 1794255"/>
              <a:gd name="connsiteY20" fmla="*/ 1657655 h 2066270"/>
              <a:gd name="connsiteX21" fmla="*/ 1007700 w 1794255"/>
              <a:gd name="connsiteY21" fmla="*/ 1513855 h 2066270"/>
              <a:gd name="connsiteX22" fmla="*/ 985401 w 1794255"/>
              <a:gd name="connsiteY22" fmla="*/ 1377426 h 2066270"/>
              <a:gd name="connsiteX23" fmla="*/ 857366 w 1794255"/>
              <a:gd name="connsiteY23" fmla="*/ 1285517 h 2066270"/>
              <a:gd name="connsiteX24" fmla="*/ 701895 w 1794255"/>
              <a:gd name="connsiteY24" fmla="*/ 1310792 h 2066270"/>
              <a:gd name="connsiteX25" fmla="*/ 621231 w 1794255"/>
              <a:gd name="connsiteY25" fmla="*/ 1516344 h 2066270"/>
              <a:gd name="connsiteX26" fmla="*/ 605612 w 1794255"/>
              <a:gd name="connsiteY26" fmla="*/ 1544300 h 2066270"/>
              <a:gd name="connsiteX27" fmla="*/ 573551 w 1794255"/>
              <a:gd name="connsiteY27" fmla="*/ 1544970 h 2066270"/>
              <a:gd name="connsiteX28" fmla="*/ 0 w 1794255"/>
              <a:gd name="connsiteY28" fmla="*/ 1231237 h 2066270"/>
              <a:gd name="connsiteX29" fmla="*/ 8292 w 1794255"/>
              <a:gd name="connsiteY29" fmla="*/ 1216011 h 2066270"/>
              <a:gd name="connsiteX30" fmla="*/ 50931 w 1794255"/>
              <a:gd name="connsiteY30" fmla="*/ 1005499 h 2066270"/>
              <a:gd name="connsiteX31" fmla="*/ 8292 w 1794255"/>
              <a:gd name="connsiteY31" fmla="*/ 794987 h 2066270"/>
              <a:gd name="connsiteX32" fmla="*/ 2111 w 1794255"/>
              <a:gd name="connsiteY32" fmla="*/ 783638 h 2066270"/>
              <a:gd name="connsiteX33" fmla="*/ 591945 w 1794255"/>
              <a:gd name="connsiteY33" fmla="*/ 486764 h 2066270"/>
              <a:gd name="connsiteX34" fmla="*/ 642912 w 1794255"/>
              <a:gd name="connsiteY34" fmla="*/ 409119 h 2066270"/>
              <a:gd name="connsiteX35" fmla="*/ 601399 w 1794255"/>
              <a:gd name="connsiteY35" fmla="*/ 325922 h 2066270"/>
              <a:gd name="connsiteX36" fmla="*/ 504499 w 1794255"/>
              <a:gd name="connsiteY36" fmla="*/ 196195 h 2066270"/>
              <a:gd name="connsiteX37" fmla="*/ 551561 w 1794255"/>
              <a:gd name="connsiteY37" fmla="*/ 97297 h 2066270"/>
              <a:gd name="connsiteX38" fmla="*/ 655140 w 1794255"/>
              <a:gd name="connsiteY38" fmla="*/ 59767 h 2066270"/>
              <a:gd name="connsiteX39" fmla="*/ 737963 w 1794255"/>
              <a:gd name="connsiteY39" fmla="*/ 97584 h 2066270"/>
              <a:gd name="connsiteX40" fmla="*/ 771256 w 1794255"/>
              <a:gd name="connsiteY40" fmla="*/ 237076 h 2066270"/>
              <a:gd name="connsiteX41" fmla="*/ 811845 w 1794255"/>
              <a:gd name="connsiteY41" fmla="*/ 322284 h 2066270"/>
              <a:gd name="connsiteX42" fmla="*/ 906279 w 1794255"/>
              <a:gd name="connsiteY42" fmla="*/ 328698 h 206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4255" h="2066270">
                <a:moveTo>
                  <a:pt x="1559112" y="0"/>
                </a:moveTo>
                <a:lnTo>
                  <a:pt x="1593182" y="70724"/>
                </a:lnTo>
                <a:lnTo>
                  <a:pt x="1631163" y="160332"/>
                </a:lnTo>
                <a:lnTo>
                  <a:pt x="1678830" y="290569"/>
                </a:lnTo>
                <a:lnTo>
                  <a:pt x="1707339" y="386631"/>
                </a:lnTo>
                <a:lnTo>
                  <a:pt x="1741718" y="520333"/>
                </a:lnTo>
                <a:lnTo>
                  <a:pt x="1760957" y="629759"/>
                </a:lnTo>
                <a:lnTo>
                  <a:pt x="1782213" y="769036"/>
                </a:lnTo>
                <a:lnTo>
                  <a:pt x="1782833" y="776115"/>
                </a:lnTo>
                <a:lnTo>
                  <a:pt x="1794255" y="1002317"/>
                </a:lnTo>
                <a:lnTo>
                  <a:pt x="1793760" y="1018152"/>
                </a:lnTo>
                <a:lnTo>
                  <a:pt x="1784798" y="1195636"/>
                </a:lnTo>
                <a:lnTo>
                  <a:pt x="1777676" y="1271362"/>
                </a:lnTo>
                <a:lnTo>
                  <a:pt x="1754778" y="1421401"/>
                </a:lnTo>
                <a:lnTo>
                  <a:pt x="1725687" y="1552682"/>
                </a:lnTo>
                <a:lnTo>
                  <a:pt x="1723150" y="1562550"/>
                </a:lnTo>
                <a:lnTo>
                  <a:pt x="1686592" y="1689865"/>
                </a:lnTo>
                <a:cubicBezTo>
                  <a:pt x="1644591" y="1820861"/>
                  <a:pt x="1591000" y="1946716"/>
                  <a:pt x="1527033" y="2066270"/>
                </a:cubicBezTo>
                <a:lnTo>
                  <a:pt x="882131" y="1713662"/>
                </a:lnTo>
                <a:cubicBezTo>
                  <a:pt x="867128" y="1705429"/>
                  <a:pt x="865381" y="1691451"/>
                  <a:pt x="865381" y="1685611"/>
                </a:cubicBezTo>
                <a:cubicBezTo>
                  <a:pt x="865381" y="1680154"/>
                  <a:pt x="866923" y="1665793"/>
                  <a:pt x="881822" y="1657655"/>
                </a:cubicBezTo>
                <a:cubicBezTo>
                  <a:pt x="948101" y="1620412"/>
                  <a:pt x="992697" y="1569575"/>
                  <a:pt x="1007700" y="1513855"/>
                </a:cubicBezTo>
                <a:cubicBezTo>
                  <a:pt x="1019619" y="1469144"/>
                  <a:pt x="1012015" y="1421945"/>
                  <a:pt x="985401" y="1377426"/>
                </a:cubicBezTo>
                <a:cubicBezTo>
                  <a:pt x="958171" y="1331759"/>
                  <a:pt x="911519" y="1298250"/>
                  <a:pt x="857366" y="1285517"/>
                </a:cubicBezTo>
                <a:cubicBezTo>
                  <a:pt x="803316" y="1272975"/>
                  <a:pt x="746800" y="1282166"/>
                  <a:pt x="701895" y="1310792"/>
                </a:cubicBezTo>
                <a:cubicBezTo>
                  <a:pt x="618764" y="1364023"/>
                  <a:pt x="619998" y="1452103"/>
                  <a:pt x="621231" y="1516344"/>
                </a:cubicBezTo>
                <a:cubicBezTo>
                  <a:pt x="621539" y="1533098"/>
                  <a:pt x="610544" y="1541619"/>
                  <a:pt x="605612" y="1544300"/>
                </a:cubicBezTo>
                <a:cubicBezTo>
                  <a:pt x="600782" y="1547076"/>
                  <a:pt x="588246" y="1552821"/>
                  <a:pt x="573551" y="1544970"/>
                </a:cubicBezTo>
                <a:lnTo>
                  <a:pt x="0" y="1231237"/>
                </a:lnTo>
                <a:lnTo>
                  <a:pt x="8292" y="1216011"/>
                </a:lnTo>
                <a:cubicBezTo>
                  <a:pt x="35748" y="1151308"/>
                  <a:pt x="50931" y="1080171"/>
                  <a:pt x="50931" y="1005499"/>
                </a:cubicBezTo>
                <a:cubicBezTo>
                  <a:pt x="50931" y="930827"/>
                  <a:pt x="35748" y="859690"/>
                  <a:pt x="8292" y="794987"/>
                </a:cubicBezTo>
                <a:lnTo>
                  <a:pt x="2111" y="783638"/>
                </a:lnTo>
                <a:lnTo>
                  <a:pt x="591945" y="486764"/>
                </a:lnTo>
                <a:cubicBezTo>
                  <a:pt x="621847" y="471541"/>
                  <a:pt x="641063" y="442628"/>
                  <a:pt x="642912" y="409119"/>
                </a:cubicBezTo>
                <a:cubicBezTo>
                  <a:pt x="645070" y="375611"/>
                  <a:pt x="629451" y="344495"/>
                  <a:pt x="601399" y="325922"/>
                </a:cubicBezTo>
                <a:cubicBezTo>
                  <a:pt x="543649" y="287913"/>
                  <a:pt x="502649" y="256224"/>
                  <a:pt x="504499" y="196195"/>
                </a:cubicBezTo>
                <a:cubicBezTo>
                  <a:pt x="505424" y="159431"/>
                  <a:pt x="522892" y="123433"/>
                  <a:pt x="551561" y="97297"/>
                </a:cubicBezTo>
                <a:cubicBezTo>
                  <a:pt x="580642" y="71064"/>
                  <a:pt x="618764" y="57373"/>
                  <a:pt x="655140" y="59767"/>
                </a:cubicBezTo>
                <a:cubicBezTo>
                  <a:pt x="690592" y="62256"/>
                  <a:pt x="718439" y="74702"/>
                  <a:pt x="737963" y="97584"/>
                </a:cubicBezTo>
                <a:cubicBezTo>
                  <a:pt x="764474" y="128316"/>
                  <a:pt x="776394" y="179154"/>
                  <a:pt x="771256" y="237076"/>
                </a:cubicBezTo>
                <a:cubicBezTo>
                  <a:pt x="768173" y="271159"/>
                  <a:pt x="783484" y="303136"/>
                  <a:pt x="811845" y="322284"/>
                </a:cubicBezTo>
                <a:cubicBezTo>
                  <a:pt x="840617" y="341527"/>
                  <a:pt x="875760" y="343921"/>
                  <a:pt x="906279" y="3286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50734D12-CA94-47A2-8206-5A9223ECA28B}"/>
              </a:ext>
            </a:extLst>
          </p:cNvPr>
          <p:cNvSpPr/>
          <p:nvPr/>
        </p:nvSpPr>
        <p:spPr>
          <a:xfrm>
            <a:off x="4084963" y="3870659"/>
            <a:ext cx="2367279" cy="2002519"/>
          </a:xfrm>
          <a:custGeom>
            <a:avLst/>
            <a:gdLst>
              <a:gd name="connsiteX0" fmla="*/ 1550217 w 2367279"/>
              <a:gd name="connsiteY0" fmla="*/ 0 h 2002519"/>
              <a:gd name="connsiteX1" fmla="*/ 1561045 w 2367279"/>
              <a:gd name="connsiteY1" fmla="*/ 19882 h 2002519"/>
              <a:gd name="connsiteX2" fmla="*/ 1901619 w 2367279"/>
              <a:gd name="connsiteY2" fmla="*/ 247338 h 2002519"/>
              <a:gd name="connsiteX3" fmla="*/ 1995066 w 2367279"/>
              <a:gd name="connsiteY3" fmla="*/ 256727 h 2002519"/>
              <a:gd name="connsiteX4" fmla="*/ 1995066 w 2367279"/>
              <a:gd name="connsiteY4" fmla="*/ 919836 h 2002519"/>
              <a:gd name="connsiteX5" fmla="*/ 2041414 w 2367279"/>
              <a:gd name="connsiteY5" fmla="*/ 1000264 h 2002519"/>
              <a:gd name="connsiteX6" fmla="*/ 2134660 w 2367279"/>
              <a:gd name="connsiteY6" fmla="*/ 1000573 h 2002519"/>
              <a:gd name="connsiteX7" fmla="*/ 2294682 w 2367279"/>
              <a:gd name="connsiteY7" fmla="*/ 972836 h 2002519"/>
              <a:gd name="connsiteX8" fmla="*/ 2361898 w 2367279"/>
              <a:gd name="connsiteY8" fmla="*/ 1059347 h 2002519"/>
              <a:gd name="connsiteX9" fmla="*/ 2348829 w 2367279"/>
              <a:gd name="connsiteY9" fmla="*/ 1168337 h 2002519"/>
              <a:gd name="connsiteX10" fmla="*/ 2277659 w 2367279"/>
              <a:gd name="connsiteY10" fmla="*/ 1225049 h 2002519"/>
              <a:gd name="connsiteX11" fmla="*/ 2137735 w 2367279"/>
              <a:gd name="connsiteY11" fmla="*/ 1191847 h 2002519"/>
              <a:gd name="connsiteX12" fmla="*/ 2042952 w 2367279"/>
              <a:gd name="connsiteY12" fmla="*/ 1189372 h 2002519"/>
              <a:gd name="connsiteX13" fmla="*/ 1994736 w 2367279"/>
              <a:gd name="connsiteY13" fmla="*/ 1270419 h 2002519"/>
              <a:gd name="connsiteX14" fmla="*/ 1994736 w 2367279"/>
              <a:gd name="connsiteY14" fmla="*/ 2002519 h 2002519"/>
              <a:gd name="connsiteX15" fmla="*/ 1814712 w 2367279"/>
              <a:gd name="connsiteY15" fmla="*/ 1993429 h 2002519"/>
              <a:gd name="connsiteX16" fmla="*/ 1705046 w 2367279"/>
              <a:gd name="connsiteY16" fmla="*/ 1980512 h 2002519"/>
              <a:gd name="connsiteX17" fmla="*/ 1646915 w 2367279"/>
              <a:gd name="connsiteY17" fmla="*/ 1971640 h 2002519"/>
              <a:gd name="connsiteX18" fmla="*/ 1520890 w 2367279"/>
              <a:gd name="connsiteY18" fmla="*/ 1947860 h 2002519"/>
              <a:gd name="connsiteX19" fmla="*/ 0 w 2367279"/>
              <a:gd name="connsiteY19" fmla="*/ 779809 h 2002519"/>
              <a:gd name="connsiteX20" fmla="*/ 656236 w 2367279"/>
              <a:gd name="connsiteY20" fmla="*/ 449437 h 2002519"/>
              <a:gd name="connsiteX21" fmla="*/ 688965 w 2367279"/>
              <a:gd name="connsiteY21" fmla="*/ 451499 h 2002519"/>
              <a:gd name="connsiteX22" fmla="*/ 703023 w 2367279"/>
              <a:gd name="connsiteY22" fmla="*/ 481092 h 2002519"/>
              <a:gd name="connsiteX23" fmla="*/ 750690 w 2367279"/>
              <a:gd name="connsiteY23" fmla="*/ 665870 h 2002519"/>
              <a:gd name="connsiteX24" fmla="*/ 875896 w 2367279"/>
              <a:gd name="connsiteY24" fmla="*/ 724644 h 2002519"/>
              <a:gd name="connsiteX25" fmla="*/ 1024386 w 2367279"/>
              <a:gd name="connsiteY25" fmla="*/ 671438 h 2002519"/>
              <a:gd name="connsiteX26" fmla="*/ 1091602 w 2367279"/>
              <a:gd name="connsiteY26" fmla="*/ 529452 h 2002519"/>
              <a:gd name="connsiteX27" fmla="*/ 967275 w 2367279"/>
              <a:gd name="connsiteY27" fmla="*/ 347046 h 2002519"/>
              <a:gd name="connsiteX28" fmla="*/ 952887 w 2367279"/>
              <a:gd name="connsiteY28" fmla="*/ 318484 h 2002519"/>
              <a:gd name="connsiteX29" fmla="*/ 970679 w 2367279"/>
              <a:gd name="connsiteY29" fmla="*/ 291675 h 20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7279" h="2002519">
                <a:moveTo>
                  <a:pt x="1550217" y="0"/>
                </a:moveTo>
                <a:lnTo>
                  <a:pt x="1561045" y="19882"/>
                </a:lnTo>
                <a:cubicBezTo>
                  <a:pt x="1639051" y="134970"/>
                  <a:pt x="1760333" y="218521"/>
                  <a:pt x="1901619" y="247338"/>
                </a:cubicBezTo>
                <a:lnTo>
                  <a:pt x="1995066" y="256727"/>
                </a:lnTo>
                <a:lnTo>
                  <a:pt x="1995066" y="919836"/>
                </a:lnTo>
                <a:cubicBezTo>
                  <a:pt x="1995066" y="953348"/>
                  <a:pt x="2012419" y="983560"/>
                  <a:pt x="2041414" y="1000264"/>
                </a:cubicBezTo>
                <a:cubicBezTo>
                  <a:pt x="2070519" y="1016968"/>
                  <a:pt x="2105335" y="1017277"/>
                  <a:pt x="2134660" y="1000573"/>
                </a:cubicBezTo>
                <a:cubicBezTo>
                  <a:pt x="2195176" y="966443"/>
                  <a:pt x="2241854" y="944274"/>
                  <a:pt x="2294682" y="972836"/>
                </a:cubicBezTo>
                <a:cubicBezTo>
                  <a:pt x="2327082" y="990262"/>
                  <a:pt x="2351574" y="1021917"/>
                  <a:pt x="2361898" y="1059347"/>
                </a:cubicBezTo>
                <a:cubicBezTo>
                  <a:pt x="2372332" y="1096777"/>
                  <a:pt x="2367390" y="1136682"/>
                  <a:pt x="2348829" y="1168337"/>
                </a:cubicBezTo>
                <a:cubicBezTo>
                  <a:pt x="2330817" y="1198858"/>
                  <a:pt x="2306983" y="1218037"/>
                  <a:pt x="2277659" y="1225049"/>
                </a:cubicBezTo>
                <a:cubicBezTo>
                  <a:pt x="2238230" y="1234742"/>
                  <a:pt x="2187159" y="1222574"/>
                  <a:pt x="2137735" y="1191847"/>
                </a:cubicBezTo>
                <a:cubicBezTo>
                  <a:pt x="2108410" y="1173493"/>
                  <a:pt x="2072935" y="1172668"/>
                  <a:pt x="2042952" y="1189372"/>
                </a:cubicBezTo>
                <a:cubicBezTo>
                  <a:pt x="2013078" y="1205767"/>
                  <a:pt x="1995066" y="1236288"/>
                  <a:pt x="1994736" y="1270419"/>
                </a:cubicBezTo>
                <a:lnTo>
                  <a:pt x="1994736" y="2002519"/>
                </a:lnTo>
                <a:lnTo>
                  <a:pt x="1814712" y="1993429"/>
                </a:lnTo>
                <a:lnTo>
                  <a:pt x="1705046" y="1980512"/>
                </a:lnTo>
                <a:lnTo>
                  <a:pt x="1646915" y="1971640"/>
                </a:lnTo>
                <a:lnTo>
                  <a:pt x="1520890" y="1947860"/>
                </a:lnTo>
                <a:cubicBezTo>
                  <a:pt x="859147" y="1799153"/>
                  <a:pt x="306351" y="1363916"/>
                  <a:pt x="0" y="779809"/>
                </a:cubicBezTo>
                <a:lnTo>
                  <a:pt x="656236" y="449437"/>
                </a:lnTo>
                <a:cubicBezTo>
                  <a:pt x="671502" y="441807"/>
                  <a:pt x="684352" y="448199"/>
                  <a:pt x="688965" y="451499"/>
                </a:cubicBezTo>
                <a:cubicBezTo>
                  <a:pt x="693798" y="454902"/>
                  <a:pt x="704561" y="463976"/>
                  <a:pt x="703023" y="481092"/>
                </a:cubicBezTo>
                <a:cubicBezTo>
                  <a:pt x="695994" y="556571"/>
                  <a:pt x="713128" y="622047"/>
                  <a:pt x="750690" y="665870"/>
                </a:cubicBezTo>
                <a:cubicBezTo>
                  <a:pt x="780893" y="700928"/>
                  <a:pt x="824276" y="721345"/>
                  <a:pt x="875896" y="724644"/>
                </a:cubicBezTo>
                <a:cubicBezTo>
                  <a:pt x="929054" y="728047"/>
                  <a:pt x="983200" y="708559"/>
                  <a:pt x="1024386" y="671438"/>
                </a:cubicBezTo>
                <a:cubicBezTo>
                  <a:pt x="1065683" y="634214"/>
                  <a:pt x="1090065" y="582452"/>
                  <a:pt x="1091602" y="529452"/>
                </a:cubicBezTo>
                <a:cubicBezTo>
                  <a:pt x="1094678" y="431083"/>
                  <a:pt x="1020982" y="382723"/>
                  <a:pt x="967275" y="347046"/>
                </a:cubicBezTo>
                <a:cubicBezTo>
                  <a:pt x="953216" y="337972"/>
                  <a:pt x="952557" y="323949"/>
                  <a:pt x="952887" y="318484"/>
                </a:cubicBezTo>
                <a:cubicBezTo>
                  <a:pt x="953216" y="313019"/>
                  <a:pt x="955633" y="299305"/>
                  <a:pt x="970679" y="29167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01C33F0B-A872-46FB-9A25-2A3C7945E945}"/>
              </a:ext>
            </a:extLst>
          </p:cNvPr>
          <p:cNvSpPr/>
          <p:nvPr/>
        </p:nvSpPr>
        <p:spPr>
          <a:xfrm>
            <a:off x="6131898" y="3877026"/>
            <a:ext cx="1952056" cy="1994841"/>
          </a:xfrm>
          <a:custGeom>
            <a:avLst/>
            <a:gdLst>
              <a:gd name="connsiteX0" fmla="*/ 421321 w 1952056"/>
              <a:gd name="connsiteY0" fmla="*/ 0 h 1994841"/>
              <a:gd name="connsiteX1" fmla="*/ 1004877 w 1952056"/>
              <a:gd name="connsiteY1" fmla="*/ 319120 h 1994841"/>
              <a:gd name="connsiteX2" fmla="*/ 1098051 w 1952056"/>
              <a:gd name="connsiteY2" fmla="*/ 317265 h 1994841"/>
              <a:gd name="connsiteX3" fmla="*/ 1143187 w 1952056"/>
              <a:gd name="connsiteY3" fmla="*/ 235988 h 1994841"/>
              <a:gd name="connsiteX4" fmla="*/ 1195756 w 1952056"/>
              <a:gd name="connsiteY4" fmla="*/ 82806 h 1994841"/>
              <a:gd name="connsiteX5" fmla="*/ 1304246 w 1952056"/>
              <a:gd name="connsiteY5" fmla="*/ 65706 h 1994841"/>
              <a:gd name="connsiteX6" fmla="*/ 1393794 w 1952056"/>
              <a:gd name="connsiteY6" fmla="*/ 129678 h 1994841"/>
              <a:gd name="connsiteX7" fmla="*/ 1409293 w 1952056"/>
              <a:gd name="connsiteY7" fmla="*/ 219196 h 1994841"/>
              <a:gd name="connsiteX8" fmla="*/ 1312766 w 1952056"/>
              <a:gd name="connsiteY8" fmla="*/ 325506 h 1994841"/>
              <a:gd name="connsiteX9" fmla="*/ 1265092 w 1952056"/>
              <a:gd name="connsiteY9" fmla="*/ 407093 h 1994841"/>
              <a:gd name="connsiteX10" fmla="*/ 1313129 w 1952056"/>
              <a:gd name="connsiteY10" fmla="*/ 487444 h 1994841"/>
              <a:gd name="connsiteX11" fmla="*/ 1952056 w 1952056"/>
              <a:gd name="connsiteY11" fmla="*/ 837058 h 1994841"/>
              <a:gd name="connsiteX12" fmla="*/ 1859689 w 1952056"/>
              <a:gd name="connsiteY12" fmla="*/ 989099 h 1994841"/>
              <a:gd name="connsiteX13" fmla="*/ 1730147 w 1952056"/>
              <a:gd name="connsiteY13" fmla="*/ 1162335 h 1994841"/>
              <a:gd name="connsiteX14" fmla="*/ 1722426 w 1952056"/>
              <a:gd name="connsiteY14" fmla="*/ 1171316 h 1994841"/>
              <a:gd name="connsiteX15" fmla="*/ 1580548 w 1952056"/>
              <a:gd name="connsiteY15" fmla="*/ 1327421 h 1994841"/>
              <a:gd name="connsiteX16" fmla="*/ 1053745 w 1952056"/>
              <a:gd name="connsiteY16" fmla="*/ 1721067 h 1994841"/>
              <a:gd name="connsiteX17" fmla="*/ 855581 w 1952056"/>
              <a:gd name="connsiteY17" fmla="*/ 1816528 h 1994841"/>
              <a:gd name="connsiteX18" fmla="*/ 849685 w 1952056"/>
              <a:gd name="connsiteY18" fmla="*/ 1818879 h 1994841"/>
              <a:gd name="connsiteX19" fmla="*/ 668019 w 1952056"/>
              <a:gd name="connsiteY19" fmla="*/ 1885369 h 1994841"/>
              <a:gd name="connsiteX20" fmla="*/ 628959 w 1952056"/>
              <a:gd name="connsiteY20" fmla="*/ 1898040 h 1994841"/>
              <a:gd name="connsiteX21" fmla="*/ 446707 w 1952056"/>
              <a:gd name="connsiteY21" fmla="*/ 1944902 h 1994841"/>
              <a:gd name="connsiteX22" fmla="*/ 371095 w 1952056"/>
              <a:gd name="connsiteY22" fmla="*/ 1958730 h 1994841"/>
              <a:gd name="connsiteX23" fmla="*/ 260305 w 1952056"/>
              <a:gd name="connsiteY23" fmla="*/ 1975639 h 1994841"/>
              <a:gd name="connsiteX24" fmla="*/ 160440 w 1952056"/>
              <a:gd name="connsiteY24" fmla="*/ 1987061 h 1994841"/>
              <a:gd name="connsiteX25" fmla="*/ 83592 w 1952056"/>
              <a:gd name="connsiteY25" fmla="*/ 1990942 h 1994841"/>
              <a:gd name="connsiteX26" fmla="*/ 0 w 1952056"/>
              <a:gd name="connsiteY26" fmla="*/ 1994841 h 1994841"/>
              <a:gd name="connsiteX27" fmla="*/ 0 w 1952056"/>
              <a:gd name="connsiteY27" fmla="*/ 1262209 h 1994841"/>
              <a:gd name="connsiteX28" fmla="*/ 16496 w 1952056"/>
              <a:gd name="connsiteY28" fmla="*/ 1234189 h 1994841"/>
              <a:gd name="connsiteX29" fmla="*/ 49215 w 1952056"/>
              <a:gd name="connsiteY29" fmla="*/ 1235116 h 1994841"/>
              <a:gd name="connsiteX30" fmla="*/ 236197 w 1952056"/>
              <a:gd name="connsiteY30" fmla="*/ 1275910 h 1994841"/>
              <a:gd name="connsiteX31" fmla="*/ 345231 w 1952056"/>
              <a:gd name="connsiteY31" fmla="*/ 1190923 h 1994841"/>
              <a:gd name="connsiteX32" fmla="*/ 364446 w 1952056"/>
              <a:gd name="connsiteY32" fmla="*/ 1034755 h 1994841"/>
              <a:gd name="connsiteX33" fmla="*/ 267647 w 1952056"/>
              <a:gd name="connsiteY33" fmla="*/ 911035 h 1994841"/>
              <a:gd name="connsiteX34" fmla="*/ 48309 w 1952056"/>
              <a:gd name="connsiteY34" fmla="*/ 939364 h 1994841"/>
              <a:gd name="connsiteX35" fmla="*/ 16224 w 1952056"/>
              <a:gd name="connsiteY35" fmla="*/ 939364 h 1994841"/>
              <a:gd name="connsiteX36" fmla="*/ 272 w 1952056"/>
              <a:gd name="connsiteY36" fmla="*/ 911654 h 1994841"/>
              <a:gd name="connsiteX37" fmla="*/ 272 w 1952056"/>
              <a:gd name="connsiteY37" fmla="*/ 248317 h 1994841"/>
              <a:gd name="connsiteX38" fmla="*/ 73386 w 1952056"/>
              <a:gd name="connsiteY38" fmla="*/ 240971 h 1994841"/>
              <a:gd name="connsiteX39" fmla="*/ 413961 w 1952056"/>
              <a:gd name="connsiteY39" fmla="*/ 13515 h 19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52056" h="1994841">
                <a:moveTo>
                  <a:pt x="421321" y="0"/>
                </a:moveTo>
                <a:lnTo>
                  <a:pt x="1004877" y="319120"/>
                </a:lnTo>
                <a:cubicBezTo>
                  <a:pt x="1034424" y="335190"/>
                  <a:pt x="1069319" y="334675"/>
                  <a:pt x="1098051" y="317265"/>
                </a:cubicBezTo>
                <a:cubicBezTo>
                  <a:pt x="1127054" y="299959"/>
                  <a:pt x="1143821" y="269467"/>
                  <a:pt x="1143187" y="235988"/>
                </a:cubicBezTo>
                <a:cubicBezTo>
                  <a:pt x="1142009" y="166865"/>
                  <a:pt x="1145090" y="115050"/>
                  <a:pt x="1195756" y="82806"/>
                </a:cubicBezTo>
                <a:cubicBezTo>
                  <a:pt x="1226662" y="63028"/>
                  <a:pt x="1266361" y="56950"/>
                  <a:pt x="1304246" y="65706"/>
                </a:cubicBezTo>
                <a:cubicBezTo>
                  <a:pt x="1342132" y="74874"/>
                  <a:pt x="1374852" y="98052"/>
                  <a:pt x="1393794" y="129678"/>
                </a:cubicBezTo>
                <a:cubicBezTo>
                  <a:pt x="1411740" y="160170"/>
                  <a:pt x="1416997" y="190250"/>
                  <a:pt x="1409293" y="219196"/>
                </a:cubicBezTo>
                <a:cubicBezTo>
                  <a:pt x="1398961" y="258238"/>
                  <a:pt x="1363794" y="296869"/>
                  <a:pt x="1312766" y="325506"/>
                </a:cubicBezTo>
                <a:cubicBezTo>
                  <a:pt x="1282856" y="342195"/>
                  <a:pt x="1265092" y="372687"/>
                  <a:pt x="1265092" y="407093"/>
                </a:cubicBezTo>
                <a:cubicBezTo>
                  <a:pt x="1265454" y="441500"/>
                  <a:pt x="1283491" y="471683"/>
                  <a:pt x="1313129" y="487444"/>
                </a:cubicBezTo>
                <a:lnTo>
                  <a:pt x="1952056" y="837058"/>
                </a:lnTo>
                <a:lnTo>
                  <a:pt x="1859689" y="989099"/>
                </a:lnTo>
                <a:lnTo>
                  <a:pt x="1730147" y="1162335"/>
                </a:lnTo>
                <a:lnTo>
                  <a:pt x="1722426" y="1171316"/>
                </a:lnTo>
                <a:lnTo>
                  <a:pt x="1580548" y="1327421"/>
                </a:lnTo>
                <a:cubicBezTo>
                  <a:pt x="1425417" y="1482553"/>
                  <a:pt x="1248092" y="1615492"/>
                  <a:pt x="1053745" y="1721067"/>
                </a:cubicBezTo>
                <a:lnTo>
                  <a:pt x="855581" y="1816528"/>
                </a:lnTo>
                <a:lnTo>
                  <a:pt x="849685" y="1818879"/>
                </a:lnTo>
                <a:lnTo>
                  <a:pt x="668019" y="1885369"/>
                </a:lnTo>
                <a:lnTo>
                  <a:pt x="628959" y="1898040"/>
                </a:lnTo>
                <a:lnTo>
                  <a:pt x="446707" y="1944902"/>
                </a:lnTo>
                <a:lnTo>
                  <a:pt x="371095" y="1958730"/>
                </a:lnTo>
                <a:lnTo>
                  <a:pt x="260305" y="1975639"/>
                </a:lnTo>
                <a:lnTo>
                  <a:pt x="160440" y="1987061"/>
                </a:lnTo>
                <a:lnTo>
                  <a:pt x="83592" y="1990942"/>
                </a:lnTo>
                <a:lnTo>
                  <a:pt x="0" y="1994841"/>
                </a:lnTo>
                <a:lnTo>
                  <a:pt x="0" y="1262209"/>
                </a:lnTo>
                <a:cubicBezTo>
                  <a:pt x="0" y="1245108"/>
                  <a:pt x="11602" y="1236867"/>
                  <a:pt x="16496" y="1234189"/>
                </a:cubicBezTo>
                <a:cubicBezTo>
                  <a:pt x="21390" y="1231408"/>
                  <a:pt x="34532" y="1225948"/>
                  <a:pt x="49215" y="1235116"/>
                </a:cubicBezTo>
                <a:cubicBezTo>
                  <a:pt x="113657" y="1274982"/>
                  <a:pt x="179912" y="1289610"/>
                  <a:pt x="236197" y="1275910"/>
                </a:cubicBezTo>
                <a:cubicBezTo>
                  <a:pt x="281061" y="1264887"/>
                  <a:pt x="318947" y="1235425"/>
                  <a:pt x="345231" y="1190923"/>
                </a:cubicBezTo>
                <a:cubicBezTo>
                  <a:pt x="372422" y="1144979"/>
                  <a:pt x="379491" y="1088013"/>
                  <a:pt x="364446" y="1034755"/>
                </a:cubicBezTo>
                <a:cubicBezTo>
                  <a:pt x="349854" y="981394"/>
                  <a:pt x="314415" y="936377"/>
                  <a:pt x="267647" y="911035"/>
                </a:cubicBezTo>
                <a:cubicBezTo>
                  <a:pt x="180909" y="863855"/>
                  <a:pt x="104141" y="907739"/>
                  <a:pt x="48309" y="939364"/>
                </a:cubicBezTo>
                <a:cubicBezTo>
                  <a:pt x="33626" y="947914"/>
                  <a:pt x="21118" y="942146"/>
                  <a:pt x="16224" y="939364"/>
                </a:cubicBezTo>
                <a:cubicBezTo>
                  <a:pt x="11602" y="936686"/>
                  <a:pt x="272" y="928445"/>
                  <a:pt x="272" y="911654"/>
                </a:cubicBezTo>
                <a:lnTo>
                  <a:pt x="272" y="248317"/>
                </a:lnTo>
                <a:lnTo>
                  <a:pt x="73386" y="240971"/>
                </a:lnTo>
                <a:cubicBezTo>
                  <a:pt x="214672" y="212154"/>
                  <a:pt x="335955" y="128603"/>
                  <a:pt x="413961" y="13515"/>
                </a:cubicBezTo>
                <a:close/>
              </a:path>
            </a:pathLst>
          </a:custGeom>
          <a:solidFill>
            <a:srgbClr val="5DB7E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3F01C69-C478-4DDD-8711-E645563B0130}"/>
              </a:ext>
            </a:extLst>
          </p:cNvPr>
          <p:cNvGrpSpPr/>
          <p:nvPr/>
        </p:nvGrpSpPr>
        <p:grpSpPr>
          <a:xfrm>
            <a:off x="3810018" y="1303150"/>
            <a:ext cx="4571831" cy="4570028"/>
            <a:chOff x="3810018" y="1303150"/>
            <a:chExt cx="4571831" cy="4570028"/>
          </a:xfrm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87694D3-E90F-4BF1-8B1C-251CEB872F10}"/>
                </a:ext>
              </a:extLst>
            </p:cNvPr>
            <p:cNvSpPr/>
            <p:nvPr/>
          </p:nvSpPr>
          <p:spPr>
            <a:xfrm>
              <a:off x="4115514" y="1303150"/>
              <a:ext cx="1957729" cy="1298682"/>
            </a:xfrm>
            <a:custGeom>
              <a:avLst/>
              <a:gdLst>
                <a:gd name="connsiteX0" fmla="*/ 1957729 w 1957729"/>
                <a:gd name="connsiteY0" fmla="*/ 0 h 1298682"/>
                <a:gd name="connsiteX1" fmla="*/ 1957729 w 1957729"/>
                <a:gd name="connsiteY1" fmla="*/ 302259 h 1298682"/>
                <a:gd name="connsiteX2" fmla="*/ 1778465 w 1957729"/>
                <a:gd name="connsiteY2" fmla="*/ 311311 h 1298682"/>
                <a:gd name="connsiteX3" fmla="*/ 342064 w 1957729"/>
                <a:gd name="connsiteY3" fmla="*/ 1172252 h 1298682"/>
                <a:gd name="connsiteX4" fmla="*/ 265256 w 1957729"/>
                <a:gd name="connsiteY4" fmla="*/ 1298682 h 1298682"/>
                <a:gd name="connsiteX5" fmla="*/ 0 w 1957729"/>
                <a:gd name="connsiteY5" fmla="*/ 1153540 h 1298682"/>
                <a:gd name="connsiteX6" fmla="*/ 1071653 w 1957729"/>
                <a:gd name="connsiteY6" fmla="*/ 189304 h 1298682"/>
                <a:gd name="connsiteX7" fmla="*/ 1189482 w 1957729"/>
                <a:gd name="connsiteY7" fmla="*/ 142331 h 1298682"/>
                <a:gd name="connsiteX8" fmla="*/ 1225720 w 1957729"/>
                <a:gd name="connsiteY8" fmla="*/ 129068 h 1298682"/>
                <a:gd name="connsiteX9" fmla="*/ 1347159 w 1957729"/>
                <a:gd name="connsiteY9" fmla="*/ 89679 h 1298682"/>
                <a:gd name="connsiteX10" fmla="*/ 1428280 w 1957729"/>
                <a:gd name="connsiteY10" fmla="*/ 68821 h 1298682"/>
                <a:gd name="connsiteX11" fmla="*/ 1498550 w 1957729"/>
                <a:gd name="connsiteY11" fmla="*/ 51066 h 1298682"/>
                <a:gd name="connsiteX12" fmla="*/ 1582279 w 1957729"/>
                <a:gd name="connsiteY12" fmla="*/ 35755 h 1298682"/>
                <a:gd name="connsiteX13" fmla="*/ 1700830 w 1957729"/>
                <a:gd name="connsiteY13" fmla="*/ 17662 h 1298682"/>
                <a:gd name="connsiteX14" fmla="*/ 1774253 w 1957729"/>
                <a:gd name="connsiteY14" fmla="*/ 9265 h 1298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7729" h="1298682">
                  <a:moveTo>
                    <a:pt x="1957729" y="0"/>
                  </a:moveTo>
                  <a:lnTo>
                    <a:pt x="1957729" y="302259"/>
                  </a:lnTo>
                  <a:lnTo>
                    <a:pt x="1778465" y="311311"/>
                  </a:lnTo>
                  <a:cubicBezTo>
                    <a:pt x="1180658" y="372022"/>
                    <a:pt x="661634" y="699226"/>
                    <a:pt x="342064" y="1172252"/>
                  </a:cubicBezTo>
                  <a:lnTo>
                    <a:pt x="265256" y="1298682"/>
                  </a:lnTo>
                  <a:lnTo>
                    <a:pt x="0" y="1153540"/>
                  </a:lnTo>
                  <a:cubicBezTo>
                    <a:pt x="242507" y="727590"/>
                    <a:pt x="618666" y="387294"/>
                    <a:pt x="1071653" y="189304"/>
                  </a:cubicBezTo>
                  <a:lnTo>
                    <a:pt x="1189482" y="142331"/>
                  </a:lnTo>
                  <a:lnTo>
                    <a:pt x="1225720" y="129068"/>
                  </a:lnTo>
                  <a:lnTo>
                    <a:pt x="1347159" y="89679"/>
                  </a:lnTo>
                  <a:lnTo>
                    <a:pt x="1428280" y="68821"/>
                  </a:lnTo>
                  <a:lnTo>
                    <a:pt x="1498550" y="51066"/>
                  </a:lnTo>
                  <a:lnTo>
                    <a:pt x="1582279" y="35755"/>
                  </a:lnTo>
                  <a:lnTo>
                    <a:pt x="1700830" y="17662"/>
                  </a:lnTo>
                  <a:lnTo>
                    <a:pt x="1774253" y="9265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23C9921-9C81-48DF-AFA9-F53EDAD62E40}"/>
                </a:ext>
              </a:extLst>
            </p:cNvPr>
            <p:cNvSpPr/>
            <p:nvPr/>
          </p:nvSpPr>
          <p:spPr>
            <a:xfrm>
              <a:off x="6137497" y="1304096"/>
              <a:ext cx="1984284" cy="1364652"/>
            </a:xfrm>
            <a:custGeom>
              <a:avLst/>
              <a:gdLst>
                <a:gd name="connsiteX0" fmla="*/ 0 w 1984284"/>
                <a:gd name="connsiteY0" fmla="*/ 0 h 1364652"/>
                <a:gd name="connsiteX1" fmla="*/ 192233 w 1984284"/>
                <a:gd name="connsiteY1" fmla="*/ 9707 h 1364652"/>
                <a:gd name="connsiteX2" fmla="*/ 1968595 w 1984284"/>
                <a:gd name="connsiteY2" fmla="*/ 1194262 h 1364652"/>
                <a:gd name="connsiteX3" fmla="*/ 1984284 w 1984284"/>
                <a:gd name="connsiteY3" fmla="*/ 1226829 h 1364652"/>
                <a:gd name="connsiteX4" fmla="*/ 1710558 w 1984284"/>
                <a:gd name="connsiteY4" fmla="*/ 1364652 h 1364652"/>
                <a:gd name="connsiteX5" fmla="*/ 1695896 w 1984284"/>
                <a:gd name="connsiteY5" fmla="*/ 1334217 h 1364652"/>
                <a:gd name="connsiteX6" fmla="*/ 160525 w 1984284"/>
                <a:gd name="connsiteY6" fmla="*/ 310365 h 1364652"/>
                <a:gd name="connsiteX7" fmla="*/ 0 w 1984284"/>
                <a:gd name="connsiteY7" fmla="*/ 302260 h 136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4284" h="1364652">
                  <a:moveTo>
                    <a:pt x="0" y="0"/>
                  </a:moveTo>
                  <a:lnTo>
                    <a:pt x="192233" y="9707"/>
                  </a:lnTo>
                  <a:cubicBezTo>
                    <a:pt x="960720" y="87751"/>
                    <a:pt x="1616678" y="546440"/>
                    <a:pt x="1968595" y="1194262"/>
                  </a:cubicBezTo>
                  <a:lnTo>
                    <a:pt x="1984284" y="1226829"/>
                  </a:lnTo>
                  <a:lnTo>
                    <a:pt x="1710558" y="1364652"/>
                  </a:lnTo>
                  <a:lnTo>
                    <a:pt x="1695896" y="1334217"/>
                  </a:lnTo>
                  <a:cubicBezTo>
                    <a:pt x="1391722" y="774282"/>
                    <a:pt x="824754" y="377822"/>
                    <a:pt x="160525" y="310365"/>
                  </a:cubicBezTo>
                  <a:lnTo>
                    <a:pt x="0" y="30226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02CEDC50-3CE6-4618-8255-3759AFA519DB}"/>
                </a:ext>
              </a:extLst>
            </p:cNvPr>
            <p:cNvSpPr/>
            <p:nvPr/>
          </p:nvSpPr>
          <p:spPr>
            <a:xfrm>
              <a:off x="3810018" y="2520064"/>
              <a:ext cx="535046" cy="2067637"/>
            </a:xfrm>
            <a:custGeom>
              <a:avLst/>
              <a:gdLst>
                <a:gd name="connsiteX0" fmla="*/ 267357 w 535046"/>
                <a:gd name="connsiteY0" fmla="*/ 0 h 2067637"/>
                <a:gd name="connsiteX1" fmla="*/ 535046 w 535046"/>
                <a:gd name="connsiteY1" fmla="*/ 146362 h 2067637"/>
                <a:gd name="connsiteX2" fmla="*/ 465386 w 535046"/>
                <a:gd name="connsiteY2" fmla="*/ 290968 h 2067637"/>
                <a:gd name="connsiteX3" fmla="*/ 310112 w 535046"/>
                <a:gd name="connsiteY3" fmla="*/ 1060066 h 2067637"/>
                <a:gd name="connsiteX4" fmla="*/ 465386 w 535046"/>
                <a:gd name="connsiteY4" fmla="*/ 1829164 h 2067637"/>
                <a:gd name="connsiteX5" fmla="*/ 512393 w 535046"/>
                <a:gd name="connsiteY5" fmla="*/ 1926745 h 2067637"/>
                <a:gd name="connsiteX6" fmla="*/ 232563 w 535046"/>
                <a:gd name="connsiteY6" fmla="*/ 2067637 h 2067637"/>
                <a:gd name="connsiteX7" fmla="*/ 225990 w 535046"/>
                <a:gd name="connsiteY7" fmla="*/ 2053993 h 2067637"/>
                <a:gd name="connsiteX8" fmla="*/ 143713 w 535046"/>
                <a:gd name="connsiteY8" fmla="*/ 1859623 h 2067637"/>
                <a:gd name="connsiteX9" fmla="*/ 127229 w 535046"/>
                <a:gd name="connsiteY9" fmla="*/ 1814587 h 2067637"/>
                <a:gd name="connsiteX10" fmla="*/ 72805 w 535046"/>
                <a:gd name="connsiteY10" fmla="*/ 1631236 h 2067637"/>
                <a:gd name="connsiteX11" fmla="*/ 56915 w 535046"/>
                <a:gd name="connsiteY11" fmla="*/ 1569439 h 2067637"/>
                <a:gd name="connsiteX12" fmla="*/ 24950 w 535046"/>
                <a:gd name="connsiteY12" fmla="*/ 1387930 h 2067637"/>
                <a:gd name="connsiteX13" fmla="*/ 13706 w 535046"/>
                <a:gd name="connsiteY13" fmla="*/ 1314258 h 2067637"/>
                <a:gd name="connsiteX14" fmla="*/ 10680 w 535046"/>
                <a:gd name="connsiteY14" fmla="*/ 1279791 h 2067637"/>
                <a:gd name="connsiteX15" fmla="*/ 0 w 535046"/>
                <a:gd name="connsiteY15" fmla="*/ 1068279 h 2067637"/>
                <a:gd name="connsiteX16" fmla="*/ 56 w 535046"/>
                <a:gd name="connsiteY16" fmla="*/ 1066483 h 2067637"/>
                <a:gd name="connsiteX17" fmla="*/ 10355 w 535046"/>
                <a:gd name="connsiteY17" fmla="*/ 862515 h 2067637"/>
                <a:gd name="connsiteX18" fmla="*/ 14998 w 535046"/>
                <a:gd name="connsiteY18" fmla="*/ 813156 h 2067637"/>
                <a:gd name="connsiteX19" fmla="*/ 43046 w 535046"/>
                <a:gd name="connsiteY19" fmla="*/ 629373 h 2067637"/>
                <a:gd name="connsiteX20" fmla="*/ 57476 w 535046"/>
                <a:gd name="connsiteY20" fmla="*/ 564253 h 2067637"/>
                <a:gd name="connsiteX21" fmla="*/ 88466 w 535046"/>
                <a:gd name="connsiteY21" fmla="*/ 443729 h 2067637"/>
                <a:gd name="connsiteX22" fmla="*/ 107798 w 535046"/>
                <a:gd name="connsiteY22" fmla="*/ 376405 h 2067637"/>
                <a:gd name="connsiteX23" fmla="*/ 130737 w 535046"/>
                <a:gd name="connsiteY23" fmla="*/ 311702 h 2067637"/>
                <a:gd name="connsiteX24" fmla="*/ 157234 w 535046"/>
                <a:gd name="connsiteY24" fmla="*/ 239308 h 206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046" h="2067637">
                  <a:moveTo>
                    <a:pt x="267357" y="0"/>
                  </a:moveTo>
                  <a:lnTo>
                    <a:pt x="535046" y="146362"/>
                  </a:lnTo>
                  <a:lnTo>
                    <a:pt x="465386" y="290968"/>
                  </a:lnTo>
                  <a:cubicBezTo>
                    <a:pt x="365401" y="527358"/>
                    <a:pt x="310112" y="787255"/>
                    <a:pt x="310112" y="1060066"/>
                  </a:cubicBezTo>
                  <a:cubicBezTo>
                    <a:pt x="310112" y="1332877"/>
                    <a:pt x="365401" y="1592774"/>
                    <a:pt x="465386" y="1829164"/>
                  </a:cubicBezTo>
                  <a:lnTo>
                    <a:pt x="512393" y="1926745"/>
                  </a:lnTo>
                  <a:lnTo>
                    <a:pt x="232563" y="2067637"/>
                  </a:lnTo>
                  <a:lnTo>
                    <a:pt x="225990" y="2053993"/>
                  </a:lnTo>
                  <a:lnTo>
                    <a:pt x="143713" y="1859623"/>
                  </a:lnTo>
                  <a:lnTo>
                    <a:pt x="127229" y="1814587"/>
                  </a:lnTo>
                  <a:lnTo>
                    <a:pt x="72805" y="1631236"/>
                  </a:lnTo>
                  <a:lnTo>
                    <a:pt x="56915" y="1569439"/>
                  </a:lnTo>
                  <a:lnTo>
                    <a:pt x="24950" y="1387930"/>
                  </a:lnTo>
                  <a:lnTo>
                    <a:pt x="13706" y="1314258"/>
                  </a:lnTo>
                  <a:lnTo>
                    <a:pt x="10680" y="1279791"/>
                  </a:lnTo>
                  <a:lnTo>
                    <a:pt x="0" y="1068279"/>
                  </a:lnTo>
                  <a:lnTo>
                    <a:pt x="56" y="1066483"/>
                  </a:lnTo>
                  <a:lnTo>
                    <a:pt x="10355" y="862515"/>
                  </a:lnTo>
                  <a:lnTo>
                    <a:pt x="14998" y="813156"/>
                  </a:lnTo>
                  <a:lnTo>
                    <a:pt x="43046" y="629373"/>
                  </a:lnTo>
                  <a:lnTo>
                    <a:pt x="57476" y="564253"/>
                  </a:lnTo>
                  <a:lnTo>
                    <a:pt x="88466" y="443729"/>
                  </a:lnTo>
                  <a:lnTo>
                    <a:pt x="107798" y="376405"/>
                  </a:lnTo>
                  <a:lnTo>
                    <a:pt x="130737" y="311702"/>
                  </a:lnTo>
                  <a:lnTo>
                    <a:pt x="157234" y="239308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95BCC2D9-ACF8-4414-A623-D73E08297C37}"/>
                </a:ext>
              </a:extLst>
            </p:cNvPr>
            <p:cNvSpPr/>
            <p:nvPr/>
          </p:nvSpPr>
          <p:spPr>
            <a:xfrm>
              <a:off x="7843605" y="2582664"/>
              <a:ext cx="538244" cy="2066270"/>
            </a:xfrm>
            <a:custGeom>
              <a:avLst/>
              <a:gdLst>
                <a:gd name="connsiteX0" fmla="*/ 303101 w 538244"/>
                <a:gd name="connsiteY0" fmla="*/ 0 h 2066270"/>
                <a:gd name="connsiteX1" fmla="*/ 337171 w 538244"/>
                <a:gd name="connsiteY1" fmla="*/ 70724 h 2066270"/>
                <a:gd name="connsiteX2" fmla="*/ 375152 w 538244"/>
                <a:gd name="connsiteY2" fmla="*/ 160332 h 2066270"/>
                <a:gd name="connsiteX3" fmla="*/ 422819 w 538244"/>
                <a:gd name="connsiteY3" fmla="*/ 290569 h 2066270"/>
                <a:gd name="connsiteX4" fmla="*/ 451328 w 538244"/>
                <a:gd name="connsiteY4" fmla="*/ 386631 h 2066270"/>
                <a:gd name="connsiteX5" fmla="*/ 485707 w 538244"/>
                <a:gd name="connsiteY5" fmla="*/ 520333 h 2066270"/>
                <a:gd name="connsiteX6" fmla="*/ 504946 w 538244"/>
                <a:gd name="connsiteY6" fmla="*/ 629759 h 2066270"/>
                <a:gd name="connsiteX7" fmla="*/ 526202 w 538244"/>
                <a:gd name="connsiteY7" fmla="*/ 769036 h 2066270"/>
                <a:gd name="connsiteX8" fmla="*/ 526822 w 538244"/>
                <a:gd name="connsiteY8" fmla="*/ 776115 h 2066270"/>
                <a:gd name="connsiteX9" fmla="*/ 538244 w 538244"/>
                <a:gd name="connsiteY9" fmla="*/ 1002317 h 2066270"/>
                <a:gd name="connsiteX10" fmla="*/ 537749 w 538244"/>
                <a:gd name="connsiteY10" fmla="*/ 1018152 h 2066270"/>
                <a:gd name="connsiteX11" fmla="*/ 528787 w 538244"/>
                <a:gd name="connsiteY11" fmla="*/ 1195636 h 2066270"/>
                <a:gd name="connsiteX12" fmla="*/ 521665 w 538244"/>
                <a:gd name="connsiteY12" fmla="*/ 1271362 h 2066270"/>
                <a:gd name="connsiteX13" fmla="*/ 498767 w 538244"/>
                <a:gd name="connsiteY13" fmla="*/ 1421401 h 2066270"/>
                <a:gd name="connsiteX14" fmla="*/ 469676 w 538244"/>
                <a:gd name="connsiteY14" fmla="*/ 1552682 h 2066270"/>
                <a:gd name="connsiteX15" fmla="*/ 467139 w 538244"/>
                <a:gd name="connsiteY15" fmla="*/ 1562550 h 2066270"/>
                <a:gd name="connsiteX16" fmla="*/ 430581 w 538244"/>
                <a:gd name="connsiteY16" fmla="*/ 1689865 h 2066270"/>
                <a:gd name="connsiteX17" fmla="*/ 271022 w 538244"/>
                <a:gd name="connsiteY17" fmla="*/ 2066270 h 2066270"/>
                <a:gd name="connsiteX18" fmla="*/ 0 w 538244"/>
                <a:gd name="connsiteY18" fmla="*/ 1918086 h 2066270"/>
                <a:gd name="connsiteX19" fmla="*/ 72992 w 538244"/>
                <a:gd name="connsiteY19" fmla="*/ 1766564 h 2066270"/>
                <a:gd name="connsiteX20" fmla="*/ 228265 w 538244"/>
                <a:gd name="connsiteY20" fmla="*/ 997466 h 2066270"/>
                <a:gd name="connsiteX21" fmla="*/ 72992 w 538244"/>
                <a:gd name="connsiteY21" fmla="*/ 228368 h 2066270"/>
                <a:gd name="connsiteX22" fmla="*/ 29373 w 538244"/>
                <a:gd name="connsiteY22" fmla="*/ 137821 h 206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38244" h="2066270">
                  <a:moveTo>
                    <a:pt x="303101" y="0"/>
                  </a:moveTo>
                  <a:lnTo>
                    <a:pt x="337171" y="70724"/>
                  </a:lnTo>
                  <a:lnTo>
                    <a:pt x="375152" y="160332"/>
                  </a:lnTo>
                  <a:lnTo>
                    <a:pt x="422819" y="290569"/>
                  </a:lnTo>
                  <a:lnTo>
                    <a:pt x="451328" y="386631"/>
                  </a:lnTo>
                  <a:lnTo>
                    <a:pt x="485707" y="520333"/>
                  </a:lnTo>
                  <a:lnTo>
                    <a:pt x="504946" y="629759"/>
                  </a:lnTo>
                  <a:lnTo>
                    <a:pt x="526202" y="769036"/>
                  </a:lnTo>
                  <a:lnTo>
                    <a:pt x="526822" y="776115"/>
                  </a:lnTo>
                  <a:lnTo>
                    <a:pt x="538244" y="1002317"/>
                  </a:lnTo>
                  <a:lnTo>
                    <a:pt x="537749" y="1018152"/>
                  </a:lnTo>
                  <a:lnTo>
                    <a:pt x="528787" y="1195636"/>
                  </a:lnTo>
                  <a:lnTo>
                    <a:pt x="521665" y="1271362"/>
                  </a:lnTo>
                  <a:lnTo>
                    <a:pt x="498767" y="1421401"/>
                  </a:lnTo>
                  <a:lnTo>
                    <a:pt x="469676" y="1552682"/>
                  </a:lnTo>
                  <a:lnTo>
                    <a:pt x="467139" y="1562550"/>
                  </a:lnTo>
                  <a:lnTo>
                    <a:pt x="430581" y="1689865"/>
                  </a:lnTo>
                  <a:cubicBezTo>
                    <a:pt x="388580" y="1820861"/>
                    <a:pt x="334989" y="1946716"/>
                    <a:pt x="271022" y="2066270"/>
                  </a:cubicBezTo>
                  <a:lnTo>
                    <a:pt x="0" y="1918086"/>
                  </a:lnTo>
                  <a:lnTo>
                    <a:pt x="72992" y="1766564"/>
                  </a:lnTo>
                  <a:cubicBezTo>
                    <a:pt x="172976" y="1530174"/>
                    <a:pt x="228265" y="1270277"/>
                    <a:pt x="228265" y="997466"/>
                  </a:cubicBezTo>
                  <a:cubicBezTo>
                    <a:pt x="228265" y="724655"/>
                    <a:pt x="172976" y="464758"/>
                    <a:pt x="72992" y="228368"/>
                  </a:cubicBezTo>
                  <a:lnTo>
                    <a:pt x="29373" y="13782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8BFDEE2-7039-4BA7-9252-528EC93521F9}"/>
                </a:ext>
              </a:extLst>
            </p:cNvPr>
            <p:cNvSpPr/>
            <p:nvPr/>
          </p:nvSpPr>
          <p:spPr>
            <a:xfrm>
              <a:off x="4084963" y="4514510"/>
              <a:ext cx="1994736" cy="1358668"/>
            </a:xfrm>
            <a:custGeom>
              <a:avLst/>
              <a:gdLst>
                <a:gd name="connsiteX0" fmla="*/ 270061 w 1994736"/>
                <a:gd name="connsiteY0" fmla="*/ 0 h 1358668"/>
                <a:gd name="connsiteX1" fmla="*/ 273644 w 1994736"/>
                <a:gd name="connsiteY1" fmla="*/ 7437 h 1358668"/>
                <a:gd name="connsiteX2" fmla="*/ 1809016 w 1994736"/>
                <a:gd name="connsiteY2" fmla="*/ 1031289 h 1358668"/>
                <a:gd name="connsiteX3" fmla="*/ 1994736 w 1994736"/>
                <a:gd name="connsiteY3" fmla="*/ 1040667 h 1358668"/>
                <a:gd name="connsiteX4" fmla="*/ 1994736 w 1994736"/>
                <a:gd name="connsiteY4" fmla="*/ 1358668 h 1358668"/>
                <a:gd name="connsiteX5" fmla="*/ 1814712 w 1994736"/>
                <a:gd name="connsiteY5" fmla="*/ 1349578 h 1358668"/>
                <a:gd name="connsiteX6" fmla="*/ 1705046 w 1994736"/>
                <a:gd name="connsiteY6" fmla="*/ 1336661 h 1358668"/>
                <a:gd name="connsiteX7" fmla="*/ 1646915 w 1994736"/>
                <a:gd name="connsiteY7" fmla="*/ 1327789 h 1358668"/>
                <a:gd name="connsiteX8" fmla="*/ 1520890 w 1994736"/>
                <a:gd name="connsiteY8" fmla="*/ 1304009 h 1358668"/>
                <a:gd name="connsiteX9" fmla="*/ 0 w 1994736"/>
                <a:gd name="connsiteY9" fmla="*/ 135958 h 135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4736" h="1358668">
                  <a:moveTo>
                    <a:pt x="270061" y="0"/>
                  </a:moveTo>
                  <a:lnTo>
                    <a:pt x="273644" y="7437"/>
                  </a:lnTo>
                  <a:cubicBezTo>
                    <a:pt x="577819" y="567372"/>
                    <a:pt x="1144786" y="963833"/>
                    <a:pt x="1809016" y="1031289"/>
                  </a:cubicBezTo>
                  <a:lnTo>
                    <a:pt x="1994736" y="1040667"/>
                  </a:lnTo>
                  <a:lnTo>
                    <a:pt x="1994736" y="1358668"/>
                  </a:lnTo>
                  <a:lnTo>
                    <a:pt x="1814712" y="1349578"/>
                  </a:lnTo>
                  <a:lnTo>
                    <a:pt x="1705046" y="1336661"/>
                  </a:lnTo>
                  <a:lnTo>
                    <a:pt x="1646915" y="1327789"/>
                  </a:lnTo>
                  <a:lnTo>
                    <a:pt x="1520890" y="1304009"/>
                  </a:lnTo>
                  <a:cubicBezTo>
                    <a:pt x="859147" y="1155302"/>
                    <a:pt x="306351" y="720065"/>
                    <a:pt x="0" y="135958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FC873F33-BFDE-45C9-97B4-97DD45A1F765}"/>
                </a:ext>
              </a:extLst>
            </p:cNvPr>
            <p:cNvSpPr/>
            <p:nvPr/>
          </p:nvSpPr>
          <p:spPr>
            <a:xfrm>
              <a:off x="6131898" y="4563250"/>
              <a:ext cx="1952056" cy="1308617"/>
            </a:xfrm>
            <a:custGeom>
              <a:avLst/>
              <a:gdLst>
                <a:gd name="connsiteX0" fmla="*/ 1676403 w 1952056"/>
                <a:gd name="connsiteY0" fmla="*/ 0 h 1308617"/>
                <a:gd name="connsiteX1" fmla="*/ 1952056 w 1952056"/>
                <a:gd name="connsiteY1" fmla="*/ 150834 h 1308617"/>
                <a:gd name="connsiteX2" fmla="*/ 1859689 w 1952056"/>
                <a:gd name="connsiteY2" fmla="*/ 302875 h 1308617"/>
                <a:gd name="connsiteX3" fmla="*/ 1730147 w 1952056"/>
                <a:gd name="connsiteY3" fmla="*/ 476111 h 1308617"/>
                <a:gd name="connsiteX4" fmla="*/ 1722426 w 1952056"/>
                <a:gd name="connsiteY4" fmla="*/ 485092 h 1308617"/>
                <a:gd name="connsiteX5" fmla="*/ 1580548 w 1952056"/>
                <a:gd name="connsiteY5" fmla="*/ 641197 h 1308617"/>
                <a:gd name="connsiteX6" fmla="*/ 1053745 w 1952056"/>
                <a:gd name="connsiteY6" fmla="*/ 1034843 h 1308617"/>
                <a:gd name="connsiteX7" fmla="*/ 855581 w 1952056"/>
                <a:gd name="connsiteY7" fmla="*/ 1130304 h 1308617"/>
                <a:gd name="connsiteX8" fmla="*/ 849685 w 1952056"/>
                <a:gd name="connsiteY8" fmla="*/ 1132655 h 1308617"/>
                <a:gd name="connsiteX9" fmla="*/ 668019 w 1952056"/>
                <a:gd name="connsiteY9" fmla="*/ 1199145 h 1308617"/>
                <a:gd name="connsiteX10" fmla="*/ 628959 w 1952056"/>
                <a:gd name="connsiteY10" fmla="*/ 1211816 h 1308617"/>
                <a:gd name="connsiteX11" fmla="*/ 446707 w 1952056"/>
                <a:gd name="connsiteY11" fmla="*/ 1258678 h 1308617"/>
                <a:gd name="connsiteX12" fmla="*/ 371095 w 1952056"/>
                <a:gd name="connsiteY12" fmla="*/ 1272506 h 1308617"/>
                <a:gd name="connsiteX13" fmla="*/ 260305 w 1952056"/>
                <a:gd name="connsiteY13" fmla="*/ 1289415 h 1308617"/>
                <a:gd name="connsiteX14" fmla="*/ 160440 w 1952056"/>
                <a:gd name="connsiteY14" fmla="*/ 1300837 h 1308617"/>
                <a:gd name="connsiteX15" fmla="*/ 83592 w 1952056"/>
                <a:gd name="connsiteY15" fmla="*/ 1304718 h 1308617"/>
                <a:gd name="connsiteX16" fmla="*/ 0 w 1952056"/>
                <a:gd name="connsiteY16" fmla="*/ 1308617 h 1308617"/>
                <a:gd name="connsiteX17" fmla="*/ 0 w 1952056"/>
                <a:gd name="connsiteY17" fmla="*/ 990938 h 1308617"/>
                <a:gd name="connsiteX18" fmla="*/ 166124 w 1952056"/>
                <a:gd name="connsiteY18" fmla="*/ 982549 h 1308617"/>
                <a:gd name="connsiteX19" fmla="*/ 1602525 w 1952056"/>
                <a:gd name="connsiteY19" fmla="*/ 121608 h 130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2056" h="1308617">
                  <a:moveTo>
                    <a:pt x="1676403" y="0"/>
                  </a:moveTo>
                  <a:lnTo>
                    <a:pt x="1952056" y="150834"/>
                  </a:lnTo>
                  <a:lnTo>
                    <a:pt x="1859689" y="302875"/>
                  </a:lnTo>
                  <a:lnTo>
                    <a:pt x="1730147" y="476111"/>
                  </a:lnTo>
                  <a:lnTo>
                    <a:pt x="1722426" y="485092"/>
                  </a:lnTo>
                  <a:lnTo>
                    <a:pt x="1580548" y="641197"/>
                  </a:lnTo>
                  <a:cubicBezTo>
                    <a:pt x="1425417" y="796329"/>
                    <a:pt x="1248092" y="929268"/>
                    <a:pt x="1053745" y="1034843"/>
                  </a:cubicBezTo>
                  <a:lnTo>
                    <a:pt x="855581" y="1130304"/>
                  </a:lnTo>
                  <a:lnTo>
                    <a:pt x="849685" y="1132655"/>
                  </a:lnTo>
                  <a:lnTo>
                    <a:pt x="668019" y="1199145"/>
                  </a:lnTo>
                  <a:lnTo>
                    <a:pt x="628959" y="1211816"/>
                  </a:lnTo>
                  <a:lnTo>
                    <a:pt x="446707" y="1258678"/>
                  </a:lnTo>
                  <a:lnTo>
                    <a:pt x="371095" y="1272506"/>
                  </a:lnTo>
                  <a:lnTo>
                    <a:pt x="260305" y="1289415"/>
                  </a:lnTo>
                  <a:lnTo>
                    <a:pt x="160440" y="1300837"/>
                  </a:lnTo>
                  <a:lnTo>
                    <a:pt x="83592" y="1304718"/>
                  </a:lnTo>
                  <a:lnTo>
                    <a:pt x="0" y="1308617"/>
                  </a:lnTo>
                  <a:lnTo>
                    <a:pt x="0" y="990938"/>
                  </a:lnTo>
                  <a:lnTo>
                    <a:pt x="166124" y="982549"/>
                  </a:lnTo>
                  <a:cubicBezTo>
                    <a:pt x="763930" y="921839"/>
                    <a:pt x="1282954" y="594634"/>
                    <a:pt x="1602525" y="121608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57F23AB-AF2B-4DE9-9D31-E4C2518DF849}"/>
              </a:ext>
            </a:extLst>
          </p:cNvPr>
          <p:cNvGrpSpPr/>
          <p:nvPr/>
        </p:nvGrpSpPr>
        <p:grpSpPr>
          <a:xfrm>
            <a:off x="8929772" y="2943087"/>
            <a:ext cx="2937088" cy="1290153"/>
            <a:chOff x="8921977" y="1466725"/>
            <a:chExt cx="2937088" cy="129015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EB80DD4-572E-4DCE-808F-BA309E442D2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CDF1054-C45F-43D0-AEF6-ED3A3CE00F9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8814911-4FD6-4728-BA5C-EE1F5E47D459}"/>
              </a:ext>
            </a:extLst>
          </p:cNvPr>
          <p:cNvGrpSpPr/>
          <p:nvPr/>
        </p:nvGrpSpPr>
        <p:grpSpPr>
          <a:xfrm>
            <a:off x="340731" y="2943087"/>
            <a:ext cx="2937088" cy="1290153"/>
            <a:chOff x="332936" y="2627766"/>
            <a:chExt cx="2937088" cy="1290153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4DB1AF7-D0BB-4A6F-A761-32C7571CF4F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50B4BB5-FC80-411F-947A-41CE8D754A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202E8312-6931-4B84-9DEE-8D770B037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9412" y="3121989"/>
            <a:ext cx="652423" cy="652423"/>
          </a:xfrm>
          <a:prstGeom prst="rect">
            <a:avLst/>
          </a:prstGeom>
        </p:spPr>
      </p:pic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06BDFB1E-63CB-4346-AB1B-5C7554703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2859" y="3446272"/>
            <a:ext cx="652423" cy="652423"/>
          </a:xfrm>
          <a:prstGeom prst="rect">
            <a:avLst/>
          </a:prstGeom>
        </p:spPr>
      </p:pic>
      <p:pic>
        <p:nvPicPr>
          <p:cNvPr id="10" name="Graphic 9" descr="Handshake">
            <a:extLst>
              <a:ext uri="{FF2B5EF4-FFF2-40B4-BE49-F238E27FC236}">
                <a16:creationId xmlns:a16="http://schemas.microsoft.com/office/drawing/2014/main" id="{8915D240-9422-4FBE-AA76-D78A0BCA6C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1004" y="2119451"/>
            <a:ext cx="652423" cy="652423"/>
          </a:xfrm>
          <a:prstGeom prst="rect">
            <a:avLst/>
          </a:prstGeom>
        </p:spPr>
      </p:pic>
      <p:pic>
        <p:nvPicPr>
          <p:cNvPr id="12" name="Graphic 11" descr="Hourglass">
            <a:extLst>
              <a:ext uri="{FF2B5EF4-FFF2-40B4-BE49-F238E27FC236}">
                <a16:creationId xmlns:a16="http://schemas.microsoft.com/office/drawing/2014/main" id="{59DC2F6F-C1FB-4515-AE28-ED0AE28011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9968" y="4509087"/>
            <a:ext cx="652423" cy="652423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CE92DF51-B592-4A85-B5D3-39F7D29E37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9439" y="1930241"/>
            <a:ext cx="652423" cy="652423"/>
          </a:xfrm>
          <a:prstGeom prst="rect">
            <a:avLst/>
          </a:prstGeom>
        </p:spPr>
      </p:pic>
      <p:pic>
        <p:nvPicPr>
          <p:cNvPr id="16" name="Graphic 15" descr="Database">
            <a:extLst>
              <a:ext uri="{FF2B5EF4-FFF2-40B4-BE49-F238E27FC236}">
                <a16:creationId xmlns:a16="http://schemas.microsoft.com/office/drawing/2014/main" id="{A67D80F1-459C-41E6-A74C-2154ECC276B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73823" y="4364642"/>
            <a:ext cx="652423" cy="65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5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518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Puzzle with 6 Parts for PowerPoint</vt:lpstr>
      <vt:lpstr>Cycle Puzzle with 6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Puzzle with 6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2019-04-01T18:46:13Z</dcterms:modified>
  <cp:category>Charts &amp; Diagrams</cp:category>
</cp:coreProperties>
</file>