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61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15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Puzzle Matrix for PowerPoint</a:t>
            </a: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798F180-F61C-4513-8403-C6F668B54080}"/>
              </a:ext>
            </a:extLst>
          </p:cNvPr>
          <p:cNvSpPr/>
          <p:nvPr/>
        </p:nvSpPr>
        <p:spPr>
          <a:xfrm>
            <a:off x="4262521" y="1445830"/>
            <a:ext cx="2404956" cy="2064277"/>
          </a:xfrm>
          <a:custGeom>
            <a:avLst/>
            <a:gdLst>
              <a:gd name="connsiteX0" fmla="*/ 371371 w 2621725"/>
              <a:gd name="connsiteY0" fmla="*/ 0 h 2250338"/>
              <a:gd name="connsiteX1" fmla="*/ 2621725 w 2621725"/>
              <a:gd name="connsiteY1" fmla="*/ 2250338 h 2250338"/>
              <a:gd name="connsiteX2" fmla="*/ 1887821 w 2621725"/>
              <a:gd name="connsiteY2" fmla="*/ 2250338 h 2250338"/>
              <a:gd name="connsiteX3" fmla="*/ 1859730 w 2621725"/>
              <a:gd name="connsiteY3" fmla="*/ 2233877 h 2250338"/>
              <a:gd name="connsiteX4" fmla="*/ 1860581 w 2621725"/>
              <a:gd name="connsiteY4" fmla="*/ 2201268 h 2250338"/>
              <a:gd name="connsiteX5" fmla="*/ 1901563 w 2621725"/>
              <a:gd name="connsiteY5" fmla="*/ 2014574 h 2250338"/>
              <a:gd name="connsiteX6" fmla="*/ 1816438 w 2621725"/>
              <a:gd name="connsiteY6" fmla="*/ 1905599 h 2250338"/>
              <a:gd name="connsiteX7" fmla="*/ 1659928 w 2621725"/>
              <a:gd name="connsiteY7" fmla="*/ 1886429 h 2250338"/>
              <a:gd name="connsiteX8" fmla="*/ 1536131 w 2621725"/>
              <a:gd name="connsiteY8" fmla="*/ 1983111 h 2250338"/>
              <a:gd name="connsiteX9" fmla="*/ 1564466 w 2621725"/>
              <a:gd name="connsiteY9" fmla="*/ 2202102 h 2250338"/>
              <a:gd name="connsiteX10" fmla="*/ 1564466 w 2621725"/>
              <a:gd name="connsiteY10" fmla="*/ 2234190 h 2250338"/>
              <a:gd name="connsiteX11" fmla="*/ 1536739 w 2621725"/>
              <a:gd name="connsiteY11" fmla="*/ 2250026 h 2250338"/>
              <a:gd name="connsiteX12" fmla="*/ 872255 w 2621725"/>
              <a:gd name="connsiteY12" fmla="*/ 2250026 h 2250338"/>
              <a:gd name="connsiteX13" fmla="*/ 864325 w 2621725"/>
              <a:gd name="connsiteY13" fmla="*/ 2171352 h 2250338"/>
              <a:gd name="connsiteX14" fmla="*/ 442750 w 2621725"/>
              <a:gd name="connsiteY14" fmla="*/ 1749778 h 2250338"/>
              <a:gd name="connsiteX15" fmla="*/ 371736 w 2621725"/>
              <a:gd name="connsiteY15" fmla="*/ 1742619 h 2250338"/>
              <a:gd name="connsiteX16" fmla="*/ 371736 w 2621725"/>
              <a:gd name="connsiteY16" fmla="*/ 1085059 h 2250338"/>
              <a:gd name="connsiteX17" fmla="*/ 325403 w 2621725"/>
              <a:gd name="connsiteY17" fmla="*/ 1004526 h 2250338"/>
              <a:gd name="connsiteX18" fmla="*/ 232373 w 2621725"/>
              <a:gd name="connsiteY18" fmla="*/ 1004213 h 2250338"/>
              <a:gd name="connsiteX19" fmla="*/ 72459 w 2621725"/>
              <a:gd name="connsiteY19" fmla="*/ 1031926 h 2250338"/>
              <a:gd name="connsiteX20" fmla="*/ 5331 w 2621725"/>
              <a:gd name="connsiteY20" fmla="*/ 945350 h 2250338"/>
              <a:gd name="connsiteX21" fmla="*/ 18465 w 2621725"/>
              <a:gd name="connsiteY21" fmla="*/ 836167 h 2250338"/>
              <a:gd name="connsiteX22" fmla="*/ 89605 w 2621725"/>
              <a:gd name="connsiteY22" fmla="*/ 779388 h 2250338"/>
              <a:gd name="connsiteX23" fmla="*/ 229211 w 2621725"/>
              <a:gd name="connsiteY23" fmla="*/ 812622 h 2250338"/>
              <a:gd name="connsiteX24" fmla="*/ 323822 w 2621725"/>
              <a:gd name="connsiteY24" fmla="*/ 815123 h 2250338"/>
              <a:gd name="connsiteX25" fmla="*/ 371371 w 2621725"/>
              <a:gd name="connsiteY25" fmla="*/ 733965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21725" h="2250338">
                <a:moveTo>
                  <a:pt x="371371" y="0"/>
                </a:moveTo>
                <a:cubicBezTo>
                  <a:pt x="1607150" y="16148"/>
                  <a:pt x="2605551" y="1014632"/>
                  <a:pt x="2621725" y="2250338"/>
                </a:cubicBezTo>
                <a:lnTo>
                  <a:pt x="1887821" y="2250338"/>
                </a:lnTo>
                <a:cubicBezTo>
                  <a:pt x="1870675" y="2250338"/>
                  <a:pt x="1862527" y="2238774"/>
                  <a:pt x="1859730" y="2233877"/>
                </a:cubicBezTo>
                <a:cubicBezTo>
                  <a:pt x="1856933" y="2228981"/>
                  <a:pt x="1851461" y="2215854"/>
                  <a:pt x="1860581" y="2201268"/>
                </a:cubicBezTo>
                <a:cubicBezTo>
                  <a:pt x="1900590" y="2136884"/>
                  <a:pt x="1915183" y="2070624"/>
                  <a:pt x="1901563" y="2014574"/>
                </a:cubicBezTo>
                <a:cubicBezTo>
                  <a:pt x="1890497" y="1969671"/>
                  <a:pt x="1860946" y="1931853"/>
                  <a:pt x="1816438" y="1905599"/>
                </a:cubicBezTo>
                <a:cubicBezTo>
                  <a:pt x="1770348" y="1878512"/>
                  <a:pt x="1713314" y="1871427"/>
                  <a:pt x="1659928" y="1886429"/>
                </a:cubicBezTo>
                <a:cubicBezTo>
                  <a:pt x="1606542" y="1901015"/>
                  <a:pt x="1561426" y="1936437"/>
                  <a:pt x="1536131" y="1983111"/>
                </a:cubicBezTo>
                <a:cubicBezTo>
                  <a:pt x="1488826" y="2069790"/>
                  <a:pt x="1532362" y="2146364"/>
                  <a:pt x="1564466" y="2202102"/>
                </a:cubicBezTo>
                <a:cubicBezTo>
                  <a:pt x="1572979" y="2216479"/>
                  <a:pt x="1567141" y="2229293"/>
                  <a:pt x="1564466" y="2234190"/>
                </a:cubicBezTo>
                <a:cubicBezTo>
                  <a:pt x="1561669" y="2238774"/>
                  <a:pt x="1553521" y="2250026"/>
                  <a:pt x="1536739" y="2250026"/>
                </a:cubicBezTo>
                <a:lnTo>
                  <a:pt x="872255" y="2250026"/>
                </a:lnTo>
                <a:lnTo>
                  <a:pt x="864325" y="2171352"/>
                </a:lnTo>
                <a:cubicBezTo>
                  <a:pt x="821024" y="1959746"/>
                  <a:pt x="654356" y="1793079"/>
                  <a:pt x="442750" y="1749778"/>
                </a:cubicBezTo>
                <a:lnTo>
                  <a:pt x="371736" y="1742619"/>
                </a:lnTo>
                <a:lnTo>
                  <a:pt x="371736" y="1085059"/>
                </a:lnTo>
                <a:cubicBezTo>
                  <a:pt x="371736" y="1051512"/>
                  <a:pt x="354346" y="1021299"/>
                  <a:pt x="325403" y="1004526"/>
                </a:cubicBezTo>
                <a:cubicBezTo>
                  <a:pt x="296339" y="987753"/>
                  <a:pt x="261559" y="987440"/>
                  <a:pt x="232373" y="1004213"/>
                </a:cubicBezTo>
                <a:cubicBezTo>
                  <a:pt x="171934" y="1038385"/>
                  <a:pt x="125236" y="1060680"/>
                  <a:pt x="72459" y="1031926"/>
                </a:cubicBezTo>
                <a:cubicBezTo>
                  <a:pt x="40111" y="1014632"/>
                  <a:pt x="15789" y="982856"/>
                  <a:pt x="5331" y="945350"/>
                </a:cubicBezTo>
                <a:cubicBezTo>
                  <a:pt x="-5006" y="907845"/>
                  <a:pt x="-142" y="867839"/>
                  <a:pt x="18465" y="836167"/>
                </a:cubicBezTo>
                <a:cubicBezTo>
                  <a:pt x="36463" y="805642"/>
                  <a:pt x="60298" y="786368"/>
                  <a:pt x="89605" y="779388"/>
                </a:cubicBezTo>
                <a:cubicBezTo>
                  <a:pt x="128885" y="769595"/>
                  <a:pt x="179838" y="781784"/>
                  <a:pt x="229211" y="812622"/>
                </a:cubicBezTo>
                <a:cubicBezTo>
                  <a:pt x="258519" y="830958"/>
                  <a:pt x="293663" y="831896"/>
                  <a:pt x="323822" y="815123"/>
                </a:cubicBezTo>
                <a:cubicBezTo>
                  <a:pt x="353738" y="798349"/>
                  <a:pt x="371736" y="767824"/>
                  <a:pt x="371371" y="73396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1CC166CE-FD36-4324-8ACC-372F185887B6}"/>
              </a:ext>
            </a:extLst>
          </p:cNvPr>
          <p:cNvSpPr/>
          <p:nvPr/>
        </p:nvSpPr>
        <p:spPr>
          <a:xfrm>
            <a:off x="2476524" y="1445830"/>
            <a:ext cx="2064277" cy="2405236"/>
          </a:xfrm>
          <a:custGeom>
            <a:avLst/>
            <a:gdLst>
              <a:gd name="connsiteX0" fmla="*/ 2250338 w 2250338"/>
              <a:gd name="connsiteY0" fmla="*/ 0 h 2622029"/>
              <a:gd name="connsiteX1" fmla="*/ 2250338 w 2250338"/>
              <a:gd name="connsiteY1" fmla="*/ 734232 h 2622029"/>
              <a:gd name="connsiteX2" fmla="*/ 2233877 w 2250338"/>
              <a:gd name="connsiteY2" fmla="*/ 762327 h 2622029"/>
              <a:gd name="connsiteX3" fmla="*/ 2201268 w 2250338"/>
              <a:gd name="connsiteY3" fmla="*/ 761354 h 2622029"/>
              <a:gd name="connsiteX4" fmla="*/ 2014574 w 2250338"/>
              <a:gd name="connsiteY4" fmla="*/ 720489 h 2622029"/>
              <a:gd name="connsiteX5" fmla="*/ 1905599 w 2250338"/>
              <a:gd name="connsiteY5" fmla="*/ 805624 h 2622029"/>
              <a:gd name="connsiteX6" fmla="*/ 1886429 w 2250338"/>
              <a:gd name="connsiteY6" fmla="*/ 962152 h 2622029"/>
              <a:gd name="connsiteX7" fmla="*/ 1983111 w 2250338"/>
              <a:gd name="connsiteY7" fmla="*/ 1085963 h 2622029"/>
              <a:gd name="connsiteX8" fmla="*/ 2202102 w 2250338"/>
              <a:gd name="connsiteY8" fmla="*/ 1057625 h 2622029"/>
              <a:gd name="connsiteX9" fmla="*/ 2234190 w 2250338"/>
              <a:gd name="connsiteY9" fmla="*/ 1057625 h 2622029"/>
              <a:gd name="connsiteX10" fmla="*/ 2250026 w 2250338"/>
              <a:gd name="connsiteY10" fmla="*/ 1085355 h 2622029"/>
              <a:gd name="connsiteX11" fmla="*/ 2250026 w 2250338"/>
              <a:gd name="connsiteY11" fmla="*/ 1741847 h 2622029"/>
              <a:gd name="connsiteX12" fmla="*/ 2171356 w 2250338"/>
              <a:gd name="connsiteY12" fmla="*/ 1749778 h 2622029"/>
              <a:gd name="connsiteX13" fmla="*/ 1749781 w 2250338"/>
              <a:gd name="connsiteY13" fmla="*/ 2171352 h 2622029"/>
              <a:gd name="connsiteX14" fmla="*/ 1741827 w 2250338"/>
              <a:gd name="connsiteY14" fmla="*/ 2250251 h 2622029"/>
              <a:gd name="connsiteX15" fmla="*/ 1085059 w 2250338"/>
              <a:gd name="connsiteY15" fmla="*/ 2250251 h 2622029"/>
              <a:gd name="connsiteX16" fmla="*/ 1004526 w 2250338"/>
              <a:gd name="connsiteY16" fmla="*/ 2296710 h 2622029"/>
              <a:gd name="connsiteX17" fmla="*/ 1004214 w 2250338"/>
              <a:gd name="connsiteY17" fmla="*/ 2389751 h 2622029"/>
              <a:gd name="connsiteX18" fmla="*/ 1031926 w 2250338"/>
              <a:gd name="connsiteY18" fmla="*/ 2549562 h 2622029"/>
              <a:gd name="connsiteX19" fmla="*/ 945351 w 2250338"/>
              <a:gd name="connsiteY19" fmla="*/ 2616698 h 2622029"/>
              <a:gd name="connsiteX20" fmla="*/ 836167 w 2250338"/>
              <a:gd name="connsiteY20" fmla="*/ 2603563 h 2622029"/>
              <a:gd name="connsiteX21" fmla="*/ 779388 w 2250338"/>
              <a:gd name="connsiteY21" fmla="*/ 2532414 h 2622029"/>
              <a:gd name="connsiteX22" fmla="*/ 812622 w 2250338"/>
              <a:gd name="connsiteY22" fmla="*/ 2392792 h 2622029"/>
              <a:gd name="connsiteX23" fmla="*/ 815123 w 2250338"/>
              <a:gd name="connsiteY23" fmla="*/ 2298170 h 2622029"/>
              <a:gd name="connsiteX24" fmla="*/ 733965 w 2250338"/>
              <a:gd name="connsiteY24" fmla="*/ 2250251 h 2622029"/>
              <a:gd name="connsiteX25" fmla="*/ 0 w 2250338"/>
              <a:gd name="connsiteY25" fmla="*/ 2250251 h 2622029"/>
              <a:gd name="connsiteX26" fmla="*/ 2250338 w 2250338"/>
              <a:gd name="connsiteY26" fmla="*/ 0 h 262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250338" h="2622029">
                <a:moveTo>
                  <a:pt x="2250338" y="0"/>
                </a:moveTo>
                <a:lnTo>
                  <a:pt x="2250338" y="734232"/>
                </a:lnTo>
                <a:cubicBezTo>
                  <a:pt x="2250338" y="751381"/>
                  <a:pt x="2238774" y="759530"/>
                  <a:pt x="2233877" y="762327"/>
                </a:cubicBezTo>
                <a:cubicBezTo>
                  <a:pt x="2228981" y="765003"/>
                  <a:pt x="2215541" y="770597"/>
                  <a:pt x="2201268" y="761354"/>
                </a:cubicBezTo>
                <a:cubicBezTo>
                  <a:pt x="2136884" y="721097"/>
                  <a:pt x="2070624" y="706746"/>
                  <a:pt x="2014574" y="720489"/>
                </a:cubicBezTo>
                <a:cubicBezTo>
                  <a:pt x="1969671" y="731435"/>
                  <a:pt x="1931853" y="761111"/>
                  <a:pt x="1905599" y="805624"/>
                </a:cubicBezTo>
                <a:cubicBezTo>
                  <a:pt x="1878512" y="851719"/>
                  <a:pt x="1871427" y="908760"/>
                  <a:pt x="1886429" y="962152"/>
                </a:cubicBezTo>
                <a:cubicBezTo>
                  <a:pt x="1901015" y="1015544"/>
                  <a:pt x="1936437" y="1060666"/>
                  <a:pt x="1983111" y="1085963"/>
                </a:cubicBezTo>
                <a:cubicBezTo>
                  <a:pt x="2069790" y="1133274"/>
                  <a:pt x="2146364" y="1089612"/>
                  <a:pt x="2202102" y="1057625"/>
                </a:cubicBezTo>
                <a:cubicBezTo>
                  <a:pt x="2216479" y="1048990"/>
                  <a:pt x="2229293" y="1054828"/>
                  <a:pt x="2234190" y="1057625"/>
                </a:cubicBezTo>
                <a:cubicBezTo>
                  <a:pt x="2238774" y="1060301"/>
                  <a:pt x="2250026" y="1068571"/>
                  <a:pt x="2250026" y="1085355"/>
                </a:cubicBezTo>
                <a:lnTo>
                  <a:pt x="2250026" y="1741847"/>
                </a:lnTo>
                <a:lnTo>
                  <a:pt x="2171356" y="1749778"/>
                </a:lnTo>
                <a:cubicBezTo>
                  <a:pt x="1959750" y="1793079"/>
                  <a:pt x="1793082" y="1959746"/>
                  <a:pt x="1749781" y="2171352"/>
                </a:cubicBezTo>
                <a:lnTo>
                  <a:pt x="1741827" y="2250251"/>
                </a:lnTo>
                <a:lnTo>
                  <a:pt x="1085059" y="2250251"/>
                </a:lnTo>
                <a:cubicBezTo>
                  <a:pt x="1051512" y="2250251"/>
                  <a:pt x="1021299" y="2267643"/>
                  <a:pt x="1004526" y="2296710"/>
                </a:cubicBezTo>
                <a:cubicBezTo>
                  <a:pt x="987753" y="2325656"/>
                  <a:pt x="987440" y="2360440"/>
                  <a:pt x="1004214" y="2389751"/>
                </a:cubicBezTo>
                <a:cubicBezTo>
                  <a:pt x="1038385" y="2450076"/>
                  <a:pt x="1060680" y="2496778"/>
                  <a:pt x="1031926" y="2549562"/>
                </a:cubicBezTo>
                <a:cubicBezTo>
                  <a:pt x="1014632" y="2581914"/>
                  <a:pt x="982856" y="2606238"/>
                  <a:pt x="945351" y="2616698"/>
                </a:cubicBezTo>
                <a:cubicBezTo>
                  <a:pt x="907845" y="2627036"/>
                  <a:pt x="867839" y="2622171"/>
                  <a:pt x="836167" y="2603563"/>
                </a:cubicBezTo>
                <a:cubicBezTo>
                  <a:pt x="805642" y="2585563"/>
                  <a:pt x="786368" y="2561725"/>
                  <a:pt x="779388" y="2532414"/>
                </a:cubicBezTo>
                <a:cubicBezTo>
                  <a:pt x="769595" y="2493130"/>
                  <a:pt x="781888" y="2442170"/>
                  <a:pt x="812622" y="2392792"/>
                </a:cubicBezTo>
                <a:cubicBezTo>
                  <a:pt x="830958" y="2363481"/>
                  <a:pt x="831896" y="2328089"/>
                  <a:pt x="815123" y="2298170"/>
                </a:cubicBezTo>
                <a:cubicBezTo>
                  <a:pt x="798349" y="2268007"/>
                  <a:pt x="768136" y="2250251"/>
                  <a:pt x="733965" y="2250251"/>
                </a:cubicBezTo>
                <a:lnTo>
                  <a:pt x="0" y="2250251"/>
                </a:lnTo>
                <a:cubicBezTo>
                  <a:pt x="16148" y="1014571"/>
                  <a:pt x="1014632" y="16176"/>
                  <a:pt x="225033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0C8A1AC5-90D2-475D-BB75-7B63F484818C}"/>
              </a:ext>
            </a:extLst>
          </p:cNvPr>
          <p:cNvSpPr/>
          <p:nvPr/>
        </p:nvSpPr>
        <p:spPr>
          <a:xfrm>
            <a:off x="2476524" y="3577410"/>
            <a:ext cx="2405237" cy="2064277"/>
          </a:xfrm>
          <a:custGeom>
            <a:avLst/>
            <a:gdLst>
              <a:gd name="connsiteX0" fmla="*/ 0 w 2622030"/>
              <a:gd name="connsiteY0" fmla="*/ 0 h 2250338"/>
              <a:gd name="connsiteX1" fmla="*/ 734597 w 2622030"/>
              <a:gd name="connsiteY1" fmla="*/ 0 h 2250338"/>
              <a:gd name="connsiteX2" fmla="*/ 762571 w 2622030"/>
              <a:gd name="connsiteY2" fmla="*/ 16461 h 2250338"/>
              <a:gd name="connsiteX3" fmla="*/ 761719 w 2622030"/>
              <a:gd name="connsiteY3" fmla="*/ 49070 h 2250338"/>
              <a:gd name="connsiteX4" fmla="*/ 720854 w 2622030"/>
              <a:gd name="connsiteY4" fmla="*/ 235765 h 2250338"/>
              <a:gd name="connsiteX5" fmla="*/ 805868 w 2622030"/>
              <a:gd name="connsiteY5" fmla="*/ 344739 h 2250338"/>
              <a:gd name="connsiteX6" fmla="*/ 906328 w 2622030"/>
              <a:gd name="connsiteY6" fmla="*/ 371514 h 2250338"/>
              <a:gd name="connsiteX7" fmla="*/ 962152 w 2622030"/>
              <a:gd name="connsiteY7" fmla="*/ 363909 h 2250338"/>
              <a:gd name="connsiteX8" fmla="*/ 1085964 w 2622030"/>
              <a:gd name="connsiteY8" fmla="*/ 267228 h 2250338"/>
              <a:gd name="connsiteX9" fmla="*/ 1057626 w 2622030"/>
              <a:gd name="connsiteY9" fmla="*/ 48237 h 2250338"/>
              <a:gd name="connsiteX10" fmla="*/ 1057626 w 2622030"/>
              <a:gd name="connsiteY10" fmla="*/ 16148 h 2250338"/>
              <a:gd name="connsiteX11" fmla="*/ 1085355 w 2622030"/>
              <a:gd name="connsiteY11" fmla="*/ 313 h 2250338"/>
              <a:gd name="connsiteX12" fmla="*/ 1743158 w 2622030"/>
              <a:gd name="connsiteY12" fmla="*/ 313 h 2250338"/>
              <a:gd name="connsiteX13" fmla="*/ 1749781 w 2622030"/>
              <a:gd name="connsiteY13" fmla="*/ 66014 h 2250338"/>
              <a:gd name="connsiteX14" fmla="*/ 2171356 w 2622030"/>
              <a:gd name="connsiteY14" fmla="*/ 487588 h 2250338"/>
              <a:gd name="connsiteX15" fmla="*/ 2250251 w 2622030"/>
              <a:gd name="connsiteY15" fmla="*/ 495542 h 2250338"/>
              <a:gd name="connsiteX16" fmla="*/ 2250251 w 2622030"/>
              <a:gd name="connsiteY16" fmla="*/ 1165279 h 2250338"/>
              <a:gd name="connsiteX17" fmla="*/ 2296711 w 2622030"/>
              <a:gd name="connsiteY17" fmla="*/ 1245812 h 2250338"/>
              <a:gd name="connsiteX18" fmla="*/ 2389752 w 2622030"/>
              <a:gd name="connsiteY18" fmla="*/ 1246125 h 2250338"/>
              <a:gd name="connsiteX19" fmla="*/ 2549563 w 2622030"/>
              <a:gd name="connsiteY19" fmla="*/ 1218412 h 2250338"/>
              <a:gd name="connsiteX20" fmla="*/ 2616699 w 2622030"/>
              <a:gd name="connsiteY20" fmla="*/ 1304988 h 2250338"/>
              <a:gd name="connsiteX21" fmla="*/ 2603564 w 2622030"/>
              <a:gd name="connsiteY21" fmla="*/ 1414171 h 2250338"/>
              <a:gd name="connsiteX22" fmla="*/ 2532415 w 2622030"/>
              <a:gd name="connsiteY22" fmla="*/ 1470950 h 2250338"/>
              <a:gd name="connsiteX23" fmla="*/ 2392793 w 2622030"/>
              <a:gd name="connsiteY23" fmla="*/ 1437716 h 2250338"/>
              <a:gd name="connsiteX24" fmla="*/ 2298171 w 2622030"/>
              <a:gd name="connsiteY24" fmla="*/ 1435216 h 2250338"/>
              <a:gd name="connsiteX25" fmla="*/ 2250251 w 2622030"/>
              <a:gd name="connsiteY25" fmla="*/ 1516374 h 2250338"/>
              <a:gd name="connsiteX26" fmla="*/ 2250251 w 2622030"/>
              <a:gd name="connsiteY26" fmla="*/ 2250338 h 2250338"/>
              <a:gd name="connsiteX27" fmla="*/ 0 w 2622030"/>
              <a:gd name="connsiteY27" fmla="*/ 0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22030" h="2250338">
                <a:moveTo>
                  <a:pt x="0" y="0"/>
                </a:moveTo>
                <a:lnTo>
                  <a:pt x="734597" y="0"/>
                </a:lnTo>
                <a:cubicBezTo>
                  <a:pt x="751625" y="0"/>
                  <a:pt x="759895" y="11564"/>
                  <a:pt x="762571" y="16461"/>
                </a:cubicBezTo>
                <a:cubicBezTo>
                  <a:pt x="765368" y="21358"/>
                  <a:pt x="770841" y="34484"/>
                  <a:pt x="761719" y="49070"/>
                </a:cubicBezTo>
                <a:cubicBezTo>
                  <a:pt x="721706" y="113455"/>
                  <a:pt x="707111" y="179715"/>
                  <a:pt x="720854" y="235765"/>
                </a:cubicBezTo>
                <a:cubicBezTo>
                  <a:pt x="731800" y="280667"/>
                  <a:pt x="761354" y="318485"/>
                  <a:pt x="805868" y="344739"/>
                </a:cubicBezTo>
                <a:cubicBezTo>
                  <a:pt x="835787" y="362346"/>
                  <a:pt x="870571" y="371514"/>
                  <a:pt x="906328" y="371514"/>
                </a:cubicBezTo>
                <a:cubicBezTo>
                  <a:pt x="924936" y="371514"/>
                  <a:pt x="943787" y="369118"/>
                  <a:pt x="962152" y="363909"/>
                </a:cubicBezTo>
                <a:cubicBezTo>
                  <a:pt x="1015544" y="349323"/>
                  <a:pt x="1060666" y="313901"/>
                  <a:pt x="1085964" y="267228"/>
                </a:cubicBezTo>
                <a:cubicBezTo>
                  <a:pt x="1133275" y="180548"/>
                  <a:pt x="1089369" y="103974"/>
                  <a:pt x="1057626" y="48237"/>
                </a:cubicBezTo>
                <a:cubicBezTo>
                  <a:pt x="1048990" y="33859"/>
                  <a:pt x="1054828" y="20732"/>
                  <a:pt x="1057626" y="16148"/>
                </a:cubicBezTo>
                <a:cubicBezTo>
                  <a:pt x="1060301" y="11564"/>
                  <a:pt x="1068572" y="313"/>
                  <a:pt x="1085355" y="313"/>
                </a:cubicBezTo>
                <a:lnTo>
                  <a:pt x="1743158" y="313"/>
                </a:lnTo>
                <a:lnTo>
                  <a:pt x="1749781" y="66014"/>
                </a:lnTo>
                <a:cubicBezTo>
                  <a:pt x="1793082" y="277620"/>
                  <a:pt x="1959750" y="444288"/>
                  <a:pt x="2171356" y="487588"/>
                </a:cubicBezTo>
                <a:lnTo>
                  <a:pt x="2250251" y="495542"/>
                </a:lnTo>
                <a:lnTo>
                  <a:pt x="2250251" y="1165279"/>
                </a:lnTo>
                <a:cubicBezTo>
                  <a:pt x="2250251" y="1198826"/>
                  <a:pt x="2267643" y="1229039"/>
                  <a:pt x="2296711" y="1245812"/>
                </a:cubicBezTo>
                <a:cubicBezTo>
                  <a:pt x="2325657" y="1262586"/>
                  <a:pt x="2360441" y="1262898"/>
                  <a:pt x="2389752" y="1246125"/>
                </a:cubicBezTo>
                <a:cubicBezTo>
                  <a:pt x="2450077" y="1211641"/>
                  <a:pt x="2496779" y="1189658"/>
                  <a:pt x="2549563" y="1218412"/>
                </a:cubicBezTo>
                <a:cubicBezTo>
                  <a:pt x="2581915" y="1235707"/>
                  <a:pt x="2606239" y="1267482"/>
                  <a:pt x="2616699" y="1304988"/>
                </a:cubicBezTo>
                <a:cubicBezTo>
                  <a:pt x="2627037" y="1342493"/>
                  <a:pt x="2622172" y="1382500"/>
                  <a:pt x="2603564" y="1414171"/>
                </a:cubicBezTo>
                <a:cubicBezTo>
                  <a:pt x="2585564" y="1444696"/>
                  <a:pt x="2561726" y="1463970"/>
                  <a:pt x="2532415" y="1470950"/>
                </a:cubicBezTo>
                <a:cubicBezTo>
                  <a:pt x="2493131" y="1480743"/>
                  <a:pt x="2442171" y="1468554"/>
                  <a:pt x="2392793" y="1437716"/>
                </a:cubicBezTo>
                <a:cubicBezTo>
                  <a:pt x="2363482" y="1419380"/>
                  <a:pt x="2328454" y="1418442"/>
                  <a:pt x="2298171" y="1435216"/>
                </a:cubicBezTo>
                <a:cubicBezTo>
                  <a:pt x="2268252" y="1451677"/>
                  <a:pt x="2250251" y="1482202"/>
                  <a:pt x="2250251" y="1516374"/>
                </a:cubicBezTo>
                <a:lnTo>
                  <a:pt x="2250251" y="2250338"/>
                </a:lnTo>
                <a:cubicBezTo>
                  <a:pt x="1014571" y="2234190"/>
                  <a:pt x="16176" y="1235707"/>
                  <a:pt x="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5FE117C7-934B-4895-8B28-13CE6579B891}"/>
              </a:ext>
            </a:extLst>
          </p:cNvPr>
          <p:cNvSpPr/>
          <p:nvPr/>
        </p:nvSpPr>
        <p:spPr>
          <a:xfrm>
            <a:off x="4603200" y="3236731"/>
            <a:ext cx="2064277" cy="2404955"/>
          </a:xfrm>
          <a:custGeom>
            <a:avLst/>
            <a:gdLst>
              <a:gd name="connsiteX0" fmla="*/ 1361767 w 2250338"/>
              <a:gd name="connsiteY0" fmla="*/ 1044 h 2621724"/>
              <a:gd name="connsiteX1" fmla="*/ 1414171 w 2250338"/>
              <a:gd name="connsiteY1" fmla="*/ 18465 h 2621724"/>
              <a:gd name="connsiteX2" fmla="*/ 1470950 w 2250338"/>
              <a:gd name="connsiteY2" fmla="*/ 89605 h 2621724"/>
              <a:gd name="connsiteX3" fmla="*/ 1437716 w 2250338"/>
              <a:gd name="connsiteY3" fmla="*/ 229211 h 2621724"/>
              <a:gd name="connsiteX4" fmla="*/ 1435216 w 2250338"/>
              <a:gd name="connsiteY4" fmla="*/ 323822 h 2621724"/>
              <a:gd name="connsiteX5" fmla="*/ 1516374 w 2250338"/>
              <a:gd name="connsiteY5" fmla="*/ 371371 h 2621724"/>
              <a:gd name="connsiteX6" fmla="*/ 2250338 w 2250338"/>
              <a:gd name="connsiteY6" fmla="*/ 371371 h 2621724"/>
              <a:gd name="connsiteX7" fmla="*/ 0 w 2250338"/>
              <a:gd name="connsiteY7" fmla="*/ 2621724 h 2621724"/>
              <a:gd name="connsiteX8" fmla="*/ 0 w 2250338"/>
              <a:gd name="connsiteY8" fmla="*/ 1887821 h 2621724"/>
              <a:gd name="connsiteX9" fmla="*/ 16461 w 2250338"/>
              <a:gd name="connsiteY9" fmla="*/ 1859729 h 2621724"/>
              <a:gd name="connsiteX10" fmla="*/ 49070 w 2250338"/>
              <a:gd name="connsiteY10" fmla="*/ 1860581 h 2621724"/>
              <a:gd name="connsiteX11" fmla="*/ 235765 w 2250338"/>
              <a:gd name="connsiteY11" fmla="*/ 1901562 h 2621724"/>
              <a:gd name="connsiteX12" fmla="*/ 344740 w 2250338"/>
              <a:gd name="connsiteY12" fmla="*/ 1816437 h 2621724"/>
              <a:gd name="connsiteX13" fmla="*/ 363909 w 2250338"/>
              <a:gd name="connsiteY13" fmla="*/ 1659928 h 2621724"/>
              <a:gd name="connsiteX14" fmla="*/ 267228 w 2250338"/>
              <a:gd name="connsiteY14" fmla="*/ 1536131 h 2621724"/>
              <a:gd name="connsiteX15" fmla="*/ 48237 w 2250338"/>
              <a:gd name="connsiteY15" fmla="*/ 1564465 h 2621724"/>
              <a:gd name="connsiteX16" fmla="*/ 16149 w 2250338"/>
              <a:gd name="connsiteY16" fmla="*/ 1564465 h 2621724"/>
              <a:gd name="connsiteX17" fmla="*/ 313 w 2250338"/>
              <a:gd name="connsiteY17" fmla="*/ 1536739 h 2621724"/>
              <a:gd name="connsiteX18" fmla="*/ 313 w 2250338"/>
              <a:gd name="connsiteY18" fmla="*/ 866137 h 2621724"/>
              <a:gd name="connsiteX19" fmla="*/ 71363 w 2250338"/>
              <a:gd name="connsiteY19" fmla="*/ 858974 h 2621724"/>
              <a:gd name="connsiteX20" fmla="*/ 492938 w 2250338"/>
              <a:gd name="connsiteY20" fmla="*/ 437400 h 2621724"/>
              <a:gd name="connsiteX21" fmla="*/ 499557 w 2250338"/>
              <a:gd name="connsiteY21" fmla="*/ 371735 h 2621724"/>
              <a:gd name="connsiteX22" fmla="*/ 1165279 w 2250338"/>
              <a:gd name="connsiteY22" fmla="*/ 371735 h 2621724"/>
              <a:gd name="connsiteX23" fmla="*/ 1245812 w 2250338"/>
              <a:gd name="connsiteY23" fmla="*/ 325403 h 2621724"/>
              <a:gd name="connsiteX24" fmla="*/ 1246125 w 2250338"/>
              <a:gd name="connsiteY24" fmla="*/ 232373 h 2621724"/>
              <a:gd name="connsiteX25" fmla="*/ 1218412 w 2250338"/>
              <a:gd name="connsiteY25" fmla="*/ 72458 h 2621724"/>
              <a:gd name="connsiteX26" fmla="*/ 1304988 w 2250338"/>
              <a:gd name="connsiteY26" fmla="*/ 5331 h 2621724"/>
              <a:gd name="connsiteX27" fmla="*/ 1361767 w 2250338"/>
              <a:gd name="connsiteY27" fmla="*/ 1044 h 262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50338" h="2621724">
                <a:moveTo>
                  <a:pt x="1361767" y="1044"/>
                </a:moveTo>
                <a:cubicBezTo>
                  <a:pt x="1380416" y="3294"/>
                  <a:pt x="1398336" y="9162"/>
                  <a:pt x="1414171" y="18465"/>
                </a:cubicBezTo>
                <a:cubicBezTo>
                  <a:pt x="1444696" y="36462"/>
                  <a:pt x="1463970" y="60298"/>
                  <a:pt x="1470950" y="89605"/>
                </a:cubicBezTo>
                <a:cubicBezTo>
                  <a:pt x="1480743" y="128884"/>
                  <a:pt x="1468450" y="179838"/>
                  <a:pt x="1437716" y="229211"/>
                </a:cubicBezTo>
                <a:cubicBezTo>
                  <a:pt x="1419380" y="258518"/>
                  <a:pt x="1418442" y="293906"/>
                  <a:pt x="1435216" y="323822"/>
                </a:cubicBezTo>
                <a:cubicBezTo>
                  <a:pt x="1451989" y="353981"/>
                  <a:pt x="1482515" y="371979"/>
                  <a:pt x="1516374" y="371371"/>
                </a:cubicBezTo>
                <a:lnTo>
                  <a:pt x="2250338" y="371371"/>
                </a:lnTo>
                <a:cubicBezTo>
                  <a:pt x="2234190" y="1607150"/>
                  <a:pt x="1235707" y="2605550"/>
                  <a:pt x="0" y="2621724"/>
                </a:cubicBezTo>
                <a:lnTo>
                  <a:pt x="0" y="1887821"/>
                </a:lnTo>
                <a:cubicBezTo>
                  <a:pt x="0" y="1870674"/>
                  <a:pt x="11564" y="1862526"/>
                  <a:pt x="16461" y="1859729"/>
                </a:cubicBezTo>
                <a:cubicBezTo>
                  <a:pt x="21358" y="1856932"/>
                  <a:pt x="34797" y="1851460"/>
                  <a:pt x="49070" y="1860581"/>
                </a:cubicBezTo>
                <a:cubicBezTo>
                  <a:pt x="113455" y="1900954"/>
                  <a:pt x="179715" y="1915304"/>
                  <a:pt x="235765" y="1901562"/>
                </a:cubicBezTo>
                <a:cubicBezTo>
                  <a:pt x="280667" y="1890496"/>
                  <a:pt x="318486" y="1860945"/>
                  <a:pt x="344740" y="1816437"/>
                </a:cubicBezTo>
                <a:cubicBezTo>
                  <a:pt x="371827" y="1770348"/>
                  <a:pt x="378911" y="1713313"/>
                  <a:pt x="363909" y="1659928"/>
                </a:cubicBezTo>
                <a:cubicBezTo>
                  <a:pt x="349324" y="1606542"/>
                  <a:pt x="313902" y="1561425"/>
                  <a:pt x="267228" y="1536131"/>
                </a:cubicBezTo>
                <a:cubicBezTo>
                  <a:pt x="180548" y="1488825"/>
                  <a:pt x="103974" y="1532726"/>
                  <a:pt x="48237" y="1564465"/>
                </a:cubicBezTo>
                <a:cubicBezTo>
                  <a:pt x="33547" y="1572978"/>
                  <a:pt x="21045" y="1567141"/>
                  <a:pt x="16149" y="1564465"/>
                </a:cubicBezTo>
                <a:cubicBezTo>
                  <a:pt x="11564" y="1561668"/>
                  <a:pt x="313" y="1553521"/>
                  <a:pt x="313" y="1536739"/>
                </a:cubicBezTo>
                <a:lnTo>
                  <a:pt x="313" y="866137"/>
                </a:lnTo>
                <a:lnTo>
                  <a:pt x="71363" y="858974"/>
                </a:lnTo>
                <a:cubicBezTo>
                  <a:pt x="282969" y="815674"/>
                  <a:pt x="449637" y="649006"/>
                  <a:pt x="492938" y="437400"/>
                </a:cubicBezTo>
                <a:lnTo>
                  <a:pt x="499557" y="371735"/>
                </a:lnTo>
                <a:lnTo>
                  <a:pt x="1165279" y="371735"/>
                </a:lnTo>
                <a:cubicBezTo>
                  <a:pt x="1198826" y="371735"/>
                  <a:pt x="1229039" y="354345"/>
                  <a:pt x="1245812" y="325403"/>
                </a:cubicBezTo>
                <a:cubicBezTo>
                  <a:pt x="1262586" y="296339"/>
                  <a:pt x="1262898" y="261559"/>
                  <a:pt x="1246125" y="232373"/>
                </a:cubicBezTo>
                <a:cubicBezTo>
                  <a:pt x="1211953" y="171934"/>
                  <a:pt x="1189658" y="125236"/>
                  <a:pt x="1218412" y="72458"/>
                </a:cubicBezTo>
                <a:cubicBezTo>
                  <a:pt x="1235707" y="40111"/>
                  <a:pt x="1267482" y="15789"/>
                  <a:pt x="1304988" y="5331"/>
                </a:cubicBezTo>
                <a:cubicBezTo>
                  <a:pt x="1323740" y="163"/>
                  <a:pt x="1343118" y="-1206"/>
                  <a:pt x="1361767" y="104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0FA43E0-45A3-4996-92F5-7025DD002184}"/>
              </a:ext>
            </a:extLst>
          </p:cNvPr>
          <p:cNvSpPr/>
          <p:nvPr/>
        </p:nvSpPr>
        <p:spPr>
          <a:xfrm>
            <a:off x="4603186" y="1445830"/>
            <a:ext cx="2064291" cy="2064277"/>
          </a:xfrm>
          <a:custGeom>
            <a:avLst/>
            <a:gdLst>
              <a:gd name="connsiteX0" fmla="*/ 0 w 2250354"/>
              <a:gd name="connsiteY0" fmla="*/ 0 h 2250338"/>
              <a:gd name="connsiteX1" fmla="*/ 2250354 w 2250354"/>
              <a:gd name="connsiteY1" fmla="*/ 2250338 h 2250338"/>
              <a:gd name="connsiteX2" fmla="*/ 1923395 w 2250354"/>
              <a:gd name="connsiteY2" fmla="*/ 2250338 h 2250338"/>
              <a:gd name="connsiteX3" fmla="*/ 1914787 w 2250354"/>
              <a:gd name="connsiteY3" fmla="*/ 2079859 h 2250338"/>
              <a:gd name="connsiteX4" fmla="*/ 162871 w 2250354"/>
              <a:gd name="connsiteY4" fmla="*/ 327942 h 2250338"/>
              <a:gd name="connsiteX5" fmla="*/ 0 w 2250354"/>
              <a:gd name="connsiteY5" fmla="*/ 319718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354" h="2250338">
                <a:moveTo>
                  <a:pt x="0" y="0"/>
                </a:moveTo>
                <a:cubicBezTo>
                  <a:pt x="1235779" y="16148"/>
                  <a:pt x="2234180" y="1014632"/>
                  <a:pt x="2250354" y="2250338"/>
                </a:cubicBezTo>
                <a:lnTo>
                  <a:pt x="1923395" y="2250338"/>
                </a:lnTo>
                <a:lnTo>
                  <a:pt x="1914787" y="2079859"/>
                </a:lnTo>
                <a:cubicBezTo>
                  <a:pt x="1820976" y="1156123"/>
                  <a:pt x="1086606" y="421753"/>
                  <a:pt x="162871" y="327942"/>
                </a:cubicBezTo>
                <a:lnTo>
                  <a:pt x="0" y="319718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64BD5FD-E149-4CBD-B2D2-0083D7501340}"/>
              </a:ext>
            </a:extLst>
          </p:cNvPr>
          <p:cNvSpPr/>
          <p:nvPr/>
        </p:nvSpPr>
        <p:spPr>
          <a:xfrm>
            <a:off x="2476524" y="1445831"/>
            <a:ext cx="2064277" cy="2064196"/>
          </a:xfrm>
          <a:custGeom>
            <a:avLst/>
            <a:gdLst>
              <a:gd name="connsiteX0" fmla="*/ 2250338 w 2250338"/>
              <a:gd name="connsiteY0" fmla="*/ 0 h 2250251"/>
              <a:gd name="connsiteX1" fmla="*/ 2250338 w 2250338"/>
              <a:gd name="connsiteY1" fmla="*/ 319334 h 2250251"/>
              <a:gd name="connsiteX2" fmla="*/ 2079862 w 2250338"/>
              <a:gd name="connsiteY2" fmla="*/ 327942 h 2250251"/>
              <a:gd name="connsiteX3" fmla="*/ 327946 w 2250338"/>
              <a:gd name="connsiteY3" fmla="*/ 2079859 h 2250251"/>
              <a:gd name="connsiteX4" fmla="*/ 319342 w 2250338"/>
              <a:gd name="connsiteY4" fmla="*/ 2250251 h 2250251"/>
              <a:gd name="connsiteX5" fmla="*/ 0 w 2250338"/>
              <a:gd name="connsiteY5" fmla="*/ 2250251 h 2250251"/>
              <a:gd name="connsiteX6" fmla="*/ 2250338 w 2250338"/>
              <a:gd name="connsiteY6" fmla="*/ 0 h 225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338" h="2250251">
                <a:moveTo>
                  <a:pt x="2250338" y="0"/>
                </a:moveTo>
                <a:lnTo>
                  <a:pt x="2250338" y="319334"/>
                </a:lnTo>
                <a:lnTo>
                  <a:pt x="2079862" y="327942"/>
                </a:lnTo>
                <a:cubicBezTo>
                  <a:pt x="1156126" y="421753"/>
                  <a:pt x="421756" y="1156123"/>
                  <a:pt x="327946" y="2079859"/>
                </a:cubicBezTo>
                <a:lnTo>
                  <a:pt x="319342" y="2250251"/>
                </a:lnTo>
                <a:lnTo>
                  <a:pt x="0" y="2250251"/>
                </a:lnTo>
                <a:cubicBezTo>
                  <a:pt x="16148" y="1014571"/>
                  <a:pt x="1014632" y="16176"/>
                  <a:pt x="2250338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614B1F9-2F2D-43EB-8AD6-4FB7A1DC7E7B}"/>
              </a:ext>
            </a:extLst>
          </p:cNvPr>
          <p:cNvSpPr/>
          <p:nvPr/>
        </p:nvSpPr>
        <p:spPr>
          <a:xfrm>
            <a:off x="2476526" y="3577410"/>
            <a:ext cx="2064196" cy="2064277"/>
          </a:xfrm>
          <a:custGeom>
            <a:avLst/>
            <a:gdLst>
              <a:gd name="connsiteX0" fmla="*/ 0 w 2250251"/>
              <a:gd name="connsiteY0" fmla="*/ 0 h 2250338"/>
              <a:gd name="connsiteX1" fmla="*/ 319992 w 2250251"/>
              <a:gd name="connsiteY1" fmla="*/ 0 h 2250338"/>
              <a:gd name="connsiteX2" fmla="*/ 327946 w 2250251"/>
              <a:gd name="connsiteY2" fmla="*/ 157506 h 2250338"/>
              <a:gd name="connsiteX3" fmla="*/ 2079862 w 2250251"/>
              <a:gd name="connsiteY3" fmla="*/ 1909422 h 2250338"/>
              <a:gd name="connsiteX4" fmla="*/ 2250251 w 2250251"/>
              <a:gd name="connsiteY4" fmla="*/ 1918026 h 2250338"/>
              <a:gd name="connsiteX5" fmla="*/ 2250251 w 2250251"/>
              <a:gd name="connsiteY5" fmla="*/ 2250338 h 2250338"/>
              <a:gd name="connsiteX6" fmla="*/ 0 w 2250251"/>
              <a:gd name="connsiteY6" fmla="*/ 0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251" h="2250338">
                <a:moveTo>
                  <a:pt x="0" y="0"/>
                </a:moveTo>
                <a:lnTo>
                  <a:pt x="319992" y="0"/>
                </a:lnTo>
                <a:lnTo>
                  <a:pt x="327946" y="157506"/>
                </a:lnTo>
                <a:cubicBezTo>
                  <a:pt x="421756" y="1081241"/>
                  <a:pt x="1156126" y="1815611"/>
                  <a:pt x="2079862" y="1909422"/>
                </a:cubicBezTo>
                <a:lnTo>
                  <a:pt x="2250251" y="1918026"/>
                </a:lnTo>
                <a:lnTo>
                  <a:pt x="2250251" y="2250338"/>
                </a:lnTo>
                <a:cubicBezTo>
                  <a:pt x="1014571" y="2234190"/>
                  <a:pt x="16176" y="1235707"/>
                  <a:pt x="0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2223337-A037-484E-9860-6F72D81B9E46}"/>
              </a:ext>
            </a:extLst>
          </p:cNvPr>
          <p:cNvSpPr/>
          <p:nvPr/>
        </p:nvSpPr>
        <p:spPr>
          <a:xfrm>
            <a:off x="4603200" y="3577398"/>
            <a:ext cx="2064277" cy="2064290"/>
          </a:xfrm>
          <a:custGeom>
            <a:avLst/>
            <a:gdLst>
              <a:gd name="connsiteX0" fmla="*/ 1922725 w 2250338"/>
              <a:gd name="connsiteY0" fmla="*/ 0 h 2250353"/>
              <a:gd name="connsiteX1" fmla="*/ 2250338 w 2250338"/>
              <a:gd name="connsiteY1" fmla="*/ 0 h 2250353"/>
              <a:gd name="connsiteX2" fmla="*/ 0 w 2250338"/>
              <a:gd name="connsiteY2" fmla="*/ 2250353 h 2250353"/>
              <a:gd name="connsiteX3" fmla="*/ 0 w 2250338"/>
              <a:gd name="connsiteY3" fmla="*/ 1917660 h 2250353"/>
              <a:gd name="connsiteX4" fmla="*/ 162855 w 2250338"/>
              <a:gd name="connsiteY4" fmla="*/ 1909437 h 2250353"/>
              <a:gd name="connsiteX5" fmla="*/ 1914771 w 2250338"/>
              <a:gd name="connsiteY5" fmla="*/ 157521 h 225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338" h="2250353">
                <a:moveTo>
                  <a:pt x="1922725" y="0"/>
                </a:moveTo>
                <a:lnTo>
                  <a:pt x="2250338" y="0"/>
                </a:lnTo>
                <a:cubicBezTo>
                  <a:pt x="2234190" y="1235779"/>
                  <a:pt x="1235707" y="2234179"/>
                  <a:pt x="0" y="2250353"/>
                </a:cubicBezTo>
                <a:lnTo>
                  <a:pt x="0" y="1917660"/>
                </a:lnTo>
                <a:lnTo>
                  <a:pt x="162855" y="1909437"/>
                </a:lnTo>
                <a:cubicBezTo>
                  <a:pt x="1086590" y="1815626"/>
                  <a:pt x="1820960" y="1081256"/>
                  <a:pt x="1914771" y="157521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6" name="Graphic 75" descr="Users">
            <a:extLst>
              <a:ext uri="{FF2B5EF4-FFF2-40B4-BE49-F238E27FC236}">
                <a16:creationId xmlns:a16="http://schemas.microsoft.com/office/drawing/2014/main" id="{308FD340-F720-425C-AAE3-B87E51BAD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05817" y="2194704"/>
            <a:ext cx="838796" cy="838796"/>
          </a:xfrm>
          <a:prstGeom prst="rect">
            <a:avLst/>
          </a:prstGeom>
        </p:spPr>
      </p:pic>
      <p:pic>
        <p:nvPicPr>
          <p:cNvPr id="77" name="Graphic 76" descr="Puzzle">
            <a:extLst>
              <a:ext uri="{FF2B5EF4-FFF2-40B4-BE49-F238E27FC236}">
                <a16:creationId xmlns:a16="http://schemas.microsoft.com/office/drawing/2014/main" id="{192B69BB-A45E-4AF2-A1B9-9781727B44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05817" y="4054297"/>
            <a:ext cx="838796" cy="838796"/>
          </a:xfrm>
          <a:prstGeom prst="rect">
            <a:avLst/>
          </a:prstGeom>
        </p:spPr>
      </p:pic>
      <p:pic>
        <p:nvPicPr>
          <p:cNvPr id="78" name="Graphic 77" descr="Lightbulb">
            <a:extLst>
              <a:ext uri="{FF2B5EF4-FFF2-40B4-BE49-F238E27FC236}">
                <a16:creationId xmlns:a16="http://schemas.microsoft.com/office/drawing/2014/main" id="{0A1559CA-7A38-4DA3-A975-1BA559163E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42148" y="4054297"/>
            <a:ext cx="838796" cy="838796"/>
          </a:xfrm>
          <a:prstGeom prst="rect">
            <a:avLst/>
          </a:prstGeom>
        </p:spPr>
      </p:pic>
      <p:pic>
        <p:nvPicPr>
          <p:cNvPr id="79" name="Graphic 78" descr="Rocket">
            <a:extLst>
              <a:ext uri="{FF2B5EF4-FFF2-40B4-BE49-F238E27FC236}">
                <a16:creationId xmlns:a16="http://schemas.microsoft.com/office/drawing/2014/main" id="{94FD3533-F5E1-42A8-9194-FD9B7D4D14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42148" y="2194704"/>
            <a:ext cx="838796" cy="838796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3625B275-09E5-45F2-A79E-20ECD9CF2F3C}"/>
              </a:ext>
            </a:extLst>
          </p:cNvPr>
          <p:cNvGrpSpPr/>
          <p:nvPr/>
        </p:nvGrpSpPr>
        <p:grpSpPr>
          <a:xfrm>
            <a:off x="6691483" y="4390557"/>
            <a:ext cx="2202816" cy="1360030"/>
            <a:chOff x="8921977" y="1312837"/>
            <a:chExt cx="2937088" cy="181337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AC07A01-0797-4D3E-9F93-B1C30D246B96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7B0E2BF-CA08-4BFF-9FDF-EBE6E2DED52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CB31F81-4905-49EA-8A7C-AD483485F580}"/>
              </a:ext>
            </a:extLst>
          </p:cNvPr>
          <p:cNvGrpSpPr/>
          <p:nvPr/>
        </p:nvGrpSpPr>
        <p:grpSpPr>
          <a:xfrm>
            <a:off x="249702" y="4390560"/>
            <a:ext cx="2202816" cy="1360030"/>
            <a:chOff x="332936" y="2473878"/>
            <a:chExt cx="2937088" cy="181337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21009EA-D474-412D-91E7-74E01F8EBF83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33F2B32-3562-4A55-81FC-890F73C7F13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4BD90E4-38BC-4524-927B-7382899746C8}"/>
              </a:ext>
            </a:extLst>
          </p:cNvPr>
          <p:cNvGrpSpPr/>
          <p:nvPr/>
        </p:nvGrpSpPr>
        <p:grpSpPr>
          <a:xfrm>
            <a:off x="6697329" y="1336928"/>
            <a:ext cx="2202816" cy="1360030"/>
            <a:chOff x="8921977" y="1312837"/>
            <a:chExt cx="2937088" cy="181337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3C6DC3E-AB08-4244-8575-A1888454FEA6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D7F7B45-726D-4DBD-9F51-26BF6DF035E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98DC6A7-7EFA-4773-B13B-26FBC3DDED42}"/>
              </a:ext>
            </a:extLst>
          </p:cNvPr>
          <p:cNvGrpSpPr/>
          <p:nvPr/>
        </p:nvGrpSpPr>
        <p:grpSpPr>
          <a:xfrm>
            <a:off x="255548" y="1336931"/>
            <a:ext cx="2202816" cy="1360030"/>
            <a:chOff x="332936" y="2473878"/>
            <a:chExt cx="2937088" cy="181337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B9C9562-622B-48EB-A111-4850FF8FA9BE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1CAF302-6C7A-4EA7-A7C6-04F69EBC1D9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220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Puzzle Matrix for PowerPoint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BAD1CC8-C9F3-4560-B221-92DAD50EBC68}"/>
              </a:ext>
            </a:extLst>
          </p:cNvPr>
          <p:cNvSpPr/>
          <p:nvPr/>
        </p:nvSpPr>
        <p:spPr>
          <a:xfrm>
            <a:off x="4262521" y="1445830"/>
            <a:ext cx="2404956" cy="2064277"/>
          </a:xfrm>
          <a:custGeom>
            <a:avLst/>
            <a:gdLst>
              <a:gd name="connsiteX0" fmla="*/ 371371 w 2621725"/>
              <a:gd name="connsiteY0" fmla="*/ 0 h 2250338"/>
              <a:gd name="connsiteX1" fmla="*/ 2621725 w 2621725"/>
              <a:gd name="connsiteY1" fmla="*/ 2250338 h 2250338"/>
              <a:gd name="connsiteX2" fmla="*/ 1887821 w 2621725"/>
              <a:gd name="connsiteY2" fmla="*/ 2250338 h 2250338"/>
              <a:gd name="connsiteX3" fmla="*/ 1859730 w 2621725"/>
              <a:gd name="connsiteY3" fmla="*/ 2233877 h 2250338"/>
              <a:gd name="connsiteX4" fmla="*/ 1860581 w 2621725"/>
              <a:gd name="connsiteY4" fmla="*/ 2201268 h 2250338"/>
              <a:gd name="connsiteX5" fmla="*/ 1901563 w 2621725"/>
              <a:gd name="connsiteY5" fmla="*/ 2014574 h 2250338"/>
              <a:gd name="connsiteX6" fmla="*/ 1816438 w 2621725"/>
              <a:gd name="connsiteY6" fmla="*/ 1905599 h 2250338"/>
              <a:gd name="connsiteX7" fmla="*/ 1659928 w 2621725"/>
              <a:gd name="connsiteY7" fmla="*/ 1886429 h 2250338"/>
              <a:gd name="connsiteX8" fmla="*/ 1536131 w 2621725"/>
              <a:gd name="connsiteY8" fmla="*/ 1983111 h 2250338"/>
              <a:gd name="connsiteX9" fmla="*/ 1564466 w 2621725"/>
              <a:gd name="connsiteY9" fmla="*/ 2202102 h 2250338"/>
              <a:gd name="connsiteX10" fmla="*/ 1564466 w 2621725"/>
              <a:gd name="connsiteY10" fmla="*/ 2234190 h 2250338"/>
              <a:gd name="connsiteX11" fmla="*/ 1536739 w 2621725"/>
              <a:gd name="connsiteY11" fmla="*/ 2250026 h 2250338"/>
              <a:gd name="connsiteX12" fmla="*/ 872255 w 2621725"/>
              <a:gd name="connsiteY12" fmla="*/ 2250026 h 2250338"/>
              <a:gd name="connsiteX13" fmla="*/ 864325 w 2621725"/>
              <a:gd name="connsiteY13" fmla="*/ 2171352 h 2250338"/>
              <a:gd name="connsiteX14" fmla="*/ 442750 w 2621725"/>
              <a:gd name="connsiteY14" fmla="*/ 1749778 h 2250338"/>
              <a:gd name="connsiteX15" fmla="*/ 371736 w 2621725"/>
              <a:gd name="connsiteY15" fmla="*/ 1742619 h 2250338"/>
              <a:gd name="connsiteX16" fmla="*/ 371736 w 2621725"/>
              <a:gd name="connsiteY16" fmla="*/ 1085059 h 2250338"/>
              <a:gd name="connsiteX17" fmla="*/ 325403 w 2621725"/>
              <a:gd name="connsiteY17" fmla="*/ 1004526 h 2250338"/>
              <a:gd name="connsiteX18" fmla="*/ 232373 w 2621725"/>
              <a:gd name="connsiteY18" fmla="*/ 1004213 h 2250338"/>
              <a:gd name="connsiteX19" fmla="*/ 72459 w 2621725"/>
              <a:gd name="connsiteY19" fmla="*/ 1031926 h 2250338"/>
              <a:gd name="connsiteX20" fmla="*/ 5331 w 2621725"/>
              <a:gd name="connsiteY20" fmla="*/ 945350 h 2250338"/>
              <a:gd name="connsiteX21" fmla="*/ 18465 w 2621725"/>
              <a:gd name="connsiteY21" fmla="*/ 836167 h 2250338"/>
              <a:gd name="connsiteX22" fmla="*/ 89605 w 2621725"/>
              <a:gd name="connsiteY22" fmla="*/ 779388 h 2250338"/>
              <a:gd name="connsiteX23" fmla="*/ 229211 w 2621725"/>
              <a:gd name="connsiteY23" fmla="*/ 812622 h 2250338"/>
              <a:gd name="connsiteX24" fmla="*/ 323822 w 2621725"/>
              <a:gd name="connsiteY24" fmla="*/ 815123 h 2250338"/>
              <a:gd name="connsiteX25" fmla="*/ 371371 w 2621725"/>
              <a:gd name="connsiteY25" fmla="*/ 733965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21725" h="2250338">
                <a:moveTo>
                  <a:pt x="371371" y="0"/>
                </a:moveTo>
                <a:cubicBezTo>
                  <a:pt x="1607150" y="16148"/>
                  <a:pt x="2605551" y="1014632"/>
                  <a:pt x="2621725" y="2250338"/>
                </a:cubicBezTo>
                <a:lnTo>
                  <a:pt x="1887821" y="2250338"/>
                </a:lnTo>
                <a:cubicBezTo>
                  <a:pt x="1870675" y="2250338"/>
                  <a:pt x="1862527" y="2238774"/>
                  <a:pt x="1859730" y="2233877"/>
                </a:cubicBezTo>
                <a:cubicBezTo>
                  <a:pt x="1856933" y="2228981"/>
                  <a:pt x="1851461" y="2215854"/>
                  <a:pt x="1860581" y="2201268"/>
                </a:cubicBezTo>
                <a:cubicBezTo>
                  <a:pt x="1900590" y="2136884"/>
                  <a:pt x="1915183" y="2070624"/>
                  <a:pt x="1901563" y="2014574"/>
                </a:cubicBezTo>
                <a:cubicBezTo>
                  <a:pt x="1890497" y="1969671"/>
                  <a:pt x="1860946" y="1931853"/>
                  <a:pt x="1816438" y="1905599"/>
                </a:cubicBezTo>
                <a:cubicBezTo>
                  <a:pt x="1770348" y="1878512"/>
                  <a:pt x="1713314" y="1871427"/>
                  <a:pt x="1659928" y="1886429"/>
                </a:cubicBezTo>
                <a:cubicBezTo>
                  <a:pt x="1606542" y="1901015"/>
                  <a:pt x="1561426" y="1936437"/>
                  <a:pt x="1536131" y="1983111"/>
                </a:cubicBezTo>
                <a:cubicBezTo>
                  <a:pt x="1488826" y="2069790"/>
                  <a:pt x="1532362" y="2146364"/>
                  <a:pt x="1564466" y="2202102"/>
                </a:cubicBezTo>
                <a:cubicBezTo>
                  <a:pt x="1572979" y="2216479"/>
                  <a:pt x="1567141" y="2229293"/>
                  <a:pt x="1564466" y="2234190"/>
                </a:cubicBezTo>
                <a:cubicBezTo>
                  <a:pt x="1561669" y="2238774"/>
                  <a:pt x="1553521" y="2250026"/>
                  <a:pt x="1536739" y="2250026"/>
                </a:cubicBezTo>
                <a:lnTo>
                  <a:pt x="872255" y="2250026"/>
                </a:lnTo>
                <a:lnTo>
                  <a:pt x="864325" y="2171352"/>
                </a:lnTo>
                <a:cubicBezTo>
                  <a:pt x="821024" y="1959746"/>
                  <a:pt x="654356" y="1793079"/>
                  <a:pt x="442750" y="1749778"/>
                </a:cubicBezTo>
                <a:lnTo>
                  <a:pt x="371736" y="1742619"/>
                </a:lnTo>
                <a:lnTo>
                  <a:pt x="371736" y="1085059"/>
                </a:lnTo>
                <a:cubicBezTo>
                  <a:pt x="371736" y="1051512"/>
                  <a:pt x="354346" y="1021299"/>
                  <a:pt x="325403" y="1004526"/>
                </a:cubicBezTo>
                <a:cubicBezTo>
                  <a:pt x="296339" y="987753"/>
                  <a:pt x="261559" y="987440"/>
                  <a:pt x="232373" y="1004213"/>
                </a:cubicBezTo>
                <a:cubicBezTo>
                  <a:pt x="171934" y="1038385"/>
                  <a:pt x="125236" y="1060680"/>
                  <a:pt x="72459" y="1031926"/>
                </a:cubicBezTo>
                <a:cubicBezTo>
                  <a:pt x="40111" y="1014632"/>
                  <a:pt x="15789" y="982856"/>
                  <a:pt x="5331" y="945350"/>
                </a:cubicBezTo>
                <a:cubicBezTo>
                  <a:pt x="-5006" y="907845"/>
                  <a:pt x="-142" y="867839"/>
                  <a:pt x="18465" y="836167"/>
                </a:cubicBezTo>
                <a:cubicBezTo>
                  <a:pt x="36463" y="805642"/>
                  <a:pt x="60298" y="786368"/>
                  <a:pt x="89605" y="779388"/>
                </a:cubicBezTo>
                <a:cubicBezTo>
                  <a:pt x="128885" y="769595"/>
                  <a:pt x="179838" y="781784"/>
                  <a:pt x="229211" y="812622"/>
                </a:cubicBezTo>
                <a:cubicBezTo>
                  <a:pt x="258519" y="830958"/>
                  <a:pt x="293663" y="831896"/>
                  <a:pt x="323822" y="815123"/>
                </a:cubicBezTo>
                <a:cubicBezTo>
                  <a:pt x="353738" y="798349"/>
                  <a:pt x="371736" y="767824"/>
                  <a:pt x="371371" y="73396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3B845D5-FB98-4448-AD13-347BEF4D0D15}"/>
              </a:ext>
            </a:extLst>
          </p:cNvPr>
          <p:cNvSpPr/>
          <p:nvPr/>
        </p:nvSpPr>
        <p:spPr>
          <a:xfrm>
            <a:off x="2476524" y="1445830"/>
            <a:ext cx="2064277" cy="2405236"/>
          </a:xfrm>
          <a:custGeom>
            <a:avLst/>
            <a:gdLst>
              <a:gd name="connsiteX0" fmla="*/ 2250338 w 2250338"/>
              <a:gd name="connsiteY0" fmla="*/ 0 h 2622029"/>
              <a:gd name="connsiteX1" fmla="*/ 2250338 w 2250338"/>
              <a:gd name="connsiteY1" fmla="*/ 734232 h 2622029"/>
              <a:gd name="connsiteX2" fmla="*/ 2233877 w 2250338"/>
              <a:gd name="connsiteY2" fmla="*/ 762327 h 2622029"/>
              <a:gd name="connsiteX3" fmla="*/ 2201268 w 2250338"/>
              <a:gd name="connsiteY3" fmla="*/ 761354 h 2622029"/>
              <a:gd name="connsiteX4" fmla="*/ 2014574 w 2250338"/>
              <a:gd name="connsiteY4" fmla="*/ 720489 h 2622029"/>
              <a:gd name="connsiteX5" fmla="*/ 1905599 w 2250338"/>
              <a:gd name="connsiteY5" fmla="*/ 805624 h 2622029"/>
              <a:gd name="connsiteX6" fmla="*/ 1886429 w 2250338"/>
              <a:gd name="connsiteY6" fmla="*/ 962152 h 2622029"/>
              <a:gd name="connsiteX7" fmla="*/ 1983111 w 2250338"/>
              <a:gd name="connsiteY7" fmla="*/ 1085963 h 2622029"/>
              <a:gd name="connsiteX8" fmla="*/ 2202102 w 2250338"/>
              <a:gd name="connsiteY8" fmla="*/ 1057625 h 2622029"/>
              <a:gd name="connsiteX9" fmla="*/ 2234190 w 2250338"/>
              <a:gd name="connsiteY9" fmla="*/ 1057625 h 2622029"/>
              <a:gd name="connsiteX10" fmla="*/ 2250026 w 2250338"/>
              <a:gd name="connsiteY10" fmla="*/ 1085355 h 2622029"/>
              <a:gd name="connsiteX11" fmla="*/ 2250026 w 2250338"/>
              <a:gd name="connsiteY11" fmla="*/ 1741847 h 2622029"/>
              <a:gd name="connsiteX12" fmla="*/ 2171356 w 2250338"/>
              <a:gd name="connsiteY12" fmla="*/ 1749778 h 2622029"/>
              <a:gd name="connsiteX13" fmla="*/ 1749781 w 2250338"/>
              <a:gd name="connsiteY13" fmla="*/ 2171352 h 2622029"/>
              <a:gd name="connsiteX14" fmla="*/ 1741827 w 2250338"/>
              <a:gd name="connsiteY14" fmla="*/ 2250251 h 2622029"/>
              <a:gd name="connsiteX15" fmla="*/ 1085059 w 2250338"/>
              <a:gd name="connsiteY15" fmla="*/ 2250251 h 2622029"/>
              <a:gd name="connsiteX16" fmla="*/ 1004526 w 2250338"/>
              <a:gd name="connsiteY16" fmla="*/ 2296710 h 2622029"/>
              <a:gd name="connsiteX17" fmla="*/ 1004214 w 2250338"/>
              <a:gd name="connsiteY17" fmla="*/ 2389751 h 2622029"/>
              <a:gd name="connsiteX18" fmla="*/ 1031926 w 2250338"/>
              <a:gd name="connsiteY18" fmla="*/ 2549562 h 2622029"/>
              <a:gd name="connsiteX19" fmla="*/ 945351 w 2250338"/>
              <a:gd name="connsiteY19" fmla="*/ 2616698 h 2622029"/>
              <a:gd name="connsiteX20" fmla="*/ 836167 w 2250338"/>
              <a:gd name="connsiteY20" fmla="*/ 2603563 h 2622029"/>
              <a:gd name="connsiteX21" fmla="*/ 779388 w 2250338"/>
              <a:gd name="connsiteY21" fmla="*/ 2532414 h 2622029"/>
              <a:gd name="connsiteX22" fmla="*/ 812622 w 2250338"/>
              <a:gd name="connsiteY22" fmla="*/ 2392792 h 2622029"/>
              <a:gd name="connsiteX23" fmla="*/ 815123 w 2250338"/>
              <a:gd name="connsiteY23" fmla="*/ 2298170 h 2622029"/>
              <a:gd name="connsiteX24" fmla="*/ 733965 w 2250338"/>
              <a:gd name="connsiteY24" fmla="*/ 2250251 h 2622029"/>
              <a:gd name="connsiteX25" fmla="*/ 0 w 2250338"/>
              <a:gd name="connsiteY25" fmla="*/ 2250251 h 2622029"/>
              <a:gd name="connsiteX26" fmla="*/ 2250338 w 2250338"/>
              <a:gd name="connsiteY26" fmla="*/ 0 h 262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250338" h="2622029">
                <a:moveTo>
                  <a:pt x="2250338" y="0"/>
                </a:moveTo>
                <a:lnTo>
                  <a:pt x="2250338" y="734232"/>
                </a:lnTo>
                <a:cubicBezTo>
                  <a:pt x="2250338" y="751381"/>
                  <a:pt x="2238774" y="759530"/>
                  <a:pt x="2233877" y="762327"/>
                </a:cubicBezTo>
                <a:cubicBezTo>
                  <a:pt x="2228981" y="765003"/>
                  <a:pt x="2215541" y="770597"/>
                  <a:pt x="2201268" y="761354"/>
                </a:cubicBezTo>
                <a:cubicBezTo>
                  <a:pt x="2136884" y="721097"/>
                  <a:pt x="2070624" y="706746"/>
                  <a:pt x="2014574" y="720489"/>
                </a:cubicBezTo>
                <a:cubicBezTo>
                  <a:pt x="1969671" y="731435"/>
                  <a:pt x="1931853" y="761111"/>
                  <a:pt x="1905599" y="805624"/>
                </a:cubicBezTo>
                <a:cubicBezTo>
                  <a:pt x="1878512" y="851719"/>
                  <a:pt x="1871427" y="908760"/>
                  <a:pt x="1886429" y="962152"/>
                </a:cubicBezTo>
                <a:cubicBezTo>
                  <a:pt x="1901015" y="1015544"/>
                  <a:pt x="1936437" y="1060666"/>
                  <a:pt x="1983111" y="1085963"/>
                </a:cubicBezTo>
                <a:cubicBezTo>
                  <a:pt x="2069790" y="1133274"/>
                  <a:pt x="2146364" y="1089612"/>
                  <a:pt x="2202102" y="1057625"/>
                </a:cubicBezTo>
                <a:cubicBezTo>
                  <a:pt x="2216479" y="1048990"/>
                  <a:pt x="2229293" y="1054828"/>
                  <a:pt x="2234190" y="1057625"/>
                </a:cubicBezTo>
                <a:cubicBezTo>
                  <a:pt x="2238774" y="1060301"/>
                  <a:pt x="2250026" y="1068571"/>
                  <a:pt x="2250026" y="1085355"/>
                </a:cubicBezTo>
                <a:lnTo>
                  <a:pt x="2250026" y="1741847"/>
                </a:lnTo>
                <a:lnTo>
                  <a:pt x="2171356" y="1749778"/>
                </a:lnTo>
                <a:cubicBezTo>
                  <a:pt x="1959750" y="1793079"/>
                  <a:pt x="1793082" y="1959746"/>
                  <a:pt x="1749781" y="2171352"/>
                </a:cubicBezTo>
                <a:lnTo>
                  <a:pt x="1741827" y="2250251"/>
                </a:lnTo>
                <a:lnTo>
                  <a:pt x="1085059" y="2250251"/>
                </a:lnTo>
                <a:cubicBezTo>
                  <a:pt x="1051512" y="2250251"/>
                  <a:pt x="1021299" y="2267643"/>
                  <a:pt x="1004526" y="2296710"/>
                </a:cubicBezTo>
                <a:cubicBezTo>
                  <a:pt x="987753" y="2325656"/>
                  <a:pt x="987440" y="2360440"/>
                  <a:pt x="1004214" y="2389751"/>
                </a:cubicBezTo>
                <a:cubicBezTo>
                  <a:pt x="1038385" y="2450076"/>
                  <a:pt x="1060680" y="2496778"/>
                  <a:pt x="1031926" y="2549562"/>
                </a:cubicBezTo>
                <a:cubicBezTo>
                  <a:pt x="1014632" y="2581914"/>
                  <a:pt x="982856" y="2606238"/>
                  <a:pt x="945351" y="2616698"/>
                </a:cubicBezTo>
                <a:cubicBezTo>
                  <a:pt x="907845" y="2627036"/>
                  <a:pt x="867839" y="2622171"/>
                  <a:pt x="836167" y="2603563"/>
                </a:cubicBezTo>
                <a:cubicBezTo>
                  <a:pt x="805642" y="2585563"/>
                  <a:pt x="786368" y="2561725"/>
                  <a:pt x="779388" y="2532414"/>
                </a:cubicBezTo>
                <a:cubicBezTo>
                  <a:pt x="769595" y="2493130"/>
                  <a:pt x="781888" y="2442170"/>
                  <a:pt x="812622" y="2392792"/>
                </a:cubicBezTo>
                <a:cubicBezTo>
                  <a:pt x="830958" y="2363481"/>
                  <a:pt x="831896" y="2328089"/>
                  <a:pt x="815123" y="2298170"/>
                </a:cubicBezTo>
                <a:cubicBezTo>
                  <a:pt x="798349" y="2268007"/>
                  <a:pt x="768136" y="2250251"/>
                  <a:pt x="733965" y="2250251"/>
                </a:cubicBezTo>
                <a:lnTo>
                  <a:pt x="0" y="2250251"/>
                </a:lnTo>
                <a:cubicBezTo>
                  <a:pt x="16148" y="1014571"/>
                  <a:pt x="1014632" y="16176"/>
                  <a:pt x="225033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A6992F0-3BF0-48F3-93AA-4F6950959231}"/>
              </a:ext>
            </a:extLst>
          </p:cNvPr>
          <p:cNvSpPr/>
          <p:nvPr/>
        </p:nvSpPr>
        <p:spPr>
          <a:xfrm>
            <a:off x="2476524" y="3577410"/>
            <a:ext cx="2405237" cy="2064277"/>
          </a:xfrm>
          <a:custGeom>
            <a:avLst/>
            <a:gdLst>
              <a:gd name="connsiteX0" fmla="*/ 0 w 2622030"/>
              <a:gd name="connsiteY0" fmla="*/ 0 h 2250338"/>
              <a:gd name="connsiteX1" fmla="*/ 734597 w 2622030"/>
              <a:gd name="connsiteY1" fmla="*/ 0 h 2250338"/>
              <a:gd name="connsiteX2" fmla="*/ 762571 w 2622030"/>
              <a:gd name="connsiteY2" fmla="*/ 16461 h 2250338"/>
              <a:gd name="connsiteX3" fmla="*/ 761719 w 2622030"/>
              <a:gd name="connsiteY3" fmla="*/ 49070 h 2250338"/>
              <a:gd name="connsiteX4" fmla="*/ 720854 w 2622030"/>
              <a:gd name="connsiteY4" fmla="*/ 235765 h 2250338"/>
              <a:gd name="connsiteX5" fmla="*/ 805868 w 2622030"/>
              <a:gd name="connsiteY5" fmla="*/ 344739 h 2250338"/>
              <a:gd name="connsiteX6" fmla="*/ 906328 w 2622030"/>
              <a:gd name="connsiteY6" fmla="*/ 371514 h 2250338"/>
              <a:gd name="connsiteX7" fmla="*/ 962152 w 2622030"/>
              <a:gd name="connsiteY7" fmla="*/ 363909 h 2250338"/>
              <a:gd name="connsiteX8" fmla="*/ 1085964 w 2622030"/>
              <a:gd name="connsiteY8" fmla="*/ 267228 h 2250338"/>
              <a:gd name="connsiteX9" fmla="*/ 1057626 w 2622030"/>
              <a:gd name="connsiteY9" fmla="*/ 48237 h 2250338"/>
              <a:gd name="connsiteX10" fmla="*/ 1057626 w 2622030"/>
              <a:gd name="connsiteY10" fmla="*/ 16148 h 2250338"/>
              <a:gd name="connsiteX11" fmla="*/ 1085355 w 2622030"/>
              <a:gd name="connsiteY11" fmla="*/ 313 h 2250338"/>
              <a:gd name="connsiteX12" fmla="*/ 1743158 w 2622030"/>
              <a:gd name="connsiteY12" fmla="*/ 313 h 2250338"/>
              <a:gd name="connsiteX13" fmla="*/ 1749781 w 2622030"/>
              <a:gd name="connsiteY13" fmla="*/ 66014 h 2250338"/>
              <a:gd name="connsiteX14" fmla="*/ 2171356 w 2622030"/>
              <a:gd name="connsiteY14" fmla="*/ 487588 h 2250338"/>
              <a:gd name="connsiteX15" fmla="*/ 2250251 w 2622030"/>
              <a:gd name="connsiteY15" fmla="*/ 495542 h 2250338"/>
              <a:gd name="connsiteX16" fmla="*/ 2250251 w 2622030"/>
              <a:gd name="connsiteY16" fmla="*/ 1165279 h 2250338"/>
              <a:gd name="connsiteX17" fmla="*/ 2296711 w 2622030"/>
              <a:gd name="connsiteY17" fmla="*/ 1245812 h 2250338"/>
              <a:gd name="connsiteX18" fmla="*/ 2389752 w 2622030"/>
              <a:gd name="connsiteY18" fmla="*/ 1246125 h 2250338"/>
              <a:gd name="connsiteX19" fmla="*/ 2549563 w 2622030"/>
              <a:gd name="connsiteY19" fmla="*/ 1218412 h 2250338"/>
              <a:gd name="connsiteX20" fmla="*/ 2616699 w 2622030"/>
              <a:gd name="connsiteY20" fmla="*/ 1304988 h 2250338"/>
              <a:gd name="connsiteX21" fmla="*/ 2603564 w 2622030"/>
              <a:gd name="connsiteY21" fmla="*/ 1414171 h 2250338"/>
              <a:gd name="connsiteX22" fmla="*/ 2532415 w 2622030"/>
              <a:gd name="connsiteY22" fmla="*/ 1470950 h 2250338"/>
              <a:gd name="connsiteX23" fmla="*/ 2392793 w 2622030"/>
              <a:gd name="connsiteY23" fmla="*/ 1437716 h 2250338"/>
              <a:gd name="connsiteX24" fmla="*/ 2298171 w 2622030"/>
              <a:gd name="connsiteY24" fmla="*/ 1435216 h 2250338"/>
              <a:gd name="connsiteX25" fmla="*/ 2250251 w 2622030"/>
              <a:gd name="connsiteY25" fmla="*/ 1516374 h 2250338"/>
              <a:gd name="connsiteX26" fmla="*/ 2250251 w 2622030"/>
              <a:gd name="connsiteY26" fmla="*/ 2250338 h 2250338"/>
              <a:gd name="connsiteX27" fmla="*/ 0 w 2622030"/>
              <a:gd name="connsiteY27" fmla="*/ 0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22030" h="2250338">
                <a:moveTo>
                  <a:pt x="0" y="0"/>
                </a:moveTo>
                <a:lnTo>
                  <a:pt x="734597" y="0"/>
                </a:lnTo>
                <a:cubicBezTo>
                  <a:pt x="751625" y="0"/>
                  <a:pt x="759895" y="11564"/>
                  <a:pt x="762571" y="16461"/>
                </a:cubicBezTo>
                <a:cubicBezTo>
                  <a:pt x="765368" y="21358"/>
                  <a:pt x="770841" y="34484"/>
                  <a:pt x="761719" y="49070"/>
                </a:cubicBezTo>
                <a:cubicBezTo>
                  <a:pt x="721706" y="113455"/>
                  <a:pt x="707111" y="179715"/>
                  <a:pt x="720854" y="235765"/>
                </a:cubicBezTo>
                <a:cubicBezTo>
                  <a:pt x="731800" y="280667"/>
                  <a:pt x="761354" y="318485"/>
                  <a:pt x="805868" y="344739"/>
                </a:cubicBezTo>
                <a:cubicBezTo>
                  <a:pt x="835787" y="362346"/>
                  <a:pt x="870571" y="371514"/>
                  <a:pt x="906328" y="371514"/>
                </a:cubicBezTo>
                <a:cubicBezTo>
                  <a:pt x="924936" y="371514"/>
                  <a:pt x="943787" y="369118"/>
                  <a:pt x="962152" y="363909"/>
                </a:cubicBezTo>
                <a:cubicBezTo>
                  <a:pt x="1015544" y="349323"/>
                  <a:pt x="1060666" y="313901"/>
                  <a:pt x="1085964" y="267228"/>
                </a:cubicBezTo>
                <a:cubicBezTo>
                  <a:pt x="1133275" y="180548"/>
                  <a:pt x="1089369" y="103974"/>
                  <a:pt x="1057626" y="48237"/>
                </a:cubicBezTo>
                <a:cubicBezTo>
                  <a:pt x="1048990" y="33859"/>
                  <a:pt x="1054828" y="20732"/>
                  <a:pt x="1057626" y="16148"/>
                </a:cubicBezTo>
                <a:cubicBezTo>
                  <a:pt x="1060301" y="11564"/>
                  <a:pt x="1068572" y="313"/>
                  <a:pt x="1085355" y="313"/>
                </a:cubicBezTo>
                <a:lnTo>
                  <a:pt x="1743158" y="313"/>
                </a:lnTo>
                <a:lnTo>
                  <a:pt x="1749781" y="66014"/>
                </a:lnTo>
                <a:cubicBezTo>
                  <a:pt x="1793082" y="277620"/>
                  <a:pt x="1959750" y="444288"/>
                  <a:pt x="2171356" y="487588"/>
                </a:cubicBezTo>
                <a:lnTo>
                  <a:pt x="2250251" y="495542"/>
                </a:lnTo>
                <a:lnTo>
                  <a:pt x="2250251" y="1165279"/>
                </a:lnTo>
                <a:cubicBezTo>
                  <a:pt x="2250251" y="1198826"/>
                  <a:pt x="2267643" y="1229039"/>
                  <a:pt x="2296711" y="1245812"/>
                </a:cubicBezTo>
                <a:cubicBezTo>
                  <a:pt x="2325657" y="1262586"/>
                  <a:pt x="2360441" y="1262898"/>
                  <a:pt x="2389752" y="1246125"/>
                </a:cubicBezTo>
                <a:cubicBezTo>
                  <a:pt x="2450077" y="1211641"/>
                  <a:pt x="2496779" y="1189658"/>
                  <a:pt x="2549563" y="1218412"/>
                </a:cubicBezTo>
                <a:cubicBezTo>
                  <a:pt x="2581915" y="1235707"/>
                  <a:pt x="2606239" y="1267482"/>
                  <a:pt x="2616699" y="1304988"/>
                </a:cubicBezTo>
                <a:cubicBezTo>
                  <a:pt x="2627037" y="1342493"/>
                  <a:pt x="2622172" y="1382500"/>
                  <a:pt x="2603564" y="1414171"/>
                </a:cubicBezTo>
                <a:cubicBezTo>
                  <a:pt x="2585564" y="1444696"/>
                  <a:pt x="2561726" y="1463970"/>
                  <a:pt x="2532415" y="1470950"/>
                </a:cubicBezTo>
                <a:cubicBezTo>
                  <a:pt x="2493131" y="1480743"/>
                  <a:pt x="2442171" y="1468554"/>
                  <a:pt x="2392793" y="1437716"/>
                </a:cubicBezTo>
                <a:cubicBezTo>
                  <a:pt x="2363482" y="1419380"/>
                  <a:pt x="2328454" y="1418442"/>
                  <a:pt x="2298171" y="1435216"/>
                </a:cubicBezTo>
                <a:cubicBezTo>
                  <a:pt x="2268252" y="1451677"/>
                  <a:pt x="2250251" y="1482202"/>
                  <a:pt x="2250251" y="1516374"/>
                </a:cubicBezTo>
                <a:lnTo>
                  <a:pt x="2250251" y="2250338"/>
                </a:lnTo>
                <a:cubicBezTo>
                  <a:pt x="1014571" y="2234190"/>
                  <a:pt x="16176" y="1235707"/>
                  <a:pt x="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2EDC814-3BF2-4A19-B185-16E6BCC742E0}"/>
              </a:ext>
            </a:extLst>
          </p:cNvPr>
          <p:cNvSpPr/>
          <p:nvPr/>
        </p:nvSpPr>
        <p:spPr>
          <a:xfrm>
            <a:off x="4603200" y="3236731"/>
            <a:ext cx="2064277" cy="2404955"/>
          </a:xfrm>
          <a:custGeom>
            <a:avLst/>
            <a:gdLst>
              <a:gd name="connsiteX0" fmla="*/ 1361767 w 2250338"/>
              <a:gd name="connsiteY0" fmla="*/ 1044 h 2621724"/>
              <a:gd name="connsiteX1" fmla="*/ 1414171 w 2250338"/>
              <a:gd name="connsiteY1" fmla="*/ 18465 h 2621724"/>
              <a:gd name="connsiteX2" fmla="*/ 1470950 w 2250338"/>
              <a:gd name="connsiteY2" fmla="*/ 89605 h 2621724"/>
              <a:gd name="connsiteX3" fmla="*/ 1437716 w 2250338"/>
              <a:gd name="connsiteY3" fmla="*/ 229211 h 2621724"/>
              <a:gd name="connsiteX4" fmla="*/ 1435216 w 2250338"/>
              <a:gd name="connsiteY4" fmla="*/ 323822 h 2621724"/>
              <a:gd name="connsiteX5" fmla="*/ 1516374 w 2250338"/>
              <a:gd name="connsiteY5" fmla="*/ 371371 h 2621724"/>
              <a:gd name="connsiteX6" fmla="*/ 2250338 w 2250338"/>
              <a:gd name="connsiteY6" fmla="*/ 371371 h 2621724"/>
              <a:gd name="connsiteX7" fmla="*/ 0 w 2250338"/>
              <a:gd name="connsiteY7" fmla="*/ 2621724 h 2621724"/>
              <a:gd name="connsiteX8" fmla="*/ 0 w 2250338"/>
              <a:gd name="connsiteY8" fmla="*/ 1887821 h 2621724"/>
              <a:gd name="connsiteX9" fmla="*/ 16461 w 2250338"/>
              <a:gd name="connsiteY9" fmla="*/ 1859729 h 2621724"/>
              <a:gd name="connsiteX10" fmla="*/ 49070 w 2250338"/>
              <a:gd name="connsiteY10" fmla="*/ 1860581 h 2621724"/>
              <a:gd name="connsiteX11" fmla="*/ 235765 w 2250338"/>
              <a:gd name="connsiteY11" fmla="*/ 1901562 h 2621724"/>
              <a:gd name="connsiteX12" fmla="*/ 344740 w 2250338"/>
              <a:gd name="connsiteY12" fmla="*/ 1816437 h 2621724"/>
              <a:gd name="connsiteX13" fmla="*/ 363909 w 2250338"/>
              <a:gd name="connsiteY13" fmla="*/ 1659928 h 2621724"/>
              <a:gd name="connsiteX14" fmla="*/ 267228 w 2250338"/>
              <a:gd name="connsiteY14" fmla="*/ 1536131 h 2621724"/>
              <a:gd name="connsiteX15" fmla="*/ 48237 w 2250338"/>
              <a:gd name="connsiteY15" fmla="*/ 1564465 h 2621724"/>
              <a:gd name="connsiteX16" fmla="*/ 16149 w 2250338"/>
              <a:gd name="connsiteY16" fmla="*/ 1564465 h 2621724"/>
              <a:gd name="connsiteX17" fmla="*/ 313 w 2250338"/>
              <a:gd name="connsiteY17" fmla="*/ 1536739 h 2621724"/>
              <a:gd name="connsiteX18" fmla="*/ 313 w 2250338"/>
              <a:gd name="connsiteY18" fmla="*/ 866137 h 2621724"/>
              <a:gd name="connsiteX19" fmla="*/ 71363 w 2250338"/>
              <a:gd name="connsiteY19" fmla="*/ 858974 h 2621724"/>
              <a:gd name="connsiteX20" fmla="*/ 492938 w 2250338"/>
              <a:gd name="connsiteY20" fmla="*/ 437400 h 2621724"/>
              <a:gd name="connsiteX21" fmla="*/ 499557 w 2250338"/>
              <a:gd name="connsiteY21" fmla="*/ 371735 h 2621724"/>
              <a:gd name="connsiteX22" fmla="*/ 1165279 w 2250338"/>
              <a:gd name="connsiteY22" fmla="*/ 371735 h 2621724"/>
              <a:gd name="connsiteX23" fmla="*/ 1245812 w 2250338"/>
              <a:gd name="connsiteY23" fmla="*/ 325403 h 2621724"/>
              <a:gd name="connsiteX24" fmla="*/ 1246125 w 2250338"/>
              <a:gd name="connsiteY24" fmla="*/ 232373 h 2621724"/>
              <a:gd name="connsiteX25" fmla="*/ 1218412 w 2250338"/>
              <a:gd name="connsiteY25" fmla="*/ 72458 h 2621724"/>
              <a:gd name="connsiteX26" fmla="*/ 1304988 w 2250338"/>
              <a:gd name="connsiteY26" fmla="*/ 5331 h 2621724"/>
              <a:gd name="connsiteX27" fmla="*/ 1361767 w 2250338"/>
              <a:gd name="connsiteY27" fmla="*/ 1044 h 262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50338" h="2621724">
                <a:moveTo>
                  <a:pt x="1361767" y="1044"/>
                </a:moveTo>
                <a:cubicBezTo>
                  <a:pt x="1380416" y="3294"/>
                  <a:pt x="1398336" y="9162"/>
                  <a:pt x="1414171" y="18465"/>
                </a:cubicBezTo>
                <a:cubicBezTo>
                  <a:pt x="1444696" y="36462"/>
                  <a:pt x="1463970" y="60298"/>
                  <a:pt x="1470950" y="89605"/>
                </a:cubicBezTo>
                <a:cubicBezTo>
                  <a:pt x="1480743" y="128884"/>
                  <a:pt x="1468450" y="179838"/>
                  <a:pt x="1437716" y="229211"/>
                </a:cubicBezTo>
                <a:cubicBezTo>
                  <a:pt x="1419380" y="258518"/>
                  <a:pt x="1418442" y="293906"/>
                  <a:pt x="1435216" y="323822"/>
                </a:cubicBezTo>
                <a:cubicBezTo>
                  <a:pt x="1451989" y="353981"/>
                  <a:pt x="1482515" y="371979"/>
                  <a:pt x="1516374" y="371371"/>
                </a:cubicBezTo>
                <a:lnTo>
                  <a:pt x="2250338" y="371371"/>
                </a:lnTo>
                <a:cubicBezTo>
                  <a:pt x="2234190" y="1607150"/>
                  <a:pt x="1235707" y="2605550"/>
                  <a:pt x="0" y="2621724"/>
                </a:cubicBezTo>
                <a:lnTo>
                  <a:pt x="0" y="1887821"/>
                </a:lnTo>
                <a:cubicBezTo>
                  <a:pt x="0" y="1870674"/>
                  <a:pt x="11564" y="1862526"/>
                  <a:pt x="16461" y="1859729"/>
                </a:cubicBezTo>
                <a:cubicBezTo>
                  <a:pt x="21358" y="1856932"/>
                  <a:pt x="34797" y="1851460"/>
                  <a:pt x="49070" y="1860581"/>
                </a:cubicBezTo>
                <a:cubicBezTo>
                  <a:pt x="113455" y="1900954"/>
                  <a:pt x="179715" y="1915304"/>
                  <a:pt x="235765" y="1901562"/>
                </a:cubicBezTo>
                <a:cubicBezTo>
                  <a:pt x="280667" y="1890496"/>
                  <a:pt x="318486" y="1860945"/>
                  <a:pt x="344740" y="1816437"/>
                </a:cubicBezTo>
                <a:cubicBezTo>
                  <a:pt x="371827" y="1770348"/>
                  <a:pt x="378911" y="1713313"/>
                  <a:pt x="363909" y="1659928"/>
                </a:cubicBezTo>
                <a:cubicBezTo>
                  <a:pt x="349324" y="1606542"/>
                  <a:pt x="313902" y="1561425"/>
                  <a:pt x="267228" y="1536131"/>
                </a:cubicBezTo>
                <a:cubicBezTo>
                  <a:pt x="180548" y="1488825"/>
                  <a:pt x="103974" y="1532726"/>
                  <a:pt x="48237" y="1564465"/>
                </a:cubicBezTo>
                <a:cubicBezTo>
                  <a:pt x="33547" y="1572978"/>
                  <a:pt x="21045" y="1567141"/>
                  <a:pt x="16149" y="1564465"/>
                </a:cubicBezTo>
                <a:cubicBezTo>
                  <a:pt x="11564" y="1561668"/>
                  <a:pt x="313" y="1553521"/>
                  <a:pt x="313" y="1536739"/>
                </a:cubicBezTo>
                <a:lnTo>
                  <a:pt x="313" y="866137"/>
                </a:lnTo>
                <a:lnTo>
                  <a:pt x="71363" y="858974"/>
                </a:lnTo>
                <a:cubicBezTo>
                  <a:pt x="282969" y="815674"/>
                  <a:pt x="449637" y="649006"/>
                  <a:pt x="492938" y="437400"/>
                </a:cubicBezTo>
                <a:lnTo>
                  <a:pt x="499557" y="371735"/>
                </a:lnTo>
                <a:lnTo>
                  <a:pt x="1165279" y="371735"/>
                </a:lnTo>
                <a:cubicBezTo>
                  <a:pt x="1198826" y="371735"/>
                  <a:pt x="1229039" y="354345"/>
                  <a:pt x="1245812" y="325403"/>
                </a:cubicBezTo>
                <a:cubicBezTo>
                  <a:pt x="1262586" y="296339"/>
                  <a:pt x="1262898" y="261559"/>
                  <a:pt x="1246125" y="232373"/>
                </a:cubicBezTo>
                <a:cubicBezTo>
                  <a:pt x="1211953" y="171934"/>
                  <a:pt x="1189658" y="125236"/>
                  <a:pt x="1218412" y="72458"/>
                </a:cubicBezTo>
                <a:cubicBezTo>
                  <a:pt x="1235707" y="40111"/>
                  <a:pt x="1267482" y="15789"/>
                  <a:pt x="1304988" y="5331"/>
                </a:cubicBezTo>
                <a:cubicBezTo>
                  <a:pt x="1323740" y="163"/>
                  <a:pt x="1343118" y="-1206"/>
                  <a:pt x="1361767" y="104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C69F1A6-ACAB-4F75-982C-2D1025BF3BE2}"/>
              </a:ext>
            </a:extLst>
          </p:cNvPr>
          <p:cNvSpPr/>
          <p:nvPr/>
        </p:nvSpPr>
        <p:spPr>
          <a:xfrm>
            <a:off x="4603186" y="1445830"/>
            <a:ext cx="2064291" cy="2064277"/>
          </a:xfrm>
          <a:custGeom>
            <a:avLst/>
            <a:gdLst>
              <a:gd name="connsiteX0" fmla="*/ 0 w 2250354"/>
              <a:gd name="connsiteY0" fmla="*/ 0 h 2250338"/>
              <a:gd name="connsiteX1" fmla="*/ 2250354 w 2250354"/>
              <a:gd name="connsiteY1" fmla="*/ 2250338 h 2250338"/>
              <a:gd name="connsiteX2" fmla="*/ 1923395 w 2250354"/>
              <a:gd name="connsiteY2" fmla="*/ 2250338 h 2250338"/>
              <a:gd name="connsiteX3" fmla="*/ 1914787 w 2250354"/>
              <a:gd name="connsiteY3" fmla="*/ 2079859 h 2250338"/>
              <a:gd name="connsiteX4" fmla="*/ 162871 w 2250354"/>
              <a:gd name="connsiteY4" fmla="*/ 327942 h 2250338"/>
              <a:gd name="connsiteX5" fmla="*/ 0 w 2250354"/>
              <a:gd name="connsiteY5" fmla="*/ 319718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354" h="2250338">
                <a:moveTo>
                  <a:pt x="0" y="0"/>
                </a:moveTo>
                <a:cubicBezTo>
                  <a:pt x="1235779" y="16148"/>
                  <a:pt x="2234180" y="1014632"/>
                  <a:pt x="2250354" y="2250338"/>
                </a:cubicBezTo>
                <a:lnTo>
                  <a:pt x="1923395" y="2250338"/>
                </a:lnTo>
                <a:lnTo>
                  <a:pt x="1914787" y="2079859"/>
                </a:lnTo>
                <a:cubicBezTo>
                  <a:pt x="1820976" y="1156123"/>
                  <a:pt x="1086606" y="421753"/>
                  <a:pt x="162871" y="327942"/>
                </a:cubicBezTo>
                <a:lnTo>
                  <a:pt x="0" y="319718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CE77C66B-0483-49F4-9574-E12EF735FAD0}"/>
              </a:ext>
            </a:extLst>
          </p:cNvPr>
          <p:cNvSpPr/>
          <p:nvPr/>
        </p:nvSpPr>
        <p:spPr>
          <a:xfrm>
            <a:off x="2476524" y="1445831"/>
            <a:ext cx="2064277" cy="2064196"/>
          </a:xfrm>
          <a:custGeom>
            <a:avLst/>
            <a:gdLst>
              <a:gd name="connsiteX0" fmla="*/ 2250338 w 2250338"/>
              <a:gd name="connsiteY0" fmla="*/ 0 h 2250251"/>
              <a:gd name="connsiteX1" fmla="*/ 2250338 w 2250338"/>
              <a:gd name="connsiteY1" fmla="*/ 319334 h 2250251"/>
              <a:gd name="connsiteX2" fmla="*/ 2079862 w 2250338"/>
              <a:gd name="connsiteY2" fmla="*/ 327942 h 2250251"/>
              <a:gd name="connsiteX3" fmla="*/ 327946 w 2250338"/>
              <a:gd name="connsiteY3" fmla="*/ 2079859 h 2250251"/>
              <a:gd name="connsiteX4" fmla="*/ 319342 w 2250338"/>
              <a:gd name="connsiteY4" fmla="*/ 2250251 h 2250251"/>
              <a:gd name="connsiteX5" fmla="*/ 0 w 2250338"/>
              <a:gd name="connsiteY5" fmla="*/ 2250251 h 2250251"/>
              <a:gd name="connsiteX6" fmla="*/ 2250338 w 2250338"/>
              <a:gd name="connsiteY6" fmla="*/ 0 h 225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338" h="2250251">
                <a:moveTo>
                  <a:pt x="2250338" y="0"/>
                </a:moveTo>
                <a:lnTo>
                  <a:pt x="2250338" y="319334"/>
                </a:lnTo>
                <a:lnTo>
                  <a:pt x="2079862" y="327942"/>
                </a:lnTo>
                <a:cubicBezTo>
                  <a:pt x="1156126" y="421753"/>
                  <a:pt x="421756" y="1156123"/>
                  <a:pt x="327946" y="2079859"/>
                </a:cubicBezTo>
                <a:lnTo>
                  <a:pt x="319342" y="2250251"/>
                </a:lnTo>
                <a:lnTo>
                  <a:pt x="0" y="2250251"/>
                </a:lnTo>
                <a:cubicBezTo>
                  <a:pt x="16148" y="1014571"/>
                  <a:pt x="1014632" y="16176"/>
                  <a:pt x="2250338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A929902-DAF2-4A2A-9ED8-86BD5572A46C}"/>
              </a:ext>
            </a:extLst>
          </p:cNvPr>
          <p:cNvSpPr/>
          <p:nvPr/>
        </p:nvSpPr>
        <p:spPr>
          <a:xfrm>
            <a:off x="2476526" y="3577410"/>
            <a:ext cx="2064196" cy="2064277"/>
          </a:xfrm>
          <a:custGeom>
            <a:avLst/>
            <a:gdLst>
              <a:gd name="connsiteX0" fmla="*/ 0 w 2250251"/>
              <a:gd name="connsiteY0" fmla="*/ 0 h 2250338"/>
              <a:gd name="connsiteX1" fmla="*/ 319992 w 2250251"/>
              <a:gd name="connsiteY1" fmla="*/ 0 h 2250338"/>
              <a:gd name="connsiteX2" fmla="*/ 327946 w 2250251"/>
              <a:gd name="connsiteY2" fmla="*/ 157506 h 2250338"/>
              <a:gd name="connsiteX3" fmla="*/ 2079862 w 2250251"/>
              <a:gd name="connsiteY3" fmla="*/ 1909422 h 2250338"/>
              <a:gd name="connsiteX4" fmla="*/ 2250251 w 2250251"/>
              <a:gd name="connsiteY4" fmla="*/ 1918026 h 2250338"/>
              <a:gd name="connsiteX5" fmla="*/ 2250251 w 2250251"/>
              <a:gd name="connsiteY5" fmla="*/ 2250338 h 2250338"/>
              <a:gd name="connsiteX6" fmla="*/ 0 w 2250251"/>
              <a:gd name="connsiteY6" fmla="*/ 0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251" h="2250338">
                <a:moveTo>
                  <a:pt x="0" y="0"/>
                </a:moveTo>
                <a:lnTo>
                  <a:pt x="319992" y="0"/>
                </a:lnTo>
                <a:lnTo>
                  <a:pt x="327946" y="157506"/>
                </a:lnTo>
                <a:cubicBezTo>
                  <a:pt x="421756" y="1081241"/>
                  <a:pt x="1156126" y="1815611"/>
                  <a:pt x="2079862" y="1909422"/>
                </a:cubicBezTo>
                <a:lnTo>
                  <a:pt x="2250251" y="1918026"/>
                </a:lnTo>
                <a:lnTo>
                  <a:pt x="2250251" y="2250338"/>
                </a:lnTo>
                <a:cubicBezTo>
                  <a:pt x="1014571" y="2234190"/>
                  <a:pt x="16176" y="1235707"/>
                  <a:pt x="0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833C00C-0407-4EFF-8FEE-63968EDDBF90}"/>
              </a:ext>
            </a:extLst>
          </p:cNvPr>
          <p:cNvSpPr/>
          <p:nvPr/>
        </p:nvSpPr>
        <p:spPr>
          <a:xfrm>
            <a:off x="4603200" y="3577398"/>
            <a:ext cx="2064277" cy="2064290"/>
          </a:xfrm>
          <a:custGeom>
            <a:avLst/>
            <a:gdLst>
              <a:gd name="connsiteX0" fmla="*/ 1922725 w 2250338"/>
              <a:gd name="connsiteY0" fmla="*/ 0 h 2250353"/>
              <a:gd name="connsiteX1" fmla="*/ 2250338 w 2250338"/>
              <a:gd name="connsiteY1" fmla="*/ 0 h 2250353"/>
              <a:gd name="connsiteX2" fmla="*/ 0 w 2250338"/>
              <a:gd name="connsiteY2" fmla="*/ 2250353 h 2250353"/>
              <a:gd name="connsiteX3" fmla="*/ 0 w 2250338"/>
              <a:gd name="connsiteY3" fmla="*/ 1917660 h 2250353"/>
              <a:gd name="connsiteX4" fmla="*/ 162855 w 2250338"/>
              <a:gd name="connsiteY4" fmla="*/ 1909437 h 2250353"/>
              <a:gd name="connsiteX5" fmla="*/ 1914771 w 2250338"/>
              <a:gd name="connsiteY5" fmla="*/ 157521 h 225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338" h="2250353">
                <a:moveTo>
                  <a:pt x="1922725" y="0"/>
                </a:moveTo>
                <a:lnTo>
                  <a:pt x="2250338" y="0"/>
                </a:lnTo>
                <a:cubicBezTo>
                  <a:pt x="2234190" y="1235779"/>
                  <a:pt x="1235707" y="2234179"/>
                  <a:pt x="0" y="2250353"/>
                </a:cubicBezTo>
                <a:lnTo>
                  <a:pt x="0" y="1917660"/>
                </a:lnTo>
                <a:lnTo>
                  <a:pt x="162855" y="1909437"/>
                </a:lnTo>
                <a:cubicBezTo>
                  <a:pt x="1086590" y="1815626"/>
                  <a:pt x="1820960" y="1081256"/>
                  <a:pt x="1914771" y="157521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5" name="Graphic 34" descr="Users">
            <a:extLst>
              <a:ext uri="{FF2B5EF4-FFF2-40B4-BE49-F238E27FC236}">
                <a16:creationId xmlns:a16="http://schemas.microsoft.com/office/drawing/2014/main" id="{2746190E-0728-4957-B7B2-8B8ADDEDB6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05817" y="2194704"/>
            <a:ext cx="838796" cy="838796"/>
          </a:xfrm>
          <a:prstGeom prst="rect">
            <a:avLst/>
          </a:prstGeom>
        </p:spPr>
      </p:pic>
      <p:pic>
        <p:nvPicPr>
          <p:cNvPr id="36" name="Graphic 35" descr="Puzzle">
            <a:extLst>
              <a:ext uri="{FF2B5EF4-FFF2-40B4-BE49-F238E27FC236}">
                <a16:creationId xmlns:a16="http://schemas.microsoft.com/office/drawing/2014/main" id="{F15248E6-24C8-455B-A1E4-C0BF8B6B12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05817" y="4054297"/>
            <a:ext cx="838796" cy="838796"/>
          </a:xfrm>
          <a:prstGeom prst="rect">
            <a:avLst/>
          </a:prstGeom>
        </p:spPr>
      </p:pic>
      <p:pic>
        <p:nvPicPr>
          <p:cNvPr id="37" name="Graphic 36" descr="Lightbulb">
            <a:extLst>
              <a:ext uri="{FF2B5EF4-FFF2-40B4-BE49-F238E27FC236}">
                <a16:creationId xmlns:a16="http://schemas.microsoft.com/office/drawing/2014/main" id="{BDF477A8-18D9-40F6-BDAD-3D32B93145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42148" y="4054297"/>
            <a:ext cx="838796" cy="838796"/>
          </a:xfrm>
          <a:prstGeom prst="rect">
            <a:avLst/>
          </a:prstGeom>
        </p:spPr>
      </p:pic>
      <p:pic>
        <p:nvPicPr>
          <p:cNvPr id="38" name="Graphic 37" descr="Rocket">
            <a:extLst>
              <a:ext uri="{FF2B5EF4-FFF2-40B4-BE49-F238E27FC236}">
                <a16:creationId xmlns:a16="http://schemas.microsoft.com/office/drawing/2014/main" id="{F31451E7-0FD7-4E3F-A02D-F2E35838F71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42148" y="2194704"/>
            <a:ext cx="838796" cy="838796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C3D8B1B0-1C33-4ACB-B61B-3E22062E230A}"/>
              </a:ext>
            </a:extLst>
          </p:cNvPr>
          <p:cNvGrpSpPr/>
          <p:nvPr/>
        </p:nvGrpSpPr>
        <p:grpSpPr>
          <a:xfrm>
            <a:off x="6691483" y="4390557"/>
            <a:ext cx="2202816" cy="1360030"/>
            <a:chOff x="8921977" y="1312837"/>
            <a:chExt cx="2937088" cy="181337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501A064-5C4C-4797-92D9-1037EAE77638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3C12363-FAD7-400B-8CAD-CE55EFDFEFD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655E7DF-3759-4D7E-89A1-DBB176AD10B8}"/>
              </a:ext>
            </a:extLst>
          </p:cNvPr>
          <p:cNvGrpSpPr/>
          <p:nvPr/>
        </p:nvGrpSpPr>
        <p:grpSpPr>
          <a:xfrm>
            <a:off x="249702" y="4390560"/>
            <a:ext cx="2202816" cy="1360030"/>
            <a:chOff x="332936" y="2473878"/>
            <a:chExt cx="2937088" cy="181337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58422B0-61A2-4714-9E1E-4D88ABF7FE63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C19F34F-8F8B-42CC-942E-90F3E1CC601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085E57B-7FC0-4607-B04C-146781A64AF9}"/>
              </a:ext>
            </a:extLst>
          </p:cNvPr>
          <p:cNvGrpSpPr/>
          <p:nvPr/>
        </p:nvGrpSpPr>
        <p:grpSpPr>
          <a:xfrm>
            <a:off x="6697329" y="1336928"/>
            <a:ext cx="2202816" cy="1360030"/>
            <a:chOff x="8921977" y="1312837"/>
            <a:chExt cx="2937088" cy="1813372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E4559EF-85CE-42DF-98E3-9B966A1C7226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444E475-13FC-4308-9CA1-46E5C116587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9CB1862-DB48-422D-A902-6AF60F6FD456}"/>
              </a:ext>
            </a:extLst>
          </p:cNvPr>
          <p:cNvGrpSpPr/>
          <p:nvPr/>
        </p:nvGrpSpPr>
        <p:grpSpPr>
          <a:xfrm>
            <a:off x="255548" y="1336931"/>
            <a:ext cx="2202816" cy="1360030"/>
            <a:chOff x="332936" y="2473878"/>
            <a:chExt cx="2937088" cy="181337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791F1A1-4865-4FDA-A180-24B6CA0B006E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D4255FD-4B36-4C1A-86EE-16CE39B0B31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321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358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Puzzle Matrix for PowerPoint</vt:lpstr>
      <vt:lpstr>Cycle Puzzle Matrix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Puzzle Matrix for PowerPoint</dc:title>
  <dc:creator>PresentationGO.com</dc:creator>
  <dc:description>© Copyright PresentationGO.com</dc:description>
  <dcterms:created xsi:type="dcterms:W3CDTF">2014-11-26T05:14:11Z</dcterms:created>
  <dcterms:modified xsi:type="dcterms:W3CDTF">2019-04-01T18:22:01Z</dcterms:modified>
  <cp:category>Charts &amp; Diagrams</cp:category>
</cp:coreProperties>
</file>