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698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0056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FBC2BD7-7C99-476A-824B-34AEACBE09E4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97388A6D-F2E7-41F0-830B-6957780585C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3FB2F2C-9238-4D45-94A7-5C35D93D1392}"/>
              </a:ext>
            </a:extLst>
          </p:cNvPr>
          <p:cNvGrpSpPr/>
          <p:nvPr userDrawn="1"/>
        </p:nvGrpSpPr>
        <p:grpSpPr>
          <a:xfrm>
            <a:off x="9433981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A21EA9FF-346A-4403-99E1-6330E0E642DA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52EC167-F9B1-4085-86E7-C378D6346E24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Cycle and Speech Bubbles – Slide Template</a:t>
            </a:r>
          </a:p>
        </p:txBody>
      </p:sp>
      <p:sp>
        <p:nvSpPr>
          <p:cNvPr id="4" name="Circle">
            <a:extLst>
              <a:ext uri="{FF2B5EF4-FFF2-40B4-BE49-F238E27FC236}">
                <a16:creationId xmlns:a16="http://schemas.microsoft.com/office/drawing/2014/main" id="{DFDD3519-5C2D-4F90-986A-ECD2064B2E35}"/>
              </a:ext>
            </a:extLst>
          </p:cNvPr>
          <p:cNvSpPr/>
          <p:nvPr/>
        </p:nvSpPr>
        <p:spPr>
          <a:xfrm>
            <a:off x="3243633" y="2457056"/>
            <a:ext cx="2673771" cy="2673772"/>
          </a:xfrm>
          <a:prstGeom prst="ellipse">
            <a:avLst/>
          </a:prstGeom>
          <a:solidFill>
            <a:srgbClr val="F5F5F5"/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en-US" sz="2400" cap="all" noProof="1">
                <a:solidFill>
                  <a:schemeClr val="tx1">
                    <a:lumMod val="50000"/>
                    <a:lumOff val="50000"/>
                  </a:schemeClr>
                </a:solidFill>
              </a:rPr>
              <a:t>Lorem</a:t>
            </a:r>
            <a:br>
              <a:rPr lang="en-US" sz="2400" cap="all" noProof="1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US" sz="2400" cap="all" noProof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06B3055F-32B6-41A1-8B20-B47ED463FA4C}"/>
              </a:ext>
            </a:extLst>
          </p:cNvPr>
          <p:cNvSpPr/>
          <p:nvPr/>
        </p:nvSpPr>
        <p:spPr>
          <a:xfrm>
            <a:off x="4715789" y="2539960"/>
            <a:ext cx="1320508" cy="14899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16" h="21497" extrusionOk="0">
                <a:moveTo>
                  <a:pt x="20055" y="14454"/>
                </a:moveTo>
                <a:lnTo>
                  <a:pt x="17534" y="14454"/>
                </a:lnTo>
                <a:cubicBezTo>
                  <a:pt x="15869" y="6928"/>
                  <a:pt x="9017" y="1067"/>
                  <a:pt x="477" y="0"/>
                </a:cubicBezTo>
                <a:lnTo>
                  <a:pt x="2627" y="1904"/>
                </a:lnTo>
                <a:cubicBezTo>
                  <a:pt x="3081" y="2312"/>
                  <a:pt x="3089" y="2971"/>
                  <a:pt x="2635" y="3379"/>
                </a:cubicBezTo>
                <a:lnTo>
                  <a:pt x="0" y="5745"/>
                </a:lnTo>
                <a:cubicBezTo>
                  <a:pt x="5232" y="6541"/>
                  <a:pt x="9471" y="9960"/>
                  <a:pt x="10963" y="14454"/>
                </a:cubicBezTo>
                <a:lnTo>
                  <a:pt x="9078" y="14454"/>
                </a:lnTo>
                <a:cubicBezTo>
                  <a:pt x="8048" y="14454"/>
                  <a:pt x="7533" y="15576"/>
                  <a:pt x="8260" y="16229"/>
                </a:cubicBezTo>
                <a:lnTo>
                  <a:pt x="11478" y="19118"/>
                </a:lnTo>
                <a:lnTo>
                  <a:pt x="13787" y="21192"/>
                </a:lnTo>
                <a:cubicBezTo>
                  <a:pt x="14241" y="21600"/>
                  <a:pt x="14975" y="21600"/>
                  <a:pt x="15430" y="21185"/>
                </a:cubicBezTo>
                <a:lnTo>
                  <a:pt x="17898" y="18935"/>
                </a:lnTo>
                <a:lnTo>
                  <a:pt x="20881" y="16215"/>
                </a:lnTo>
                <a:cubicBezTo>
                  <a:pt x="21600" y="15563"/>
                  <a:pt x="21085" y="14454"/>
                  <a:pt x="20055" y="14454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lang="en-US" sz="1500" noProof="1"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1B08DBD2-4C2F-4C60-AFE6-F76E587E5329}"/>
              </a:ext>
            </a:extLst>
          </p:cNvPr>
          <p:cNvSpPr/>
          <p:nvPr/>
        </p:nvSpPr>
        <p:spPr>
          <a:xfrm>
            <a:off x="3102261" y="3540890"/>
            <a:ext cx="1495813" cy="15064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60" h="21498" extrusionOk="0">
                <a:moveTo>
                  <a:pt x="19123" y="19380"/>
                </a:moveTo>
                <a:cubicBezTo>
                  <a:pt x="18722" y="18976"/>
                  <a:pt x="18715" y="18324"/>
                  <a:pt x="19117" y="17921"/>
                </a:cubicBezTo>
                <a:lnTo>
                  <a:pt x="21220" y="15809"/>
                </a:lnTo>
                <a:cubicBezTo>
                  <a:pt x="21173" y="15809"/>
                  <a:pt x="21126" y="15816"/>
                  <a:pt x="21079" y="15816"/>
                </a:cubicBezTo>
                <a:cubicBezTo>
                  <a:pt x="15513" y="15816"/>
                  <a:pt x="10812" y="12070"/>
                  <a:pt x="9325" y="6966"/>
                </a:cubicBezTo>
                <a:lnTo>
                  <a:pt x="10738" y="6966"/>
                </a:lnTo>
                <a:cubicBezTo>
                  <a:pt x="11649" y="6966"/>
                  <a:pt x="12104" y="5856"/>
                  <a:pt x="11461" y="5211"/>
                </a:cubicBezTo>
                <a:lnTo>
                  <a:pt x="8869" y="2608"/>
                </a:lnTo>
                <a:lnTo>
                  <a:pt x="6572" y="301"/>
                </a:lnTo>
                <a:cubicBezTo>
                  <a:pt x="6170" y="-102"/>
                  <a:pt x="5520" y="-102"/>
                  <a:pt x="5119" y="308"/>
                </a:cubicBezTo>
                <a:lnTo>
                  <a:pt x="3223" y="2238"/>
                </a:lnTo>
                <a:lnTo>
                  <a:pt x="296" y="5224"/>
                </a:lnTo>
                <a:cubicBezTo>
                  <a:pt x="-340" y="5876"/>
                  <a:pt x="115" y="6972"/>
                  <a:pt x="1026" y="6972"/>
                </a:cubicBezTo>
                <a:lnTo>
                  <a:pt x="3511" y="6972"/>
                </a:lnTo>
                <a:cubicBezTo>
                  <a:pt x="5119" y="15237"/>
                  <a:pt x="12386" y="21498"/>
                  <a:pt x="21086" y="21498"/>
                </a:cubicBezTo>
                <a:cubicBezTo>
                  <a:pt x="21146" y="21498"/>
                  <a:pt x="21200" y="21491"/>
                  <a:pt x="21260" y="21491"/>
                </a:cubicBezTo>
                <a:lnTo>
                  <a:pt x="19123" y="1938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lang="en-US" sz="1500" noProof="1"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068F240B-85E5-424E-80DD-A01A257849BA}"/>
              </a:ext>
            </a:extLst>
          </p:cNvPr>
          <p:cNvSpPr/>
          <p:nvPr/>
        </p:nvSpPr>
        <p:spPr>
          <a:xfrm>
            <a:off x="6165272" y="1703081"/>
            <a:ext cx="2279748" cy="16144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09" h="21600" extrusionOk="0">
                <a:moveTo>
                  <a:pt x="995" y="21600"/>
                </a:moveTo>
                <a:lnTo>
                  <a:pt x="20318" y="21600"/>
                </a:lnTo>
                <a:cubicBezTo>
                  <a:pt x="20864" y="21600"/>
                  <a:pt x="21309" y="20963"/>
                  <a:pt x="21309" y="20181"/>
                </a:cubicBezTo>
                <a:lnTo>
                  <a:pt x="21309" y="1419"/>
                </a:lnTo>
                <a:cubicBezTo>
                  <a:pt x="21309" y="637"/>
                  <a:pt x="20864" y="0"/>
                  <a:pt x="20318" y="0"/>
                </a:cubicBezTo>
                <a:lnTo>
                  <a:pt x="3616" y="0"/>
                </a:lnTo>
                <a:cubicBezTo>
                  <a:pt x="3070" y="0"/>
                  <a:pt x="2625" y="637"/>
                  <a:pt x="2625" y="1419"/>
                </a:cubicBezTo>
                <a:lnTo>
                  <a:pt x="2625" y="14299"/>
                </a:lnTo>
                <a:cubicBezTo>
                  <a:pt x="2625" y="14608"/>
                  <a:pt x="2554" y="14911"/>
                  <a:pt x="2422" y="15163"/>
                </a:cubicBezTo>
                <a:lnTo>
                  <a:pt x="202" y="19324"/>
                </a:lnTo>
                <a:cubicBezTo>
                  <a:pt x="-291" y="20251"/>
                  <a:pt x="176" y="21600"/>
                  <a:pt x="995" y="2160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51000" tIns="28575" rIns="81000" bIns="28575" anchor="ctr"/>
          <a:lstStyle/>
          <a:p>
            <a:pPr algn="just"/>
            <a:r>
              <a:rPr lang="en-US" sz="1050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dolor. </a:t>
            </a:r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A53493E5-B4CF-46B9-A6F7-79C6736E9506}"/>
              </a:ext>
            </a:extLst>
          </p:cNvPr>
          <p:cNvSpPr/>
          <p:nvPr/>
        </p:nvSpPr>
        <p:spPr>
          <a:xfrm>
            <a:off x="6165272" y="4247735"/>
            <a:ext cx="2279748" cy="16144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09" h="21600" extrusionOk="0">
                <a:moveTo>
                  <a:pt x="995" y="0"/>
                </a:moveTo>
                <a:lnTo>
                  <a:pt x="20318" y="0"/>
                </a:lnTo>
                <a:cubicBezTo>
                  <a:pt x="20864" y="0"/>
                  <a:pt x="21309" y="637"/>
                  <a:pt x="21309" y="1419"/>
                </a:cubicBezTo>
                <a:lnTo>
                  <a:pt x="21309" y="20181"/>
                </a:lnTo>
                <a:cubicBezTo>
                  <a:pt x="21309" y="20963"/>
                  <a:pt x="20864" y="21600"/>
                  <a:pt x="20318" y="21600"/>
                </a:cubicBezTo>
                <a:lnTo>
                  <a:pt x="3616" y="21600"/>
                </a:lnTo>
                <a:cubicBezTo>
                  <a:pt x="3070" y="21600"/>
                  <a:pt x="2625" y="20963"/>
                  <a:pt x="2625" y="20181"/>
                </a:cubicBezTo>
                <a:lnTo>
                  <a:pt x="2625" y="7301"/>
                </a:lnTo>
                <a:cubicBezTo>
                  <a:pt x="2625" y="6992"/>
                  <a:pt x="2554" y="6689"/>
                  <a:pt x="2422" y="6437"/>
                </a:cubicBezTo>
                <a:lnTo>
                  <a:pt x="202" y="2276"/>
                </a:lnTo>
                <a:cubicBezTo>
                  <a:pt x="-291" y="1343"/>
                  <a:pt x="176" y="0"/>
                  <a:pt x="995" y="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51000" tIns="28575" rIns="81000" bIns="28575" anchor="ctr"/>
          <a:lstStyle/>
          <a:p>
            <a:pPr algn="just"/>
            <a:r>
              <a:rPr lang="en-US" sz="1050" noProof="1">
                <a:solidFill>
                  <a:schemeClr val="bg1"/>
                </a:solidFill>
              </a:rPr>
              <a:t>Lorem ipsum dolor sit amet, nibh est. A magna maecenas, quam magna nec quis, lorem nunc. Suspendisse viverra sodales mauris, cras pharetra proin egestas arcu erat dolor. </a:t>
            </a:r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8260E905-FCC6-4CBA-94B2-8778901E2C51}"/>
              </a:ext>
            </a:extLst>
          </p:cNvPr>
          <p:cNvSpPr/>
          <p:nvPr/>
        </p:nvSpPr>
        <p:spPr>
          <a:xfrm>
            <a:off x="698981" y="1703081"/>
            <a:ext cx="2279748" cy="16144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09" h="21600" extrusionOk="0">
                <a:moveTo>
                  <a:pt x="20314" y="21600"/>
                </a:moveTo>
                <a:lnTo>
                  <a:pt x="991" y="21600"/>
                </a:lnTo>
                <a:cubicBezTo>
                  <a:pt x="445" y="21600"/>
                  <a:pt x="0" y="20963"/>
                  <a:pt x="0" y="20181"/>
                </a:cubicBezTo>
                <a:lnTo>
                  <a:pt x="0" y="1419"/>
                </a:lnTo>
                <a:cubicBezTo>
                  <a:pt x="0" y="637"/>
                  <a:pt x="445" y="0"/>
                  <a:pt x="991" y="0"/>
                </a:cubicBezTo>
                <a:lnTo>
                  <a:pt x="17693" y="0"/>
                </a:lnTo>
                <a:cubicBezTo>
                  <a:pt x="18239" y="0"/>
                  <a:pt x="18684" y="637"/>
                  <a:pt x="18684" y="1419"/>
                </a:cubicBezTo>
                <a:lnTo>
                  <a:pt x="18684" y="14299"/>
                </a:lnTo>
                <a:cubicBezTo>
                  <a:pt x="18684" y="14608"/>
                  <a:pt x="18755" y="14911"/>
                  <a:pt x="18887" y="15163"/>
                </a:cubicBezTo>
                <a:lnTo>
                  <a:pt x="21107" y="19324"/>
                </a:lnTo>
                <a:cubicBezTo>
                  <a:pt x="21600" y="20251"/>
                  <a:pt x="21133" y="21600"/>
                  <a:pt x="20314" y="2160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108000" tIns="28575" rIns="351000" bIns="28575" anchor="ctr"/>
          <a:lstStyle/>
          <a:p>
            <a:pPr algn="just"/>
            <a:r>
              <a:rPr lang="en-US" sz="1050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dolor. </a:t>
            </a:r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BECC69E3-EAC2-49D9-9C13-A0EB66A2C2AC}"/>
              </a:ext>
            </a:extLst>
          </p:cNvPr>
          <p:cNvSpPr/>
          <p:nvPr/>
        </p:nvSpPr>
        <p:spPr>
          <a:xfrm>
            <a:off x="698981" y="4247735"/>
            <a:ext cx="2279748" cy="16144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09" h="21600" extrusionOk="0">
                <a:moveTo>
                  <a:pt x="20314" y="0"/>
                </a:moveTo>
                <a:lnTo>
                  <a:pt x="991" y="0"/>
                </a:lnTo>
                <a:cubicBezTo>
                  <a:pt x="445" y="0"/>
                  <a:pt x="0" y="637"/>
                  <a:pt x="0" y="1419"/>
                </a:cubicBezTo>
                <a:lnTo>
                  <a:pt x="0" y="20181"/>
                </a:lnTo>
                <a:cubicBezTo>
                  <a:pt x="0" y="20963"/>
                  <a:pt x="445" y="21600"/>
                  <a:pt x="991" y="21600"/>
                </a:cubicBezTo>
                <a:lnTo>
                  <a:pt x="17693" y="21600"/>
                </a:lnTo>
                <a:cubicBezTo>
                  <a:pt x="18239" y="21600"/>
                  <a:pt x="18684" y="20963"/>
                  <a:pt x="18684" y="20181"/>
                </a:cubicBezTo>
                <a:lnTo>
                  <a:pt x="18684" y="7301"/>
                </a:lnTo>
                <a:cubicBezTo>
                  <a:pt x="18684" y="6992"/>
                  <a:pt x="18755" y="6689"/>
                  <a:pt x="18887" y="6437"/>
                </a:cubicBezTo>
                <a:lnTo>
                  <a:pt x="21107" y="2276"/>
                </a:lnTo>
                <a:cubicBezTo>
                  <a:pt x="21600" y="1343"/>
                  <a:pt x="21133" y="0"/>
                  <a:pt x="20314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108000" tIns="28575" rIns="351000" bIns="28575" anchor="ctr"/>
          <a:lstStyle/>
          <a:p>
            <a:pPr algn="just"/>
            <a:r>
              <a:rPr lang="en-US" sz="1050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dolor. </a:t>
            </a:r>
          </a:p>
        </p:txBody>
      </p:sp>
      <p:pic>
        <p:nvPicPr>
          <p:cNvPr id="14" name="Graphic 13" descr="Single gear">
            <a:extLst>
              <a:ext uri="{FF2B5EF4-FFF2-40B4-BE49-F238E27FC236}">
                <a16:creationId xmlns:a16="http://schemas.microsoft.com/office/drawing/2014/main" id="{4E382A77-24A3-459F-8FB4-11058716CBE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336193" y="3690745"/>
            <a:ext cx="358361" cy="35836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6" name="Graphic 15" descr="Magnifying glass">
            <a:extLst>
              <a:ext uri="{FF2B5EF4-FFF2-40B4-BE49-F238E27FC236}">
                <a16:creationId xmlns:a16="http://schemas.microsoft.com/office/drawing/2014/main" id="{D75A4C80-C104-4CDA-BBE1-0BCD074448C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413716" y="3517529"/>
            <a:ext cx="358361" cy="35836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6" name="Shape">
            <a:extLst>
              <a:ext uri="{FF2B5EF4-FFF2-40B4-BE49-F238E27FC236}">
                <a16:creationId xmlns:a16="http://schemas.microsoft.com/office/drawing/2014/main" id="{7D4FA696-A2DE-4E63-A379-2F17B0ABED3E}"/>
              </a:ext>
            </a:extLst>
          </p:cNvPr>
          <p:cNvSpPr/>
          <p:nvPr/>
        </p:nvSpPr>
        <p:spPr>
          <a:xfrm>
            <a:off x="4410379" y="3848077"/>
            <a:ext cx="1417878" cy="14076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92" h="21239" extrusionOk="0">
                <a:moveTo>
                  <a:pt x="19156" y="2353"/>
                </a:moveTo>
                <a:cubicBezTo>
                  <a:pt x="18728" y="2780"/>
                  <a:pt x="18035" y="2787"/>
                  <a:pt x="17606" y="2360"/>
                </a:cubicBezTo>
                <a:lnTo>
                  <a:pt x="15428" y="192"/>
                </a:lnTo>
                <a:cubicBezTo>
                  <a:pt x="14985" y="5105"/>
                  <a:pt x="11799" y="9236"/>
                  <a:pt x="7406" y="11049"/>
                </a:cubicBezTo>
                <a:lnTo>
                  <a:pt x="7406" y="9833"/>
                </a:lnTo>
                <a:cubicBezTo>
                  <a:pt x="7406" y="8866"/>
                  <a:pt x="6228" y="8383"/>
                  <a:pt x="5542" y="9065"/>
                </a:cubicBezTo>
                <a:lnTo>
                  <a:pt x="2563" y="12030"/>
                </a:lnTo>
                <a:lnTo>
                  <a:pt x="321" y="14263"/>
                </a:lnTo>
                <a:cubicBezTo>
                  <a:pt x="-108" y="14689"/>
                  <a:pt x="-108" y="15379"/>
                  <a:pt x="328" y="15805"/>
                </a:cubicBezTo>
                <a:lnTo>
                  <a:pt x="2599" y="18031"/>
                </a:lnTo>
                <a:lnTo>
                  <a:pt x="5549" y="20925"/>
                </a:lnTo>
                <a:cubicBezTo>
                  <a:pt x="6242" y="21600"/>
                  <a:pt x="7406" y="21117"/>
                  <a:pt x="7406" y="20150"/>
                </a:cubicBezTo>
                <a:lnTo>
                  <a:pt x="7406" y="17370"/>
                </a:lnTo>
                <a:cubicBezTo>
                  <a:pt x="15221" y="15265"/>
                  <a:pt x="21063" y="8333"/>
                  <a:pt x="21492" y="0"/>
                </a:cubicBezTo>
                <a:lnTo>
                  <a:pt x="19156" y="2353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lang="en-US" sz="1500" noProof="1"/>
          </a:p>
        </p:txBody>
      </p:sp>
      <p:pic>
        <p:nvPicPr>
          <p:cNvPr id="15" name="Graphic 14" descr="Lightbulb">
            <a:extLst>
              <a:ext uri="{FF2B5EF4-FFF2-40B4-BE49-F238E27FC236}">
                <a16:creationId xmlns:a16="http://schemas.microsoft.com/office/drawing/2014/main" id="{DCB32E2C-8418-4BEC-9B9A-F3463022BF92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582629" y="4675245"/>
            <a:ext cx="358361" cy="35836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5" name="Shape">
            <a:extLst>
              <a:ext uri="{FF2B5EF4-FFF2-40B4-BE49-F238E27FC236}">
                <a16:creationId xmlns:a16="http://schemas.microsoft.com/office/drawing/2014/main" id="{1F28F028-B94F-4603-850F-19BF54CA64BE}"/>
              </a:ext>
            </a:extLst>
          </p:cNvPr>
          <p:cNvSpPr/>
          <p:nvPr/>
        </p:nvSpPr>
        <p:spPr>
          <a:xfrm>
            <a:off x="3337881" y="2315688"/>
            <a:ext cx="1586053" cy="14128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03" h="21240" extrusionOk="0">
                <a:moveTo>
                  <a:pt x="21210" y="5414"/>
                </a:moveTo>
                <a:lnTo>
                  <a:pt x="19396" y="3430"/>
                </a:lnTo>
                <a:lnTo>
                  <a:pt x="16540" y="313"/>
                </a:lnTo>
                <a:cubicBezTo>
                  <a:pt x="15921" y="-360"/>
                  <a:pt x="14879" y="122"/>
                  <a:pt x="14879" y="1085"/>
                </a:cubicBezTo>
                <a:lnTo>
                  <a:pt x="14879" y="3409"/>
                </a:lnTo>
                <a:cubicBezTo>
                  <a:pt x="6868" y="4535"/>
                  <a:pt x="575" y="11832"/>
                  <a:pt x="0" y="20850"/>
                </a:cubicBezTo>
                <a:lnTo>
                  <a:pt x="1808" y="18817"/>
                </a:lnTo>
                <a:cubicBezTo>
                  <a:pt x="2191" y="18392"/>
                  <a:pt x="2811" y="18385"/>
                  <a:pt x="3194" y="18810"/>
                </a:cubicBezTo>
                <a:lnTo>
                  <a:pt x="5386" y="21240"/>
                </a:lnTo>
                <a:cubicBezTo>
                  <a:pt x="5775" y="15339"/>
                  <a:pt x="9730" y="10521"/>
                  <a:pt x="14879" y="9452"/>
                </a:cubicBezTo>
                <a:lnTo>
                  <a:pt x="14879" y="11357"/>
                </a:lnTo>
                <a:cubicBezTo>
                  <a:pt x="14879" y="12321"/>
                  <a:pt x="15933" y="12803"/>
                  <a:pt x="16547" y="12122"/>
                </a:cubicBezTo>
                <a:lnTo>
                  <a:pt x="18987" y="9416"/>
                </a:lnTo>
                <a:lnTo>
                  <a:pt x="21210" y="6951"/>
                </a:lnTo>
                <a:cubicBezTo>
                  <a:pt x="21600" y="6526"/>
                  <a:pt x="21600" y="5832"/>
                  <a:pt x="21210" y="5414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lang="en-US" sz="1500" noProof="1"/>
          </a:p>
        </p:txBody>
      </p:sp>
      <p:pic>
        <p:nvPicPr>
          <p:cNvPr id="13" name="Graphic 12" descr="Stopwatch">
            <a:extLst>
              <a:ext uri="{FF2B5EF4-FFF2-40B4-BE49-F238E27FC236}">
                <a16:creationId xmlns:a16="http://schemas.microsoft.com/office/drawing/2014/main" id="{17DD9E2C-2E6D-43E7-ADAC-A49B02AF181E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392821" y="2552144"/>
            <a:ext cx="358361" cy="35836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Cycle and Speech Bubbles – Slide Template</a:t>
            </a:r>
          </a:p>
        </p:txBody>
      </p:sp>
      <p:sp>
        <p:nvSpPr>
          <p:cNvPr id="4" name="Circle">
            <a:extLst>
              <a:ext uri="{FF2B5EF4-FFF2-40B4-BE49-F238E27FC236}">
                <a16:creationId xmlns:a16="http://schemas.microsoft.com/office/drawing/2014/main" id="{DFDD3519-5C2D-4F90-986A-ECD2064B2E35}"/>
              </a:ext>
            </a:extLst>
          </p:cNvPr>
          <p:cNvSpPr/>
          <p:nvPr/>
        </p:nvSpPr>
        <p:spPr>
          <a:xfrm>
            <a:off x="3243633" y="2457056"/>
            <a:ext cx="2673771" cy="2673772"/>
          </a:xfrm>
          <a:prstGeom prst="ellipse">
            <a:avLst/>
          </a:prstGeom>
          <a:solidFill>
            <a:srgbClr val="F5F5F5">
              <a:alpha val="80000"/>
            </a:srgbClr>
          </a:solidFill>
          <a:ln w="12700">
            <a:miter lim="4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8575" tIns="28575" rIns="28575" bIns="28575" anchor="ctr"/>
          <a:lstStyle/>
          <a:p>
            <a:pPr algn="ctr"/>
            <a:r>
              <a:rPr lang="en-US" sz="2400" cap="all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</a:t>
            </a:r>
            <a:br>
              <a:rPr lang="en-US" sz="2400" cap="all" noProof="1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sz="2400" cap="all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Ipsum</a:t>
            </a:r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06B3055F-32B6-41A1-8B20-B47ED463FA4C}"/>
              </a:ext>
            </a:extLst>
          </p:cNvPr>
          <p:cNvSpPr/>
          <p:nvPr/>
        </p:nvSpPr>
        <p:spPr>
          <a:xfrm>
            <a:off x="4715789" y="2539960"/>
            <a:ext cx="1320508" cy="14899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16" h="21497" extrusionOk="0">
                <a:moveTo>
                  <a:pt x="20055" y="14454"/>
                </a:moveTo>
                <a:lnTo>
                  <a:pt x="17534" y="14454"/>
                </a:lnTo>
                <a:cubicBezTo>
                  <a:pt x="15869" y="6928"/>
                  <a:pt x="9017" y="1067"/>
                  <a:pt x="477" y="0"/>
                </a:cubicBezTo>
                <a:lnTo>
                  <a:pt x="2627" y="1904"/>
                </a:lnTo>
                <a:cubicBezTo>
                  <a:pt x="3081" y="2312"/>
                  <a:pt x="3089" y="2971"/>
                  <a:pt x="2635" y="3379"/>
                </a:cubicBezTo>
                <a:lnTo>
                  <a:pt x="0" y="5745"/>
                </a:lnTo>
                <a:cubicBezTo>
                  <a:pt x="5232" y="6541"/>
                  <a:pt x="9471" y="9960"/>
                  <a:pt x="10963" y="14454"/>
                </a:cubicBezTo>
                <a:lnTo>
                  <a:pt x="9078" y="14454"/>
                </a:lnTo>
                <a:cubicBezTo>
                  <a:pt x="8048" y="14454"/>
                  <a:pt x="7533" y="15576"/>
                  <a:pt x="8260" y="16229"/>
                </a:cubicBezTo>
                <a:lnTo>
                  <a:pt x="11478" y="19118"/>
                </a:lnTo>
                <a:lnTo>
                  <a:pt x="13787" y="21192"/>
                </a:lnTo>
                <a:cubicBezTo>
                  <a:pt x="14241" y="21600"/>
                  <a:pt x="14975" y="21600"/>
                  <a:pt x="15430" y="21185"/>
                </a:cubicBezTo>
                <a:lnTo>
                  <a:pt x="17898" y="18935"/>
                </a:lnTo>
                <a:lnTo>
                  <a:pt x="20881" y="16215"/>
                </a:lnTo>
                <a:cubicBezTo>
                  <a:pt x="21600" y="15563"/>
                  <a:pt x="21085" y="14454"/>
                  <a:pt x="20055" y="14454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lang="en-US" sz="1500" noProof="1"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1B08DBD2-4C2F-4C60-AFE6-F76E587E5329}"/>
              </a:ext>
            </a:extLst>
          </p:cNvPr>
          <p:cNvSpPr/>
          <p:nvPr/>
        </p:nvSpPr>
        <p:spPr>
          <a:xfrm>
            <a:off x="3102261" y="3540890"/>
            <a:ext cx="1495813" cy="15064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60" h="21498" extrusionOk="0">
                <a:moveTo>
                  <a:pt x="19123" y="19380"/>
                </a:moveTo>
                <a:cubicBezTo>
                  <a:pt x="18722" y="18976"/>
                  <a:pt x="18715" y="18324"/>
                  <a:pt x="19117" y="17921"/>
                </a:cubicBezTo>
                <a:lnTo>
                  <a:pt x="21220" y="15809"/>
                </a:lnTo>
                <a:cubicBezTo>
                  <a:pt x="21173" y="15809"/>
                  <a:pt x="21126" y="15816"/>
                  <a:pt x="21079" y="15816"/>
                </a:cubicBezTo>
                <a:cubicBezTo>
                  <a:pt x="15513" y="15816"/>
                  <a:pt x="10812" y="12070"/>
                  <a:pt x="9325" y="6966"/>
                </a:cubicBezTo>
                <a:lnTo>
                  <a:pt x="10738" y="6966"/>
                </a:lnTo>
                <a:cubicBezTo>
                  <a:pt x="11649" y="6966"/>
                  <a:pt x="12104" y="5856"/>
                  <a:pt x="11461" y="5211"/>
                </a:cubicBezTo>
                <a:lnTo>
                  <a:pt x="8869" y="2608"/>
                </a:lnTo>
                <a:lnTo>
                  <a:pt x="6572" y="301"/>
                </a:lnTo>
                <a:cubicBezTo>
                  <a:pt x="6170" y="-102"/>
                  <a:pt x="5520" y="-102"/>
                  <a:pt x="5119" y="308"/>
                </a:cubicBezTo>
                <a:lnTo>
                  <a:pt x="3223" y="2238"/>
                </a:lnTo>
                <a:lnTo>
                  <a:pt x="296" y="5224"/>
                </a:lnTo>
                <a:cubicBezTo>
                  <a:pt x="-340" y="5876"/>
                  <a:pt x="115" y="6972"/>
                  <a:pt x="1026" y="6972"/>
                </a:cubicBezTo>
                <a:lnTo>
                  <a:pt x="3511" y="6972"/>
                </a:lnTo>
                <a:cubicBezTo>
                  <a:pt x="5119" y="15237"/>
                  <a:pt x="12386" y="21498"/>
                  <a:pt x="21086" y="21498"/>
                </a:cubicBezTo>
                <a:cubicBezTo>
                  <a:pt x="21146" y="21498"/>
                  <a:pt x="21200" y="21491"/>
                  <a:pt x="21260" y="21491"/>
                </a:cubicBezTo>
                <a:lnTo>
                  <a:pt x="19123" y="1938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lang="en-US" sz="1500" noProof="1"/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068F240B-85E5-424E-80DD-A01A257849BA}"/>
              </a:ext>
            </a:extLst>
          </p:cNvPr>
          <p:cNvSpPr/>
          <p:nvPr/>
        </p:nvSpPr>
        <p:spPr>
          <a:xfrm>
            <a:off x="6165272" y="1703081"/>
            <a:ext cx="2279748" cy="16144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09" h="21600" extrusionOk="0">
                <a:moveTo>
                  <a:pt x="995" y="21600"/>
                </a:moveTo>
                <a:lnTo>
                  <a:pt x="20318" y="21600"/>
                </a:lnTo>
                <a:cubicBezTo>
                  <a:pt x="20864" y="21600"/>
                  <a:pt x="21309" y="20963"/>
                  <a:pt x="21309" y="20181"/>
                </a:cubicBezTo>
                <a:lnTo>
                  <a:pt x="21309" y="1419"/>
                </a:lnTo>
                <a:cubicBezTo>
                  <a:pt x="21309" y="637"/>
                  <a:pt x="20864" y="0"/>
                  <a:pt x="20318" y="0"/>
                </a:cubicBezTo>
                <a:lnTo>
                  <a:pt x="3616" y="0"/>
                </a:lnTo>
                <a:cubicBezTo>
                  <a:pt x="3070" y="0"/>
                  <a:pt x="2625" y="637"/>
                  <a:pt x="2625" y="1419"/>
                </a:cubicBezTo>
                <a:lnTo>
                  <a:pt x="2625" y="14299"/>
                </a:lnTo>
                <a:cubicBezTo>
                  <a:pt x="2625" y="14608"/>
                  <a:pt x="2554" y="14911"/>
                  <a:pt x="2422" y="15163"/>
                </a:cubicBezTo>
                <a:lnTo>
                  <a:pt x="202" y="19324"/>
                </a:lnTo>
                <a:cubicBezTo>
                  <a:pt x="-291" y="20251"/>
                  <a:pt x="176" y="21600"/>
                  <a:pt x="995" y="21600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351000" tIns="28575" rIns="81000" bIns="28575" anchor="ctr"/>
          <a:lstStyle/>
          <a:p>
            <a:pPr algn="just"/>
            <a:r>
              <a:rPr lang="en-US" sz="1050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dolor. </a:t>
            </a:r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A53493E5-B4CF-46B9-A6F7-79C6736E9506}"/>
              </a:ext>
            </a:extLst>
          </p:cNvPr>
          <p:cNvSpPr/>
          <p:nvPr/>
        </p:nvSpPr>
        <p:spPr>
          <a:xfrm>
            <a:off x="6165272" y="4247735"/>
            <a:ext cx="2279748" cy="16144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09" h="21600" extrusionOk="0">
                <a:moveTo>
                  <a:pt x="995" y="0"/>
                </a:moveTo>
                <a:lnTo>
                  <a:pt x="20318" y="0"/>
                </a:lnTo>
                <a:cubicBezTo>
                  <a:pt x="20864" y="0"/>
                  <a:pt x="21309" y="637"/>
                  <a:pt x="21309" y="1419"/>
                </a:cubicBezTo>
                <a:lnTo>
                  <a:pt x="21309" y="20181"/>
                </a:lnTo>
                <a:cubicBezTo>
                  <a:pt x="21309" y="20963"/>
                  <a:pt x="20864" y="21600"/>
                  <a:pt x="20318" y="21600"/>
                </a:cubicBezTo>
                <a:lnTo>
                  <a:pt x="3616" y="21600"/>
                </a:lnTo>
                <a:cubicBezTo>
                  <a:pt x="3070" y="21600"/>
                  <a:pt x="2625" y="20963"/>
                  <a:pt x="2625" y="20181"/>
                </a:cubicBezTo>
                <a:lnTo>
                  <a:pt x="2625" y="7301"/>
                </a:lnTo>
                <a:cubicBezTo>
                  <a:pt x="2625" y="6992"/>
                  <a:pt x="2554" y="6689"/>
                  <a:pt x="2422" y="6437"/>
                </a:cubicBezTo>
                <a:lnTo>
                  <a:pt x="202" y="2276"/>
                </a:lnTo>
                <a:cubicBezTo>
                  <a:pt x="-291" y="1343"/>
                  <a:pt x="176" y="0"/>
                  <a:pt x="995" y="0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351000" tIns="28575" rIns="81000" bIns="28575" anchor="ctr"/>
          <a:lstStyle/>
          <a:p>
            <a:pPr algn="just"/>
            <a:r>
              <a:rPr lang="en-US" sz="1050" noProof="1">
                <a:solidFill>
                  <a:schemeClr val="bg1"/>
                </a:solidFill>
              </a:rPr>
              <a:t>Lorem ipsum dolor sit amet, nibh est. A magna maecenas, quam magna nec quis, lorem nunc. Suspendisse viverra sodales mauris, cras pharetra proin egestas arcu erat dolor. </a:t>
            </a:r>
          </a:p>
        </p:txBody>
      </p:sp>
      <p:sp>
        <p:nvSpPr>
          <p:cNvPr id="11" name="Shape">
            <a:extLst>
              <a:ext uri="{FF2B5EF4-FFF2-40B4-BE49-F238E27FC236}">
                <a16:creationId xmlns:a16="http://schemas.microsoft.com/office/drawing/2014/main" id="{8260E905-FCC6-4CBA-94B2-8778901E2C51}"/>
              </a:ext>
            </a:extLst>
          </p:cNvPr>
          <p:cNvSpPr/>
          <p:nvPr/>
        </p:nvSpPr>
        <p:spPr>
          <a:xfrm>
            <a:off x="698981" y="1703081"/>
            <a:ext cx="2279748" cy="16144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09" h="21600" extrusionOk="0">
                <a:moveTo>
                  <a:pt x="20314" y="21600"/>
                </a:moveTo>
                <a:lnTo>
                  <a:pt x="991" y="21600"/>
                </a:lnTo>
                <a:cubicBezTo>
                  <a:pt x="445" y="21600"/>
                  <a:pt x="0" y="20963"/>
                  <a:pt x="0" y="20181"/>
                </a:cubicBezTo>
                <a:lnTo>
                  <a:pt x="0" y="1419"/>
                </a:lnTo>
                <a:cubicBezTo>
                  <a:pt x="0" y="637"/>
                  <a:pt x="445" y="0"/>
                  <a:pt x="991" y="0"/>
                </a:cubicBezTo>
                <a:lnTo>
                  <a:pt x="17693" y="0"/>
                </a:lnTo>
                <a:cubicBezTo>
                  <a:pt x="18239" y="0"/>
                  <a:pt x="18684" y="637"/>
                  <a:pt x="18684" y="1419"/>
                </a:cubicBezTo>
                <a:lnTo>
                  <a:pt x="18684" y="14299"/>
                </a:lnTo>
                <a:cubicBezTo>
                  <a:pt x="18684" y="14608"/>
                  <a:pt x="18755" y="14911"/>
                  <a:pt x="18887" y="15163"/>
                </a:cubicBezTo>
                <a:lnTo>
                  <a:pt x="21107" y="19324"/>
                </a:lnTo>
                <a:cubicBezTo>
                  <a:pt x="21600" y="20251"/>
                  <a:pt x="21133" y="21600"/>
                  <a:pt x="20314" y="21600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108000" tIns="28575" rIns="351000" bIns="28575" anchor="ctr"/>
          <a:lstStyle/>
          <a:p>
            <a:pPr algn="just"/>
            <a:r>
              <a:rPr lang="en-US" sz="1050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dolor. </a:t>
            </a:r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BECC69E3-EAC2-49D9-9C13-A0EB66A2C2AC}"/>
              </a:ext>
            </a:extLst>
          </p:cNvPr>
          <p:cNvSpPr/>
          <p:nvPr/>
        </p:nvSpPr>
        <p:spPr>
          <a:xfrm>
            <a:off x="698981" y="4247735"/>
            <a:ext cx="2279748" cy="16144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309" h="21600" extrusionOk="0">
                <a:moveTo>
                  <a:pt x="20314" y="0"/>
                </a:moveTo>
                <a:lnTo>
                  <a:pt x="991" y="0"/>
                </a:lnTo>
                <a:cubicBezTo>
                  <a:pt x="445" y="0"/>
                  <a:pt x="0" y="637"/>
                  <a:pt x="0" y="1419"/>
                </a:cubicBezTo>
                <a:lnTo>
                  <a:pt x="0" y="20181"/>
                </a:lnTo>
                <a:cubicBezTo>
                  <a:pt x="0" y="20963"/>
                  <a:pt x="445" y="21600"/>
                  <a:pt x="991" y="21600"/>
                </a:cubicBezTo>
                <a:lnTo>
                  <a:pt x="17693" y="21600"/>
                </a:lnTo>
                <a:cubicBezTo>
                  <a:pt x="18239" y="21600"/>
                  <a:pt x="18684" y="20963"/>
                  <a:pt x="18684" y="20181"/>
                </a:cubicBezTo>
                <a:lnTo>
                  <a:pt x="18684" y="7301"/>
                </a:lnTo>
                <a:cubicBezTo>
                  <a:pt x="18684" y="6992"/>
                  <a:pt x="18755" y="6689"/>
                  <a:pt x="18887" y="6437"/>
                </a:cubicBezTo>
                <a:lnTo>
                  <a:pt x="21107" y="2276"/>
                </a:lnTo>
                <a:cubicBezTo>
                  <a:pt x="21600" y="1343"/>
                  <a:pt x="21133" y="0"/>
                  <a:pt x="20314" y="0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108000" tIns="28575" rIns="351000" bIns="28575" anchor="ctr"/>
          <a:lstStyle/>
          <a:p>
            <a:pPr algn="just"/>
            <a:r>
              <a:rPr lang="en-US" sz="1050" noProof="1">
                <a:solidFill>
                  <a:schemeClr val="tx1">
                    <a:lumMod val="85000"/>
                    <a:lumOff val="15000"/>
                  </a:schemeClr>
                </a:solidFill>
              </a:rPr>
              <a:t>Lorem ipsum dolor sit amet, nibh est. A magna maecenas, quam magna nec quis, lorem nunc. Suspendisse viverra sodales mauris, cras pharetra proin egestas arcu erat dolor. </a:t>
            </a:r>
          </a:p>
        </p:txBody>
      </p:sp>
      <p:pic>
        <p:nvPicPr>
          <p:cNvPr id="14" name="Graphic 13" descr="Single gear">
            <a:extLst>
              <a:ext uri="{FF2B5EF4-FFF2-40B4-BE49-F238E27FC236}">
                <a16:creationId xmlns:a16="http://schemas.microsoft.com/office/drawing/2014/main" id="{4E382A77-24A3-459F-8FB4-11058716CBE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336193" y="3690745"/>
            <a:ext cx="358361" cy="35836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6" name="Graphic 15" descr="Magnifying glass">
            <a:extLst>
              <a:ext uri="{FF2B5EF4-FFF2-40B4-BE49-F238E27FC236}">
                <a16:creationId xmlns:a16="http://schemas.microsoft.com/office/drawing/2014/main" id="{D75A4C80-C104-4CDA-BBE1-0BCD074448C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413716" y="3517529"/>
            <a:ext cx="358361" cy="35836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6" name="Shape">
            <a:extLst>
              <a:ext uri="{FF2B5EF4-FFF2-40B4-BE49-F238E27FC236}">
                <a16:creationId xmlns:a16="http://schemas.microsoft.com/office/drawing/2014/main" id="{7D4FA696-A2DE-4E63-A379-2F17B0ABED3E}"/>
              </a:ext>
            </a:extLst>
          </p:cNvPr>
          <p:cNvSpPr/>
          <p:nvPr/>
        </p:nvSpPr>
        <p:spPr>
          <a:xfrm>
            <a:off x="4410379" y="3848077"/>
            <a:ext cx="1417878" cy="140769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92" h="21239" extrusionOk="0">
                <a:moveTo>
                  <a:pt x="19156" y="2353"/>
                </a:moveTo>
                <a:cubicBezTo>
                  <a:pt x="18728" y="2780"/>
                  <a:pt x="18035" y="2787"/>
                  <a:pt x="17606" y="2360"/>
                </a:cubicBezTo>
                <a:lnTo>
                  <a:pt x="15428" y="192"/>
                </a:lnTo>
                <a:cubicBezTo>
                  <a:pt x="14985" y="5105"/>
                  <a:pt x="11799" y="9236"/>
                  <a:pt x="7406" y="11049"/>
                </a:cubicBezTo>
                <a:lnTo>
                  <a:pt x="7406" y="9833"/>
                </a:lnTo>
                <a:cubicBezTo>
                  <a:pt x="7406" y="8866"/>
                  <a:pt x="6228" y="8383"/>
                  <a:pt x="5542" y="9065"/>
                </a:cubicBezTo>
                <a:lnTo>
                  <a:pt x="2563" y="12030"/>
                </a:lnTo>
                <a:lnTo>
                  <a:pt x="321" y="14263"/>
                </a:lnTo>
                <a:cubicBezTo>
                  <a:pt x="-108" y="14689"/>
                  <a:pt x="-108" y="15379"/>
                  <a:pt x="328" y="15805"/>
                </a:cubicBezTo>
                <a:lnTo>
                  <a:pt x="2599" y="18031"/>
                </a:lnTo>
                <a:lnTo>
                  <a:pt x="5549" y="20925"/>
                </a:lnTo>
                <a:cubicBezTo>
                  <a:pt x="6242" y="21600"/>
                  <a:pt x="7406" y="21117"/>
                  <a:pt x="7406" y="20150"/>
                </a:cubicBezTo>
                <a:lnTo>
                  <a:pt x="7406" y="17370"/>
                </a:lnTo>
                <a:cubicBezTo>
                  <a:pt x="15221" y="15265"/>
                  <a:pt x="21063" y="8333"/>
                  <a:pt x="21492" y="0"/>
                </a:cubicBezTo>
                <a:lnTo>
                  <a:pt x="19156" y="2353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lang="en-US" sz="1500" noProof="1"/>
          </a:p>
        </p:txBody>
      </p:sp>
      <p:pic>
        <p:nvPicPr>
          <p:cNvPr id="15" name="Graphic 14" descr="Lightbulb">
            <a:extLst>
              <a:ext uri="{FF2B5EF4-FFF2-40B4-BE49-F238E27FC236}">
                <a16:creationId xmlns:a16="http://schemas.microsoft.com/office/drawing/2014/main" id="{DCB32E2C-8418-4BEC-9B9A-F3463022BF92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582629" y="4675245"/>
            <a:ext cx="358361" cy="35836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5" name="Shape">
            <a:extLst>
              <a:ext uri="{FF2B5EF4-FFF2-40B4-BE49-F238E27FC236}">
                <a16:creationId xmlns:a16="http://schemas.microsoft.com/office/drawing/2014/main" id="{1F28F028-B94F-4603-850F-19BF54CA64BE}"/>
              </a:ext>
            </a:extLst>
          </p:cNvPr>
          <p:cNvSpPr/>
          <p:nvPr/>
        </p:nvSpPr>
        <p:spPr>
          <a:xfrm>
            <a:off x="3337881" y="2315688"/>
            <a:ext cx="1586053" cy="141286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03" h="21240" extrusionOk="0">
                <a:moveTo>
                  <a:pt x="21210" y="5414"/>
                </a:moveTo>
                <a:lnTo>
                  <a:pt x="19396" y="3430"/>
                </a:lnTo>
                <a:lnTo>
                  <a:pt x="16540" y="313"/>
                </a:lnTo>
                <a:cubicBezTo>
                  <a:pt x="15921" y="-360"/>
                  <a:pt x="14879" y="122"/>
                  <a:pt x="14879" y="1085"/>
                </a:cubicBezTo>
                <a:lnTo>
                  <a:pt x="14879" y="3409"/>
                </a:lnTo>
                <a:cubicBezTo>
                  <a:pt x="6868" y="4535"/>
                  <a:pt x="575" y="11832"/>
                  <a:pt x="0" y="20850"/>
                </a:cubicBezTo>
                <a:lnTo>
                  <a:pt x="1808" y="18817"/>
                </a:lnTo>
                <a:cubicBezTo>
                  <a:pt x="2191" y="18392"/>
                  <a:pt x="2811" y="18385"/>
                  <a:pt x="3194" y="18810"/>
                </a:cubicBezTo>
                <a:lnTo>
                  <a:pt x="5386" y="21240"/>
                </a:lnTo>
                <a:cubicBezTo>
                  <a:pt x="5775" y="15339"/>
                  <a:pt x="9730" y="10521"/>
                  <a:pt x="14879" y="9452"/>
                </a:cubicBezTo>
                <a:lnTo>
                  <a:pt x="14879" y="11357"/>
                </a:lnTo>
                <a:cubicBezTo>
                  <a:pt x="14879" y="12321"/>
                  <a:pt x="15933" y="12803"/>
                  <a:pt x="16547" y="12122"/>
                </a:cubicBezTo>
                <a:lnTo>
                  <a:pt x="18987" y="9416"/>
                </a:lnTo>
                <a:lnTo>
                  <a:pt x="21210" y="6951"/>
                </a:lnTo>
                <a:cubicBezTo>
                  <a:pt x="21600" y="6526"/>
                  <a:pt x="21600" y="5832"/>
                  <a:pt x="21210" y="5414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lang="en-US" sz="1500" noProof="1"/>
          </a:p>
        </p:txBody>
      </p:sp>
      <p:pic>
        <p:nvPicPr>
          <p:cNvPr id="13" name="Graphic 12" descr="Stopwatch">
            <a:extLst>
              <a:ext uri="{FF2B5EF4-FFF2-40B4-BE49-F238E27FC236}">
                <a16:creationId xmlns:a16="http://schemas.microsoft.com/office/drawing/2014/main" id="{17DD9E2C-2E6D-43E7-ADAC-A49B02AF181E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392821" y="2552144"/>
            <a:ext cx="358361" cy="358361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425905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10269</TotalTime>
  <Words>337</Words>
  <PresentationFormat>On-screen Show (4:3)</PresentationFormat>
  <Paragraphs>18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Cycle and Speech Bubbles – Slide Template</vt:lpstr>
      <vt:lpstr>Cycle and Speech Bubbles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Cycle and Speech Bubbles</dc:title>
  <dc:creator>PresentationGO.com</dc:creator>
  <dc:description>© Copyright PresentationGO.com</dc:description>
  <dcterms:created xsi:type="dcterms:W3CDTF">2014-11-26T05:14:11Z</dcterms:created>
  <dcterms:modified xsi:type="dcterms:W3CDTF">2021-01-26T19:45:03Z</dcterms:modified>
  <cp:category>Charts &amp; Diagrams</cp:category>
</cp:coreProperties>
</file>