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30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Cylinder List – Slide Template</a:t>
            </a:r>
          </a:p>
        </p:txBody>
      </p:sp>
      <p:sp>
        <p:nvSpPr>
          <p:cNvPr id="3" name="Rectangle">
            <a:extLst>
              <a:ext uri="{FF2B5EF4-FFF2-40B4-BE49-F238E27FC236}">
                <a16:creationId xmlns:a16="http://schemas.microsoft.com/office/drawing/2014/main" id="{CA47CC5C-F2D4-2851-470E-71DCE67836BC}"/>
              </a:ext>
            </a:extLst>
          </p:cNvPr>
          <p:cNvSpPr/>
          <p:nvPr/>
        </p:nvSpPr>
        <p:spPr>
          <a:xfrm>
            <a:off x="1262769" y="3415635"/>
            <a:ext cx="1071859" cy="1680836"/>
          </a:xfrm>
          <a:custGeom>
            <a:avLst/>
            <a:gdLst>
              <a:gd name="connsiteX0" fmla="*/ 0 w 1117622"/>
              <a:gd name="connsiteY0" fmla="*/ 0 h 1533123"/>
              <a:gd name="connsiteX1" fmla="*/ 1117622 w 1117622"/>
              <a:gd name="connsiteY1" fmla="*/ 0 h 1533123"/>
              <a:gd name="connsiteX2" fmla="*/ 1117622 w 1117622"/>
              <a:gd name="connsiteY2" fmla="*/ 1533123 h 1533123"/>
              <a:gd name="connsiteX3" fmla="*/ 0 w 1117622"/>
              <a:gd name="connsiteY3" fmla="*/ 1533123 h 1533123"/>
              <a:gd name="connsiteX4" fmla="*/ 0 w 1117622"/>
              <a:gd name="connsiteY4" fmla="*/ 0 h 1533123"/>
              <a:gd name="connsiteX0" fmla="*/ 0 w 1117622"/>
              <a:gd name="connsiteY0" fmla="*/ 0 h 1533123"/>
              <a:gd name="connsiteX1" fmla="*/ 1117622 w 1117622"/>
              <a:gd name="connsiteY1" fmla="*/ 0 h 1533123"/>
              <a:gd name="connsiteX2" fmla="*/ 1117622 w 1117622"/>
              <a:gd name="connsiteY2" fmla="*/ 1533123 h 1533123"/>
              <a:gd name="connsiteX3" fmla="*/ 517595 w 1117622"/>
              <a:gd name="connsiteY3" fmla="*/ 1532106 h 1533123"/>
              <a:gd name="connsiteX4" fmla="*/ 0 w 1117622"/>
              <a:gd name="connsiteY4" fmla="*/ 1533123 h 1533123"/>
              <a:gd name="connsiteX5" fmla="*/ 0 w 1117622"/>
              <a:gd name="connsiteY5" fmla="*/ 0 h 1533123"/>
              <a:gd name="connsiteX0" fmla="*/ 0 w 1117622"/>
              <a:gd name="connsiteY0" fmla="*/ 0 h 1752600"/>
              <a:gd name="connsiteX1" fmla="*/ 1117622 w 1117622"/>
              <a:gd name="connsiteY1" fmla="*/ 0 h 1752600"/>
              <a:gd name="connsiteX2" fmla="*/ 1117622 w 1117622"/>
              <a:gd name="connsiteY2" fmla="*/ 1533123 h 1752600"/>
              <a:gd name="connsiteX3" fmla="*/ 1036404 w 1117622"/>
              <a:gd name="connsiteY3" fmla="*/ 1752600 h 1752600"/>
              <a:gd name="connsiteX4" fmla="*/ 0 w 1117622"/>
              <a:gd name="connsiteY4" fmla="*/ 1533123 h 1752600"/>
              <a:gd name="connsiteX5" fmla="*/ 0 w 1117622"/>
              <a:gd name="connsiteY5" fmla="*/ 0 h 1752600"/>
              <a:gd name="connsiteX0" fmla="*/ 0 w 1117622"/>
              <a:gd name="connsiteY0" fmla="*/ 0 h 1752600"/>
              <a:gd name="connsiteX1" fmla="*/ 1117622 w 1117622"/>
              <a:gd name="connsiteY1" fmla="*/ 0 h 1752600"/>
              <a:gd name="connsiteX2" fmla="*/ 1117622 w 1117622"/>
              <a:gd name="connsiteY2" fmla="*/ 1533123 h 1752600"/>
              <a:gd name="connsiteX3" fmla="*/ 1036404 w 1117622"/>
              <a:gd name="connsiteY3" fmla="*/ 1752600 h 1752600"/>
              <a:gd name="connsiteX4" fmla="*/ 0 w 1117622"/>
              <a:gd name="connsiteY4" fmla="*/ 1533123 h 1752600"/>
              <a:gd name="connsiteX5" fmla="*/ 0 w 1117622"/>
              <a:gd name="connsiteY5" fmla="*/ 0 h 175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7622" h="1752600">
                <a:moveTo>
                  <a:pt x="0" y="0"/>
                </a:moveTo>
                <a:lnTo>
                  <a:pt x="1117622" y="0"/>
                </a:lnTo>
                <a:lnTo>
                  <a:pt x="1117622" y="1533123"/>
                </a:lnTo>
                <a:lnTo>
                  <a:pt x="1036404" y="1752600"/>
                </a:lnTo>
                <a:lnTo>
                  <a:pt x="0" y="153312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E81D1BA7-1FB2-D9B6-22CB-0966F6257B3C}"/>
              </a:ext>
            </a:extLst>
          </p:cNvPr>
          <p:cNvSpPr/>
          <p:nvPr/>
        </p:nvSpPr>
        <p:spPr>
          <a:xfrm>
            <a:off x="1262769" y="1231892"/>
            <a:ext cx="1071859" cy="535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4" y="0"/>
                </a:moveTo>
                <a:cubicBezTo>
                  <a:pt x="4828" y="0"/>
                  <a:pt x="0" y="9684"/>
                  <a:pt x="0" y="21600"/>
                </a:cubicBezTo>
                <a:lnTo>
                  <a:pt x="21600" y="21600"/>
                </a:lnTo>
                <a:cubicBezTo>
                  <a:pt x="21600" y="9684"/>
                  <a:pt x="16760" y="0"/>
                  <a:pt x="10794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99D537CB-34F0-A002-AEF0-696831EF4B36}"/>
              </a:ext>
            </a:extLst>
          </p:cNvPr>
          <p:cNvSpPr/>
          <p:nvPr/>
        </p:nvSpPr>
        <p:spPr>
          <a:xfrm>
            <a:off x="939033" y="3403862"/>
            <a:ext cx="1719330" cy="235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2" y="21600"/>
                </a:moveTo>
                <a:lnTo>
                  <a:pt x="148" y="21600"/>
                </a:lnTo>
                <a:cubicBezTo>
                  <a:pt x="67" y="21600"/>
                  <a:pt x="0" y="16741"/>
                  <a:pt x="0" y="10800"/>
                </a:cubicBezTo>
                <a:cubicBezTo>
                  <a:pt x="0" y="4859"/>
                  <a:pt x="67" y="0"/>
                  <a:pt x="148" y="0"/>
                </a:cubicBezTo>
                <a:lnTo>
                  <a:pt x="21452" y="0"/>
                </a:lnTo>
                <a:cubicBezTo>
                  <a:pt x="21533" y="0"/>
                  <a:pt x="21600" y="4859"/>
                  <a:pt x="21600" y="10800"/>
                </a:cubicBezTo>
                <a:cubicBezTo>
                  <a:pt x="21600" y="16741"/>
                  <a:pt x="21533" y="21600"/>
                  <a:pt x="21452" y="2160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FD938FD4-0C7D-307B-F247-2D8D801A12ED}"/>
              </a:ext>
            </a:extLst>
          </p:cNvPr>
          <p:cNvSpPr/>
          <p:nvPr/>
        </p:nvSpPr>
        <p:spPr>
          <a:xfrm>
            <a:off x="939033" y="1755755"/>
            <a:ext cx="1719330" cy="235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2" y="21600"/>
                </a:moveTo>
                <a:lnTo>
                  <a:pt x="148" y="21600"/>
                </a:lnTo>
                <a:cubicBezTo>
                  <a:pt x="67" y="21600"/>
                  <a:pt x="0" y="16741"/>
                  <a:pt x="0" y="10800"/>
                </a:cubicBezTo>
                <a:cubicBezTo>
                  <a:pt x="0" y="4859"/>
                  <a:pt x="67" y="0"/>
                  <a:pt x="148" y="0"/>
                </a:cubicBezTo>
                <a:lnTo>
                  <a:pt x="21452" y="0"/>
                </a:lnTo>
                <a:cubicBezTo>
                  <a:pt x="21533" y="0"/>
                  <a:pt x="21600" y="4859"/>
                  <a:pt x="21600" y="10800"/>
                </a:cubicBezTo>
                <a:cubicBezTo>
                  <a:pt x="21600" y="16741"/>
                  <a:pt x="21533" y="21600"/>
                  <a:pt x="21452" y="2160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TextBox 2">
            <a:extLst>
              <a:ext uri="{FF2B5EF4-FFF2-40B4-BE49-F238E27FC236}">
                <a16:creationId xmlns:a16="http://schemas.microsoft.com/office/drawing/2014/main" id="{5432FD7F-0530-6C75-C054-637C2D160B52}"/>
              </a:ext>
            </a:extLst>
          </p:cNvPr>
          <p:cNvSpPr txBox="1"/>
          <p:nvPr/>
        </p:nvSpPr>
        <p:spPr>
          <a:xfrm>
            <a:off x="1506394" y="1262745"/>
            <a:ext cx="584609" cy="53131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4" name="Rectangle">
            <a:extLst>
              <a:ext uri="{FF2B5EF4-FFF2-40B4-BE49-F238E27FC236}">
                <a16:creationId xmlns:a16="http://schemas.microsoft.com/office/drawing/2014/main" id="{728A04FF-70B6-5682-271C-4469DD3F6BD7}"/>
              </a:ext>
            </a:extLst>
          </p:cNvPr>
          <p:cNvSpPr/>
          <p:nvPr/>
        </p:nvSpPr>
        <p:spPr>
          <a:xfrm>
            <a:off x="3136252" y="3415635"/>
            <a:ext cx="1071859" cy="1631079"/>
          </a:xfrm>
          <a:custGeom>
            <a:avLst/>
            <a:gdLst>
              <a:gd name="connsiteX0" fmla="*/ 0 w 1117622"/>
              <a:gd name="connsiteY0" fmla="*/ 0 h 1470523"/>
              <a:gd name="connsiteX1" fmla="*/ 1117622 w 1117622"/>
              <a:gd name="connsiteY1" fmla="*/ 0 h 1470523"/>
              <a:gd name="connsiteX2" fmla="*/ 1117622 w 1117622"/>
              <a:gd name="connsiteY2" fmla="*/ 1470523 h 1470523"/>
              <a:gd name="connsiteX3" fmla="*/ 0 w 1117622"/>
              <a:gd name="connsiteY3" fmla="*/ 1470523 h 1470523"/>
              <a:gd name="connsiteX4" fmla="*/ 0 w 1117622"/>
              <a:gd name="connsiteY4" fmla="*/ 0 h 1470523"/>
              <a:gd name="connsiteX0" fmla="*/ 0 w 1117622"/>
              <a:gd name="connsiteY0" fmla="*/ 0 h 1473740"/>
              <a:gd name="connsiteX1" fmla="*/ 1117622 w 1117622"/>
              <a:gd name="connsiteY1" fmla="*/ 0 h 1473740"/>
              <a:gd name="connsiteX2" fmla="*/ 1117622 w 1117622"/>
              <a:gd name="connsiteY2" fmla="*/ 1470523 h 1473740"/>
              <a:gd name="connsiteX3" fmla="*/ 907023 w 1117622"/>
              <a:gd name="connsiteY3" fmla="*/ 1473740 h 1473740"/>
              <a:gd name="connsiteX4" fmla="*/ 0 w 1117622"/>
              <a:gd name="connsiteY4" fmla="*/ 1470523 h 1473740"/>
              <a:gd name="connsiteX5" fmla="*/ 0 w 1117622"/>
              <a:gd name="connsiteY5" fmla="*/ 0 h 1473740"/>
              <a:gd name="connsiteX0" fmla="*/ 0 w 1117622"/>
              <a:gd name="connsiteY0" fmla="*/ 0 h 1700719"/>
              <a:gd name="connsiteX1" fmla="*/ 1117622 w 1117622"/>
              <a:gd name="connsiteY1" fmla="*/ 0 h 1700719"/>
              <a:gd name="connsiteX2" fmla="*/ 1117622 w 1117622"/>
              <a:gd name="connsiteY2" fmla="*/ 1470523 h 1700719"/>
              <a:gd name="connsiteX3" fmla="*/ 1036725 w 1117622"/>
              <a:gd name="connsiteY3" fmla="*/ 1700719 h 1700719"/>
              <a:gd name="connsiteX4" fmla="*/ 0 w 1117622"/>
              <a:gd name="connsiteY4" fmla="*/ 1470523 h 1700719"/>
              <a:gd name="connsiteX5" fmla="*/ 0 w 1117622"/>
              <a:gd name="connsiteY5" fmla="*/ 0 h 1700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7622" h="1700719">
                <a:moveTo>
                  <a:pt x="0" y="0"/>
                </a:moveTo>
                <a:lnTo>
                  <a:pt x="1117622" y="0"/>
                </a:lnTo>
                <a:lnTo>
                  <a:pt x="1117622" y="1470523"/>
                </a:lnTo>
                <a:lnTo>
                  <a:pt x="1036725" y="1700719"/>
                </a:lnTo>
                <a:lnTo>
                  <a:pt x="0" y="147052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8E551ECD-3E2C-B0A3-27B2-6FB9F1FBB346}"/>
              </a:ext>
            </a:extLst>
          </p:cNvPr>
          <p:cNvSpPr/>
          <p:nvPr/>
        </p:nvSpPr>
        <p:spPr>
          <a:xfrm>
            <a:off x="3134547" y="1231892"/>
            <a:ext cx="1071859" cy="535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4" y="0"/>
                </a:moveTo>
                <a:cubicBezTo>
                  <a:pt x="4828" y="0"/>
                  <a:pt x="0" y="9684"/>
                  <a:pt x="0" y="21600"/>
                </a:cubicBezTo>
                <a:lnTo>
                  <a:pt x="21600" y="21600"/>
                </a:lnTo>
                <a:cubicBezTo>
                  <a:pt x="21588" y="9684"/>
                  <a:pt x="16760" y="0"/>
                  <a:pt x="10794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2362C264-A549-D2A7-E118-9EE4E7182C3B}"/>
              </a:ext>
            </a:extLst>
          </p:cNvPr>
          <p:cNvSpPr/>
          <p:nvPr/>
        </p:nvSpPr>
        <p:spPr>
          <a:xfrm>
            <a:off x="2810813" y="3403862"/>
            <a:ext cx="1719330" cy="235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2" y="21600"/>
                </a:moveTo>
                <a:lnTo>
                  <a:pt x="148" y="21600"/>
                </a:lnTo>
                <a:cubicBezTo>
                  <a:pt x="67" y="21600"/>
                  <a:pt x="0" y="16741"/>
                  <a:pt x="0" y="10800"/>
                </a:cubicBezTo>
                <a:cubicBezTo>
                  <a:pt x="0" y="4859"/>
                  <a:pt x="67" y="0"/>
                  <a:pt x="148" y="0"/>
                </a:cubicBezTo>
                <a:lnTo>
                  <a:pt x="21452" y="0"/>
                </a:lnTo>
                <a:cubicBezTo>
                  <a:pt x="21533" y="0"/>
                  <a:pt x="21600" y="4859"/>
                  <a:pt x="21600" y="10800"/>
                </a:cubicBezTo>
                <a:cubicBezTo>
                  <a:pt x="21600" y="16741"/>
                  <a:pt x="21533" y="21600"/>
                  <a:pt x="21452" y="2160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ECA7E230-B6DA-1248-43F9-4AC2C14CDA53}"/>
              </a:ext>
            </a:extLst>
          </p:cNvPr>
          <p:cNvSpPr/>
          <p:nvPr/>
        </p:nvSpPr>
        <p:spPr>
          <a:xfrm>
            <a:off x="2810813" y="1755755"/>
            <a:ext cx="1719330" cy="235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2" y="21600"/>
                </a:moveTo>
                <a:lnTo>
                  <a:pt x="148" y="21600"/>
                </a:lnTo>
                <a:cubicBezTo>
                  <a:pt x="67" y="21600"/>
                  <a:pt x="0" y="16741"/>
                  <a:pt x="0" y="10800"/>
                </a:cubicBezTo>
                <a:cubicBezTo>
                  <a:pt x="0" y="4859"/>
                  <a:pt x="67" y="0"/>
                  <a:pt x="148" y="0"/>
                </a:cubicBezTo>
                <a:lnTo>
                  <a:pt x="21452" y="0"/>
                </a:lnTo>
                <a:cubicBezTo>
                  <a:pt x="21533" y="0"/>
                  <a:pt x="21600" y="4859"/>
                  <a:pt x="21600" y="10800"/>
                </a:cubicBezTo>
                <a:cubicBezTo>
                  <a:pt x="21600" y="16741"/>
                  <a:pt x="21533" y="21600"/>
                  <a:pt x="21452" y="2160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TextBox 45">
            <a:extLst>
              <a:ext uri="{FF2B5EF4-FFF2-40B4-BE49-F238E27FC236}">
                <a16:creationId xmlns:a16="http://schemas.microsoft.com/office/drawing/2014/main" id="{D989A1A9-E344-646D-463A-618CC7435BC7}"/>
              </a:ext>
            </a:extLst>
          </p:cNvPr>
          <p:cNvSpPr txBox="1"/>
          <p:nvPr/>
        </p:nvSpPr>
        <p:spPr>
          <a:xfrm>
            <a:off x="3378172" y="1262745"/>
            <a:ext cx="584609" cy="53131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3EF29DB4-DF6C-0F42-52CE-3D6E3FA98CD0}"/>
              </a:ext>
            </a:extLst>
          </p:cNvPr>
          <p:cNvSpPr/>
          <p:nvPr/>
        </p:nvSpPr>
        <p:spPr>
          <a:xfrm>
            <a:off x="4923920" y="3415635"/>
            <a:ext cx="1071859" cy="1410309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7F18BD64-FA43-5B1E-FBA1-A7902FEC7728}"/>
              </a:ext>
            </a:extLst>
          </p:cNvPr>
          <p:cNvSpPr/>
          <p:nvPr/>
        </p:nvSpPr>
        <p:spPr>
          <a:xfrm>
            <a:off x="4923920" y="1231892"/>
            <a:ext cx="1071859" cy="535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4" y="0"/>
                </a:moveTo>
                <a:cubicBezTo>
                  <a:pt x="4828" y="0"/>
                  <a:pt x="0" y="9684"/>
                  <a:pt x="0" y="21600"/>
                </a:cubicBezTo>
                <a:lnTo>
                  <a:pt x="21600" y="21600"/>
                </a:lnTo>
                <a:cubicBezTo>
                  <a:pt x="21600" y="9684"/>
                  <a:pt x="16760" y="0"/>
                  <a:pt x="10794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8D5C27A2-33D4-6DDC-80C8-ECD3EA697358}"/>
              </a:ext>
            </a:extLst>
          </p:cNvPr>
          <p:cNvSpPr/>
          <p:nvPr/>
        </p:nvSpPr>
        <p:spPr>
          <a:xfrm>
            <a:off x="4600186" y="3403862"/>
            <a:ext cx="1719330" cy="235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2" y="21600"/>
                </a:moveTo>
                <a:lnTo>
                  <a:pt x="148" y="21600"/>
                </a:lnTo>
                <a:cubicBezTo>
                  <a:pt x="67" y="21600"/>
                  <a:pt x="0" y="16741"/>
                  <a:pt x="0" y="10800"/>
                </a:cubicBezTo>
                <a:cubicBezTo>
                  <a:pt x="0" y="4859"/>
                  <a:pt x="67" y="0"/>
                  <a:pt x="148" y="0"/>
                </a:cubicBezTo>
                <a:lnTo>
                  <a:pt x="21452" y="0"/>
                </a:lnTo>
                <a:cubicBezTo>
                  <a:pt x="21533" y="0"/>
                  <a:pt x="21600" y="4859"/>
                  <a:pt x="21600" y="10800"/>
                </a:cubicBezTo>
                <a:cubicBezTo>
                  <a:pt x="21600" y="16741"/>
                  <a:pt x="21533" y="21600"/>
                  <a:pt x="21452" y="2160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B957FE68-1706-149D-B600-1F3F375426C8}"/>
              </a:ext>
            </a:extLst>
          </p:cNvPr>
          <p:cNvSpPr/>
          <p:nvPr/>
        </p:nvSpPr>
        <p:spPr>
          <a:xfrm>
            <a:off x="4600186" y="1755755"/>
            <a:ext cx="1719330" cy="235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2" y="21600"/>
                </a:moveTo>
                <a:lnTo>
                  <a:pt x="148" y="21600"/>
                </a:lnTo>
                <a:cubicBezTo>
                  <a:pt x="67" y="21600"/>
                  <a:pt x="0" y="16741"/>
                  <a:pt x="0" y="10800"/>
                </a:cubicBezTo>
                <a:cubicBezTo>
                  <a:pt x="0" y="4859"/>
                  <a:pt x="67" y="0"/>
                  <a:pt x="148" y="0"/>
                </a:cubicBezTo>
                <a:lnTo>
                  <a:pt x="21452" y="0"/>
                </a:lnTo>
                <a:cubicBezTo>
                  <a:pt x="21533" y="0"/>
                  <a:pt x="21600" y="4859"/>
                  <a:pt x="21600" y="10800"/>
                </a:cubicBezTo>
                <a:cubicBezTo>
                  <a:pt x="21600" y="16741"/>
                  <a:pt x="21533" y="21600"/>
                  <a:pt x="21452" y="2160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TextBox 46">
            <a:extLst>
              <a:ext uri="{FF2B5EF4-FFF2-40B4-BE49-F238E27FC236}">
                <a16:creationId xmlns:a16="http://schemas.microsoft.com/office/drawing/2014/main" id="{48CCF235-EBFC-D0FB-DE45-14ABEBCAEA86}"/>
              </a:ext>
            </a:extLst>
          </p:cNvPr>
          <p:cNvSpPr txBox="1"/>
          <p:nvPr/>
        </p:nvSpPr>
        <p:spPr>
          <a:xfrm>
            <a:off x="5167546" y="1262745"/>
            <a:ext cx="584609" cy="53131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85EDF7F4-D174-94A6-874D-05C1A444E302}"/>
              </a:ext>
            </a:extLst>
          </p:cNvPr>
          <p:cNvSpPr/>
          <p:nvPr/>
        </p:nvSpPr>
        <p:spPr>
          <a:xfrm>
            <a:off x="6807472" y="3415634"/>
            <a:ext cx="1071859" cy="1471168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7D181A19-2CEF-2E67-EEDC-A0504D124D90}"/>
              </a:ext>
            </a:extLst>
          </p:cNvPr>
          <p:cNvSpPr/>
          <p:nvPr/>
        </p:nvSpPr>
        <p:spPr>
          <a:xfrm>
            <a:off x="6807472" y="1231892"/>
            <a:ext cx="1071859" cy="535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4" y="0"/>
                </a:moveTo>
                <a:cubicBezTo>
                  <a:pt x="4828" y="0"/>
                  <a:pt x="0" y="9684"/>
                  <a:pt x="0" y="21600"/>
                </a:cubicBezTo>
                <a:lnTo>
                  <a:pt x="21600" y="21600"/>
                </a:lnTo>
                <a:cubicBezTo>
                  <a:pt x="21588" y="9684"/>
                  <a:pt x="16760" y="0"/>
                  <a:pt x="10794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62247BC9-1B54-BDC2-9DB4-F64DE69F3C57}"/>
              </a:ext>
            </a:extLst>
          </p:cNvPr>
          <p:cNvSpPr/>
          <p:nvPr/>
        </p:nvSpPr>
        <p:spPr>
          <a:xfrm>
            <a:off x="6483736" y="3403862"/>
            <a:ext cx="1719330" cy="235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2" y="21600"/>
                </a:moveTo>
                <a:lnTo>
                  <a:pt x="148" y="21600"/>
                </a:lnTo>
                <a:cubicBezTo>
                  <a:pt x="67" y="21600"/>
                  <a:pt x="0" y="16741"/>
                  <a:pt x="0" y="10800"/>
                </a:cubicBezTo>
                <a:cubicBezTo>
                  <a:pt x="0" y="4859"/>
                  <a:pt x="67" y="0"/>
                  <a:pt x="148" y="0"/>
                </a:cubicBezTo>
                <a:lnTo>
                  <a:pt x="21452" y="0"/>
                </a:lnTo>
                <a:cubicBezTo>
                  <a:pt x="21533" y="0"/>
                  <a:pt x="21600" y="4859"/>
                  <a:pt x="21600" y="10800"/>
                </a:cubicBezTo>
                <a:cubicBezTo>
                  <a:pt x="21600" y="16741"/>
                  <a:pt x="21533" y="21600"/>
                  <a:pt x="21452" y="2160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49BB435D-C547-EB09-416F-BD861C90DC52}"/>
              </a:ext>
            </a:extLst>
          </p:cNvPr>
          <p:cNvSpPr/>
          <p:nvPr/>
        </p:nvSpPr>
        <p:spPr>
          <a:xfrm>
            <a:off x="6483736" y="1755755"/>
            <a:ext cx="1719330" cy="235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2" y="21600"/>
                </a:moveTo>
                <a:lnTo>
                  <a:pt x="148" y="21600"/>
                </a:lnTo>
                <a:cubicBezTo>
                  <a:pt x="67" y="21600"/>
                  <a:pt x="0" y="16741"/>
                  <a:pt x="0" y="10800"/>
                </a:cubicBezTo>
                <a:cubicBezTo>
                  <a:pt x="0" y="4859"/>
                  <a:pt x="67" y="0"/>
                  <a:pt x="148" y="0"/>
                </a:cubicBezTo>
                <a:lnTo>
                  <a:pt x="21452" y="0"/>
                </a:lnTo>
                <a:cubicBezTo>
                  <a:pt x="21533" y="0"/>
                  <a:pt x="21600" y="4859"/>
                  <a:pt x="21600" y="10800"/>
                </a:cubicBezTo>
                <a:cubicBezTo>
                  <a:pt x="21600" y="16741"/>
                  <a:pt x="21533" y="21600"/>
                  <a:pt x="21452" y="2160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TextBox 47">
            <a:extLst>
              <a:ext uri="{FF2B5EF4-FFF2-40B4-BE49-F238E27FC236}">
                <a16:creationId xmlns:a16="http://schemas.microsoft.com/office/drawing/2014/main" id="{6C11D54E-F168-D25C-F0B4-42951EE65BF4}"/>
              </a:ext>
            </a:extLst>
          </p:cNvPr>
          <p:cNvSpPr txBox="1"/>
          <p:nvPr/>
        </p:nvSpPr>
        <p:spPr>
          <a:xfrm>
            <a:off x="7051097" y="1262745"/>
            <a:ext cx="584609" cy="53131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58AF7A60-3362-E86E-716E-F0EB77EFB59B}"/>
              </a:ext>
            </a:extLst>
          </p:cNvPr>
          <p:cNvSpPr/>
          <p:nvPr/>
        </p:nvSpPr>
        <p:spPr>
          <a:xfrm>
            <a:off x="6807472" y="4246693"/>
            <a:ext cx="1764104" cy="16310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0" h="21600" extrusionOk="0">
                <a:moveTo>
                  <a:pt x="21244" y="9954"/>
                </a:moveTo>
                <a:cubicBezTo>
                  <a:pt x="20964" y="8910"/>
                  <a:pt x="20476" y="7966"/>
                  <a:pt x="19823" y="7171"/>
                </a:cubicBezTo>
                <a:cubicBezTo>
                  <a:pt x="19407" y="6673"/>
                  <a:pt x="18934" y="6228"/>
                  <a:pt x="18396" y="5854"/>
                </a:cubicBezTo>
                <a:cubicBezTo>
                  <a:pt x="18396" y="5854"/>
                  <a:pt x="18396" y="5854"/>
                  <a:pt x="18396" y="5854"/>
                </a:cubicBezTo>
                <a:lnTo>
                  <a:pt x="11552" y="1107"/>
                </a:lnTo>
                <a:cubicBezTo>
                  <a:pt x="11502" y="1068"/>
                  <a:pt x="11452" y="1037"/>
                  <a:pt x="11401" y="1006"/>
                </a:cubicBezTo>
                <a:cubicBezTo>
                  <a:pt x="11394" y="998"/>
                  <a:pt x="11387" y="998"/>
                  <a:pt x="11380" y="990"/>
                </a:cubicBezTo>
                <a:cubicBezTo>
                  <a:pt x="11358" y="974"/>
                  <a:pt x="11344" y="967"/>
                  <a:pt x="11322" y="951"/>
                </a:cubicBezTo>
                <a:cubicBezTo>
                  <a:pt x="11294" y="935"/>
                  <a:pt x="11272" y="920"/>
                  <a:pt x="11244" y="904"/>
                </a:cubicBezTo>
                <a:cubicBezTo>
                  <a:pt x="11229" y="896"/>
                  <a:pt x="11208" y="889"/>
                  <a:pt x="11193" y="873"/>
                </a:cubicBezTo>
                <a:cubicBezTo>
                  <a:pt x="11172" y="857"/>
                  <a:pt x="11150" y="850"/>
                  <a:pt x="11129" y="834"/>
                </a:cubicBezTo>
                <a:cubicBezTo>
                  <a:pt x="11114" y="826"/>
                  <a:pt x="11100" y="819"/>
                  <a:pt x="11079" y="803"/>
                </a:cubicBezTo>
                <a:cubicBezTo>
                  <a:pt x="11050" y="787"/>
                  <a:pt x="11021" y="772"/>
                  <a:pt x="11000" y="756"/>
                </a:cubicBezTo>
                <a:cubicBezTo>
                  <a:pt x="10978" y="748"/>
                  <a:pt x="10964" y="733"/>
                  <a:pt x="10942" y="725"/>
                </a:cubicBezTo>
                <a:cubicBezTo>
                  <a:pt x="10935" y="717"/>
                  <a:pt x="10928" y="717"/>
                  <a:pt x="10921" y="709"/>
                </a:cubicBezTo>
                <a:cubicBezTo>
                  <a:pt x="10906" y="702"/>
                  <a:pt x="10892" y="694"/>
                  <a:pt x="10871" y="686"/>
                </a:cubicBezTo>
                <a:cubicBezTo>
                  <a:pt x="10827" y="663"/>
                  <a:pt x="10792" y="647"/>
                  <a:pt x="10749" y="624"/>
                </a:cubicBezTo>
                <a:cubicBezTo>
                  <a:pt x="10727" y="616"/>
                  <a:pt x="10705" y="600"/>
                  <a:pt x="10684" y="592"/>
                </a:cubicBezTo>
                <a:cubicBezTo>
                  <a:pt x="10670" y="585"/>
                  <a:pt x="10655" y="577"/>
                  <a:pt x="10641" y="569"/>
                </a:cubicBezTo>
                <a:cubicBezTo>
                  <a:pt x="10627" y="561"/>
                  <a:pt x="10612" y="554"/>
                  <a:pt x="10598" y="554"/>
                </a:cubicBezTo>
                <a:cubicBezTo>
                  <a:pt x="10533" y="522"/>
                  <a:pt x="10476" y="499"/>
                  <a:pt x="10411" y="476"/>
                </a:cubicBezTo>
                <a:cubicBezTo>
                  <a:pt x="10397" y="468"/>
                  <a:pt x="10375" y="460"/>
                  <a:pt x="10361" y="452"/>
                </a:cubicBezTo>
                <a:cubicBezTo>
                  <a:pt x="10354" y="452"/>
                  <a:pt x="10347" y="444"/>
                  <a:pt x="10340" y="444"/>
                </a:cubicBezTo>
                <a:cubicBezTo>
                  <a:pt x="10254" y="413"/>
                  <a:pt x="10167" y="374"/>
                  <a:pt x="10081" y="343"/>
                </a:cubicBezTo>
                <a:cubicBezTo>
                  <a:pt x="10081" y="343"/>
                  <a:pt x="10074" y="343"/>
                  <a:pt x="10074" y="343"/>
                </a:cubicBezTo>
                <a:cubicBezTo>
                  <a:pt x="10060" y="335"/>
                  <a:pt x="10053" y="335"/>
                  <a:pt x="10038" y="327"/>
                </a:cubicBezTo>
                <a:cubicBezTo>
                  <a:pt x="9981" y="304"/>
                  <a:pt x="9924" y="289"/>
                  <a:pt x="9866" y="273"/>
                </a:cubicBezTo>
                <a:cubicBezTo>
                  <a:pt x="9852" y="265"/>
                  <a:pt x="9830" y="265"/>
                  <a:pt x="9816" y="257"/>
                </a:cubicBezTo>
                <a:cubicBezTo>
                  <a:pt x="9802" y="257"/>
                  <a:pt x="9794" y="249"/>
                  <a:pt x="9780" y="249"/>
                </a:cubicBezTo>
                <a:cubicBezTo>
                  <a:pt x="9751" y="242"/>
                  <a:pt x="9723" y="234"/>
                  <a:pt x="9687" y="226"/>
                </a:cubicBezTo>
                <a:cubicBezTo>
                  <a:pt x="9658" y="218"/>
                  <a:pt x="9637" y="211"/>
                  <a:pt x="9608" y="203"/>
                </a:cubicBezTo>
                <a:cubicBezTo>
                  <a:pt x="9601" y="203"/>
                  <a:pt x="9586" y="195"/>
                  <a:pt x="9579" y="195"/>
                </a:cubicBezTo>
                <a:cubicBezTo>
                  <a:pt x="9536" y="179"/>
                  <a:pt x="9486" y="172"/>
                  <a:pt x="9443" y="164"/>
                </a:cubicBezTo>
                <a:cubicBezTo>
                  <a:pt x="9429" y="156"/>
                  <a:pt x="9407" y="156"/>
                  <a:pt x="9393" y="148"/>
                </a:cubicBezTo>
                <a:cubicBezTo>
                  <a:pt x="9393" y="148"/>
                  <a:pt x="9386" y="148"/>
                  <a:pt x="9386" y="148"/>
                </a:cubicBezTo>
                <a:cubicBezTo>
                  <a:pt x="9321" y="133"/>
                  <a:pt x="9249" y="117"/>
                  <a:pt x="9185" y="109"/>
                </a:cubicBezTo>
                <a:cubicBezTo>
                  <a:pt x="9177" y="109"/>
                  <a:pt x="9177" y="109"/>
                  <a:pt x="9170" y="109"/>
                </a:cubicBezTo>
                <a:cubicBezTo>
                  <a:pt x="9149" y="109"/>
                  <a:pt x="9134" y="101"/>
                  <a:pt x="9113" y="101"/>
                </a:cubicBezTo>
                <a:cubicBezTo>
                  <a:pt x="9070" y="94"/>
                  <a:pt x="9020" y="86"/>
                  <a:pt x="8977" y="78"/>
                </a:cubicBezTo>
                <a:cubicBezTo>
                  <a:pt x="8962" y="78"/>
                  <a:pt x="8955" y="78"/>
                  <a:pt x="8941" y="70"/>
                </a:cubicBezTo>
                <a:cubicBezTo>
                  <a:pt x="8934" y="70"/>
                  <a:pt x="8926" y="70"/>
                  <a:pt x="8919" y="70"/>
                </a:cubicBezTo>
                <a:cubicBezTo>
                  <a:pt x="8905" y="70"/>
                  <a:pt x="8898" y="70"/>
                  <a:pt x="8883" y="62"/>
                </a:cubicBezTo>
                <a:cubicBezTo>
                  <a:pt x="8855" y="62"/>
                  <a:pt x="8833" y="55"/>
                  <a:pt x="8804" y="55"/>
                </a:cubicBezTo>
                <a:cubicBezTo>
                  <a:pt x="8769" y="47"/>
                  <a:pt x="8740" y="47"/>
                  <a:pt x="8704" y="39"/>
                </a:cubicBezTo>
                <a:cubicBezTo>
                  <a:pt x="8690" y="39"/>
                  <a:pt x="8668" y="31"/>
                  <a:pt x="8654" y="31"/>
                </a:cubicBezTo>
                <a:cubicBezTo>
                  <a:pt x="8647" y="31"/>
                  <a:pt x="8639" y="31"/>
                  <a:pt x="8632" y="31"/>
                </a:cubicBezTo>
                <a:cubicBezTo>
                  <a:pt x="8575" y="23"/>
                  <a:pt x="8518" y="23"/>
                  <a:pt x="8460" y="16"/>
                </a:cubicBezTo>
                <a:cubicBezTo>
                  <a:pt x="8453" y="16"/>
                  <a:pt x="8446" y="16"/>
                  <a:pt x="8439" y="16"/>
                </a:cubicBezTo>
                <a:cubicBezTo>
                  <a:pt x="8424" y="16"/>
                  <a:pt x="8410" y="16"/>
                  <a:pt x="8388" y="16"/>
                </a:cubicBezTo>
                <a:cubicBezTo>
                  <a:pt x="8353" y="16"/>
                  <a:pt x="8317" y="8"/>
                  <a:pt x="8281" y="8"/>
                </a:cubicBezTo>
                <a:cubicBezTo>
                  <a:pt x="8252" y="8"/>
                  <a:pt x="8223" y="8"/>
                  <a:pt x="8188" y="0"/>
                </a:cubicBezTo>
                <a:cubicBezTo>
                  <a:pt x="8180" y="0"/>
                  <a:pt x="8180" y="0"/>
                  <a:pt x="8173" y="0"/>
                </a:cubicBezTo>
                <a:cubicBezTo>
                  <a:pt x="8166" y="0"/>
                  <a:pt x="8166" y="0"/>
                  <a:pt x="8159" y="0"/>
                </a:cubicBezTo>
                <a:cubicBezTo>
                  <a:pt x="8137" y="0"/>
                  <a:pt x="8116" y="0"/>
                  <a:pt x="8094" y="0"/>
                </a:cubicBezTo>
                <a:cubicBezTo>
                  <a:pt x="8066" y="0"/>
                  <a:pt x="8030" y="0"/>
                  <a:pt x="8001" y="0"/>
                </a:cubicBezTo>
                <a:cubicBezTo>
                  <a:pt x="7972" y="0"/>
                  <a:pt x="7936" y="0"/>
                  <a:pt x="7908" y="0"/>
                </a:cubicBezTo>
                <a:cubicBezTo>
                  <a:pt x="7886" y="0"/>
                  <a:pt x="7858" y="0"/>
                  <a:pt x="7836" y="0"/>
                </a:cubicBezTo>
                <a:cubicBezTo>
                  <a:pt x="7815" y="0"/>
                  <a:pt x="7786" y="0"/>
                  <a:pt x="7764" y="0"/>
                </a:cubicBezTo>
                <a:cubicBezTo>
                  <a:pt x="7750" y="0"/>
                  <a:pt x="7736" y="0"/>
                  <a:pt x="7728" y="0"/>
                </a:cubicBezTo>
                <a:cubicBezTo>
                  <a:pt x="7721" y="0"/>
                  <a:pt x="7721" y="0"/>
                  <a:pt x="7714" y="0"/>
                </a:cubicBezTo>
                <a:cubicBezTo>
                  <a:pt x="7707" y="0"/>
                  <a:pt x="7700" y="0"/>
                  <a:pt x="7693" y="0"/>
                </a:cubicBezTo>
                <a:cubicBezTo>
                  <a:pt x="7671" y="0"/>
                  <a:pt x="7642" y="0"/>
                  <a:pt x="7621" y="0"/>
                </a:cubicBezTo>
                <a:cubicBezTo>
                  <a:pt x="7599" y="0"/>
                  <a:pt x="7585" y="0"/>
                  <a:pt x="7563" y="0"/>
                </a:cubicBezTo>
                <a:cubicBezTo>
                  <a:pt x="7542" y="0"/>
                  <a:pt x="7520" y="0"/>
                  <a:pt x="7499" y="0"/>
                </a:cubicBezTo>
                <a:cubicBezTo>
                  <a:pt x="7485" y="0"/>
                  <a:pt x="7477" y="0"/>
                  <a:pt x="7463" y="0"/>
                </a:cubicBezTo>
                <a:cubicBezTo>
                  <a:pt x="7434" y="0"/>
                  <a:pt x="7406" y="8"/>
                  <a:pt x="7384" y="8"/>
                </a:cubicBezTo>
                <a:cubicBezTo>
                  <a:pt x="7363" y="8"/>
                  <a:pt x="7348" y="8"/>
                  <a:pt x="7327" y="16"/>
                </a:cubicBezTo>
                <a:cubicBezTo>
                  <a:pt x="7320" y="16"/>
                  <a:pt x="7312" y="16"/>
                  <a:pt x="7312" y="16"/>
                </a:cubicBezTo>
                <a:cubicBezTo>
                  <a:pt x="7262" y="23"/>
                  <a:pt x="7212" y="23"/>
                  <a:pt x="7162" y="31"/>
                </a:cubicBezTo>
                <a:cubicBezTo>
                  <a:pt x="7162" y="31"/>
                  <a:pt x="7162" y="31"/>
                  <a:pt x="7162" y="31"/>
                </a:cubicBezTo>
                <a:cubicBezTo>
                  <a:pt x="7155" y="31"/>
                  <a:pt x="7155" y="31"/>
                  <a:pt x="7147" y="31"/>
                </a:cubicBezTo>
                <a:cubicBezTo>
                  <a:pt x="7104" y="39"/>
                  <a:pt x="7054" y="39"/>
                  <a:pt x="7011" y="47"/>
                </a:cubicBezTo>
                <a:cubicBezTo>
                  <a:pt x="7004" y="47"/>
                  <a:pt x="6997" y="47"/>
                  <a:pt x="6997" y="47"/>
                </a:cubicBezTo>
                <a:cubicBezTo>
                  <a:pt x="6975" y="47"/>
                  <a:pt x="6961" y="55"/>
                  <a:pt x="6939" y="55"/>
                </a:cubicBezTo>
                <a:cubicBezTo>
                  <a:pt x="6918" y="55"/>
                  <a:pt x="6889" y="62"/>
                  <a:pt x="6868" y="62"/>
                </a:cubicBezTo>
                <a:cubicBezTo>
                  <a:pt x="6853" y="62"/>
                  <a:pt x="6839" y="70"/>
                  <a:pt x="6832" y="70"/>
                </a:cubicBezTo>
                <a:cubicBezTo>
                  <a:pt x="6810" y="70"/>
                  <a:pt x="6789" y="78"/>
                  <a:pt x="6767" y="78"/>
                </a:cubicBezTo>
                <a:cubicBezTo>
                  <a:pt x="6753" y="78"/>
                  <a:pt x="6738" y="86"/>
                  <a:pt x="6717" y="86"/>
                </a:cubicBezTo>
                <a:cubicBezTo>
                  <a:pt x="6695" y="86"/>
                  <a:pt x="6674" y="94"/>
                  <a:pt x="6652" y="94"/>
                </a:cubicBezTo>
                <a:cubicBezTo>
                  <a:pt x="6631" y="94"/>
                  <a:pt x="6609" y="101"/>
                  <a:pt x="6595" y="101"/>
                </a:cubicBezTo>
                <a:cubicBezTo>
                  <a:pt x="6588" y="101"/>
                  <a:pt x="6581" y="101"/>
                  <a:pt x="6566" y="109"/>
                </a:cubicBezTo>
                <a:cubicBezTo>
                  <a:pt x="6530" y="117"/>
                  <a:pt x="6502" y="125"/>
                  <a:pt x="6466" y="133"/>
                </a:cubicBezTo>
                <a:cubicBezTo>
                  <a:pt x="6452" y="133"/>
                  <a:pt x="6437" y="140"/>
                  <a:pt x="6423" y="140"/>
                </a:cubicBezTo>
                <a:cubicBezTo>
                  <a:pt x="6423" y="140"/>
                  <a:pt x="6416" y="140"/>
                  <a:pt x="6416" y="140"/>
                </a:cubicBezTo>
                <a:cubicBezTo>
                  <a:pt x="6365" y="148"/>
                  <a:pt x="6315" y="164"/>
                  <a:pt x="6265" y="172"/>
                </a:cubicBezTo>
                <a:cubicBezTo>
                  <a:pt x="6265" y="172"/>
                  <a:pt x="6258" y="172"/>
                  <a:pt x="6258" y="172"/>
                </a:cubicBezTo>
                <a:cubicBezTo>
                  <a:pt x="6243" y="172"/>
                  <a:pt x="6222" y="179"/>
                  <a:pt x="6208" y="187"/>
                </a:cubicBezTo>
                <a:cubicBezTo>
                  <a:pt x="6179" y="195"/>
                  <a:pt x="6150" y="203"/>
                  <a:pt x="6121" y="211"/>
                </a:cubicBezTo>
                <a:cubicBezTo>
                  <a:pt x="6114" y="211"/>
                  <a:pt x="6100" y="218"/>
                  <a:pt x="6093" y="218"/>
                </a:cubicBezTo>
                <a:cubicBezTo>
                  <a:pt x="6071" y="226"/>
                  <a:pt x="6050" y="226"/>
                  <a:pt x="6028" y="234"/>
                </a:cubicBezTo>
                <a:cubicBezTo>
                  <a:pt x="6007" y="242"/>
                  <a:pt x="5992" y="242"/>
                  <a:pt x="5971" y="250"/>
                </a:cubicBezTo>
                <a:cubicBezTo>
                  <a:pt x="5957" y="257"/>
                  <a:pt x="5942" y="257"/>
                  <a:pt x="5921" y="265"/>
                </a:cubicBezTo>
                <a:cubicBezTo>
                  <a:pt x="5899" y="273"/>
                  <a:pt x="5878" y="281"/>
                  <a:pt x="5856" y="281"/>
                </a:cubicBezTo>
                <a:cubicBezTo>
                  <a:pt x="5842" y="281"/>
                  <a:pt x="5835" y="289"/>
                  <a:pt x="5820" y="289"/>
                </a:cubicBezTo>
                <a:cubicBezTo>
                  <a:pt x="5799" y="296"/>
                  <a:pt x="5777" y="304"/>
                  <a:pt x="5748" y="312"/>
                </a:cubicBezTo>
                <a:cubicBezTo>
                  <a:pt x="5727" y="320"/>
                  <a:pt x="5705" y="328"/>
                  <a:pt x="5684" y="328"/>
                </a:cubicBezTo>
                <a:cubicBezTo>
                  <a:pt x="5677" y="328"/>
                  <a:pt x="5670" y="335"/>
                  <a:pt x="5662" y="335"/>
                </a:cubicBezTo>
                <a:cubicBezTo>
                  <a:pt x="5627" y="343"/>
                  <a:pt x="5598" y="359"/>
                  <a:pt x="5562" y="367"/>
                </a:cubicBezTo>
                <a:cubicBezTo>
                  <a:pt x="5548" y="374"/>
                  <a:pt x="5533" y="374"/>
                  <a:pt x="5519" y="382"/>
                </a:cubicBezTo>
                <a:cubicBezTo>
                  <a:pt x="5519" y="382"/>
                  <a:pt x="5512" y="382"/>
                  <a:pt x="5512" y="382"/>
                </a:cubicBezTo>
                <a:cubicBezTo>
                  <a:pt x="5462" y="398"/>
                  <a:pt x="5411" y="421"/>
                  <a:pt x="5361" y="437"/>
                </a:cubicBezTo>
                <a:cubicBezTo>
                  <a:pt x="5361" y="437"/>
                  <a:pt x="5354" y="437"/>
                  <a:pt x="5354" y="437"/>
                </a:cubicBezTo>
                <a:cubicBezTo>
                  <a:pt x="5340" y="445"/>
                  <a:pt x="5325" y="445"/>
                  <a:pt x="5311" y="452"/>
                </a:cubicBezTo>
                <a:cubicBezTo>
                  <a:pt x="5275" y="468"/>
                  <a:pt x="5246" y="476"/>
                  <a:pt x="5210" y="491"/>
                </a:cubicBezTo>
                <a:cubicBezTo>
                  <a:pt x="5203" y="491"/>
                  <a:pt x="5196" y="499"/>
                  <a:pt x="5189" y="499"/>
                </a:cubicBezTo>
                <a:cubicBezTo>
                  <a:pt x="5167" y="507"/>
                  <a:pt x="5146" y="515"/>
                  <a:pt x="5117" y="530"/>
                </a:cubicBezTo>
                <a:cubicBezTo>
                  <a:pt x="5096" y="538"/>
                  <a:pt x="5074" y="546"/>
                  <a:pt x="5045" y="561"/>
                </a:cubicBezTo>
                <a:cubicBezTo>
                  <a:pt x="5038" y="561"/>
                  <a:pt x="5031" y="569"/>
                  <a:pt x="5017" y="569"/>
                </a:cubicBezTo>
                <a:cubicBezTo>
                  <a:pt x="5010" y="569"/>
                  <a:pt x="5002" y="577"/>
                  <a:pt x="4995" y="577"/>
                </a:cubicBezTo>
                <a:cubicBezTo>
                  <a:pt x="4988" y="577"/>
                  <a:pt x="4981" y="585"/>
                  <a:pt x="4974" y="585"/>
                </a:cubicBezTo>
                <a:cubicBezTo>
                  <a:pt x="4945" y="600"/>
                  <a:pt x="4916" y="608"/>
                  <a:pt x="4888" y="624"/>
                </a:cubicBezTo>
                <a:cubicBezTo>
                  <a:pt x="4837" y="647"/>
                  <a:pt x="4787" y="671"/>
                  <a:pt x="4730" y="694"/>
                </a:cubicBezTo>
                <a:cubicBezTo>
                  <a:pt x="4708" y="702"/>
                  <a:pt x="4694" y="710"/>
                  <a:pt x="4672" y="725"/>
                </a:cubicBezTo>
                <a:cubicBezTo>
                  <a:pt x="4658" y="733"/>
                  <a:pt x="4651" y="733"/>
                  <a:pt x="4637" y="741"/>
                </a:cubicBezTo>
                <a:cubicBezTo>
                  <a:pt x="4615" y="749"/>
                  <a:pt x="4594" y="764"/>
                  <a:pt x="4579" y="772"/>
                </a:cubicBezTo>
                <a:cubicBezTo>
                  <a:pt x="4522" y="803"/>
                  <a:pt x="4464" y="827"/>
                  <a:pt x="4407" y="858"/>
                </a:cubicBezTo>
                <a:cubicBezTo>
                  <a:pt x="4386" y="865"/>
                  <a:pt x="4371" y="881"/>
                  <a:pt x="4350" y="889"/>
                </a:cubicBezTo>
                <a:cubicBezTo>
                  <a:pt x="4335" y="897"/>
                  <a:pt x="4321" y="904"/>
                  <a:pt x="4307" y="912"/>
                </a:cubicBezTo>
                <a:cubicBezTo>
                  <a:pt x="4285" y="928"/>
                  <a:pt x="4264" y="936"/>
                  <a:pt x="4235" y="951"/>
                </a:cubicBezTo>
                <a:cubicBezTo>
                  <a:pt x="4178" y="982"/>
                  <a:pt x="4120" y="1014"/>
                  <a:pt x="4070" y="1045"/>
                </a:cubicBezTo>
                <a:cubicBezTo>
                  <a:pt x="4056" y="1053"/>
                  <a:pt x="4041" y="1060"/>
                  <a:pt x="4027" y="1068"/>
                </a:cubicBezTo>
                <a:cubicBezTo>
                  <a:pt x="4012" y="1076"/>
                  <a:pt x="3998" y="1084"/>
                  <a:pt x="3984" y="1091"/>
                </a:cubicBezTo>
                <a:cubicBezTo>
                  <a:pt x="3955" y="1107"/>
                  <a:pt x="3934" y="1123"/>
                  <a:pt x="3905" y="1138"/>
                </a:cubicBezTo>
                <a:cubicBezTo>
                  <a:pt x="3833" y="1185"/>
                  <a:pt x="3769" y="1224"/>
                  <a:pt x="3697" y="1271"/>
                </a:cubicBezTo>
                <a:cubicBezTo>
                  <a:pt x="3697" y="1271"/>
                  <a:pt x="3697" y="1271"/>
                  <a:pt x="3697" y="1271"/>
                </a:cubicBezTo>
                <a:cubicBezTo>
                  <a:pt x="3697" y="1271"/>
                  <a:pt x="3690" y="1271"/>
                  <a:pt x="3690" y="1279"/>
                </a:cubicBezTo>
                <a:cubicBezTo>
                  <a:pt x="3625" y="1325"/>
                  <a:pt x="3561" y="1364"/>
                  <a:pt x="3496" y="1411"/>
                </a:cubicBezTo>
                <a:cubicBezTo>
                  <a:pt x="3474" y="1427"/>
                  <a:pt x="3453" y="1442"/>
                  <a:pt x="3424" y="1466"/>
                </a:cubicBezTo>
                <a:cubicBezTo>
                  <a:pt x="3403" y="1481"/>
                  <a:pt x="3381" y="1497"/>
                  <a:pt x="3360" y="1512"/>
                </a:cubicBezTo>
                <a:cubicBezTo>
                  <a:pt x="3338" y="1528"/>
                  <a:pt x="3317" y="1544"/>
                  <a:pt x="3295" y="1559"/>
                </a:cubicBezTo>
                <a:cubicBezTo>
                  <a:pt x="3231" y="1606"/>
                  <a:pt x="3166" y="1661"/>
                  <a:pt x="3101" y="1707"/>
                </a:cubicBezTo>
                <a:cubicBezTo>
                  <a:pt x="3101" y="1707"/>
                  <a:pt x="3101" y="1707"/>
                  <a:pt x="3101" y="1707"/>
                </a:cubicBezTo>
                <a:cubicBezTo>
                  <a:pt x="3001" y="1793"/>
                  <a:pt x="2901" y="1879"/>
                  <a:pt x="2800" y="1965"/>
                </a:cubicBezTo>
                <a:cubicBezTo>
                  <a:pt x="2771" y="1988"/>
                  <a:pt x="2743" y="2019"/>
                  <a:pt x="2707" y="2050"/>
                </a:cubicBezTo>
                <a:cubicBezTo>
                  <a:pt x="2649" y="2105"/>
                  <a:pt x="2592" y="2152"/>
                  <a:pt x="2542" y="2206"/>
                </a:cubicBezTo>
                <a:cubicBezTo>
                  <a:pt x="2528" y="2214"/>
                  <a:pt x="2520" y="2230"/>
                  <a:pt x="2513" y="2237"/>
                </a:cubicBezTo>
                <a:cubicBezTo>
                  <a:pt x="2477" y="2276"/>
                  <a:pt x="2441" y="2308"/>
                  <a:pt x="2406" y="2347"/>
                </a:cubicBezTo>
                <a:cubicBezTo>
                  <a:pt x="2348" y="2409"/>
                  <a:pt x="2291" y="2463"/>
                  <a:pt x="2233" y="2526"/>
                </a:cubicBezTo>
                <a:cubicBezTo>
                  <a:pt x="2198" y="2565"/>
                  <a:pt x="2162" y="2604"/>
                  <a:pt x="2126" y="2643"/>
                </a:cubicBezTo>
                <a:cubicBezTo>
                  <a:pt x="2076" y="2705"/>
                  <a:pt x="2018" y="2760"/>
                  <a:pt x="1968" y="2822"/>
                </a:cubicBezTo>
                <a:cubicBezTo>
                  <a:pt x="1954" y="2845"/>
                  <a:pt x="1932" y="2861"/>
                  <a:pt x="1918" y="2884"/>
                </a:cubicBezTo>
                <a:cubicBezTo>
                  <a:pt x="1882" y="2931"/>
                  <a:pt x="1846" y="2970"/>
                  <a:pt x="1810" y="3017"/>
                </a:cubicBezTo>
                <a:cubicBezTo>
                  <a:pt x="1803" y="3025"/>
                  <a:pt x="1803" y="3032"/>
                  <a:pt x="1796" y="3040"/>
                </a:cubicBezTo>
                <a:cubicBezTo>
                  <a:pt x="1724" y="3126"/>
                  <a:pt x="1659" y="3219"/>
                  <a:pt x="1595" y="3305"/>
                </a:cubicBezTo>
                <a:cubicBezTo>
                  <a:pt x="1588" y="3321"/>
                  <a:pt x="1573" y="3336"/>
                  <a:pt x="1566" y="3352"/>
                </a:cubicBezTo>
                <a:cubicBezTo>
                  <a:pt x="1502" y="3438"/>
                  <a:pt x="1444" y="3531"/>
                  <a:pt x="1380" y="3617"/>
                </a:cubicBezTo>
                <a:cubicBezTo>
                  <a:pt x="1365" y="3633"/>
                  <a:pt x="1358" y="3648"/>
                  <a:pt x="1344" y="3664"/>
                </a:cubicBezTo>
                <a:cubicBezTo>
                  <a:pt x="1286" y="3757"/>
                  <a:pt x="1229" y="3843"/>
                  <a:pt x="1172" y="3937"/>
                </a:cubicBezTo>
                <a:cubicBezTo>
                  <a:pt x="1165" y="3952"/>
                  <a:pt x="1157" y="3968"/>
                  <a:pt x="1150" y="3976"/>
                </a:cubicBezTo>
                <a:cubicBezTo>
                  <a:pt x="1093" y="4077"/>
                  <a:pt x="1035" y="4170"/>
                  <a:pt x="985" y="4272"/>
                </a:cubicBezTo>
                <a:cubicBezTo>
                  <a:pt x="985" y="4272"/>
                  <a:pt x="985" y="4272"/>
                  <a:pt x="985" y="4272"/>
                </a:cubicBezTo>
                <a:cubicBezTo>
                  <a:pt x="985" y="4272"/>
                  <a:pt x="985" y="4272"/>
                  <a:pt x="985" y="4280"/>
                </a:cubicBezTo>
                <a:cubicBezTo>
                  <a:pt x="928" y="4381"/>
                  <a:pt x="878" y="4482"/>
                  <a:pt x="827" y="4584"/>
                </a:cubicBezTo>
                <a:cubicBezTo>
                  <a:pt x="820" y="4591"/>
                  <a:pt x="820" y="4599"/>
                  <a:pt x="813" y="4607"/>
                </a:cubicBezTo>
                <a:cubicBezTo>
                  <a:pt x="813" y="4615"/>
                  <a:pt x="806" y="4623"/>
                  <a:pt x="806" y="4630"/>
                </a:cubicBezTo>
                <a:cubicBezTo>
                  <a:pt x="791" y="4654"/>
                  <a:pt x="784" y="4677"/>
                  <a:pt x="777" y="4700"/>
                </a:cubicBezTo>
                <a:cubicBezTo>
                  <a:pt x="763" y="4739"/>
                  <a:pt x="741" y="4778"/>
                  <a:pt x="727" y="4817"/>
                </a:cubicBezTo>
                <a:cubicBezTo>
                  <a:pt x="713" y="4841"/>
                  <a:pt x="705" y="4864"/>
                  <a:pt x="691" y="4895"/>
                </a:cubicBezTo>
                <a:cubicBezTo>
                  <a:pt x="677" y="4934"/>
                  <a:pt x="662" y="4966"/>
                  <a:pt x="641" y="5004"/>
                </a:cubicBezTo>
                <a:cubicBezTo>
                  <a:pt x="634" y="5028"/>
                  <a:pt x="619" y="5059"/>
                  <a:pt x="612" y="5082"/>
                </a:cubicBezTo>
                <a:cubicBezTo>
                  <a:pt x="598" y="5121"/>
                  <a:pt x="583" y="5160"/>
                  <a:pt x="569" y="5192"/>
                </a:cubicBezTo>
                <a:cubicBezTo>
                  <a:pt x="562" y="5215"/>
                  <a:pt x="548" y="5238"/>
                  <a:pt x="540" y="5270"/>
                </a:cubicBezTo>
                <a:cubicBezTo>
                  <a:pt x="526" y="5308"/>
                  <a:pt x="512" y="5347"/>
                  <a:pt x="497" y="5386"/>
                </a:cubicBezTo>
                <a:cubicBezTo>
                  <a:pt x="490" y="5410"/>
                  <a:pt x="483" y="5433"/>
                  <a:pt x="469" y="5457"/>
                </a:cubicBezTo>
                <a:cubicBezTo>
                  <a:pt x="454" y="5503"/>
                  <a:pt x="440" y="5542"/>
                  <a:pt x="426" y="5589"/>
                </a:cubicBezTo>
                <a:cubicBezTo>
                  <a:pt x="418" y="5612"/>
                  <a:pt x="411" y="5628"/>
                  <a:pt x="404" y="5651"/>
                </a:cubicBezTo>
                <a:cubicBezTo>
                  <a:pt x="361" y="5776"/>
                  <a:pt x="325" y="5909"/>
                  <a:pt x="289" y="6041"/>
                </a:cubicBezTo>
                <a:cubicBezTo>
                  <a:pt x="282" y="6065"/>
                  <a:pt x="275" y="6080"/>
                  <a:pt x="275" y="6104"/>
                </a:cubicBezTo>
                <a:cubicBezTo>
                  <a:pt x="261" y="6150"/>
                  <a:pt x="253" y="6189"/>
                  <a:pt x="239" y="6236"/>
                </a:cubicBezTo>
                <a:cubicBezTo>
                  <a:pt x="232" y="6259"/>
                  <a:pt x="225" y="6283"/>
                  <a:pt x="218" y="6314"/>
                </a:cubicBezTo>
                <a:cubicBezTo>
                  <a:pt x="210" y="6353"/>
                  <a:pt x="196" y="6392"/>
                  <a:pt x="189" y="6439"/>
                </a:cubicBezTo>
                <a:cubicBezTo>
                  <a:pt x="182" y="6462"/>
                  <a:pt x="175" y="6493"/>
                  <a:pt x="175" y="6517"/>
                </a:cubicBezTo>
                <a:cubicBezTo>
                  <a:pt x="167" y="6556"/>
                  <a:pt x="160" y="6595"/>
                  <a:pt x="153" y="6634"/>
                </a:cubicBezTo>
                <a:cubicBezTo>
                  <a:pt x="146" y="6665"/>
                  <a:pt x="146" y="6688"/>
                  <a:pt x="139" y="6719"/>
                </a:cubicBezTo>
                <a:cubicBezTo>
                  <a:pt x="131" y="6758"/>
                  <a:pt x="124" y="6797"/>
                  <a:pt x="117" y="6836"/>
                </a:cubicBezTo>
                <a:cubicBezTo>
                  <a:pt x="110" y="6867"/>
                  <a:pt x="110" y="6891"/>
                  <a:pt x="103" y="6922"/>
                </a:cubicBezTo>
                <a:cubicBezTo>
                  <a:pt x="96" y="6961"/>
                  <a:pt x="88" y="7008"/>
                  <a:pt x="81" y="7047"/>
                </a:cubicBezTo>
                <a:cubicBezTo>
                  <a:pt x="74" y="7070"/>
                  <a:pt x="74" y="7101"/>
                  <a:pt x="67" y="7125"/>
                </a:cubicBezTo>
                <a:cubicBezTo>
                  <a:pt x="60" y="7172"/>
                  <a:pt x="53" y="7218"/>
                  <a:pt x="53" y="7265"/>
                </a:cubicBezTo>
                <a:cubicBezTo>
                  <a:pt x="53" y="7288"/>
                  <a:pt x="45" y="7312"/>
                  <a:pt x="45" y="7335"/>
                </a:cubicBezTo>
                <a:cubicBezTo>
                  <a:pt x="38" y="7405"/>
                  <a:pt x="31" y="7468"/>
                  <a:pt x="24" y="7538"/>
                </a:cubicBezTo>
                <a:cubicBezTo>
                  <a:pt x="-12" y="7998"/>
                  <a:pt x="-5" y="8442"/>
                  <a:pt x="31" y="8879"/>
                </a:cubicBezTo>
                <a:cubicBezTo>
                  <a:pt x="74" y="9307"/>
                  <a:pt x="153" y="9728"/>
                  <a:pt x="268" y="10126"/>
                </a:cubicBezTo>
                <a:cubicBezTo>
                  <a:pt x="383" y="10523"/>
                  <a:pt x="526" y="10905"/>
                  <a:pt x="705" y="11264"/>
                </a:cubicBezTo>
                <a:cubicBezTo>
                  <a:pt x="842" y="11537"/>
                  <a:pt x="992" y="11794"/>
                  <a:pt x="1157" y="12036"/>
                </a:cubicBezTo>
                <a:cubicBezTo>
                  <a:pt x="1215" y="12113"/>
                  <a:pt x="1272" y="12199"/>
                  <a:pt x="1329" y="12277"/>
                </a:cubicBezTo>
                <a:lnTo>
                  <a:pt x="6193" y="18747"/>
                </a:lnTo>
                <a:cubicBezTo>
                  <a:pt x="6186" y="18739"/>
                  <a:pt x="6186" y="18731"/>
                  <a:pt x="6179" y="18724"/>
                </a:cubicBezTo>
                <a:cubicBezTo>
                  <a:pt x="6301" y="18887"/>
                  <a:pt x="6430" y="19051"/>
                  <a:pt x="6573" y="19207"/>
                </a:cubicBezTo>
                <a:cubicBezTo>
                  <a:pt x="7233" y="19947"/>
                  <a:pt x="8051" y="20548"/>
                  <a:pt x="8977" y="20961"/>
                </a:cubicBezTo>
                <a:cubicBezTo>
                  <a:pt x="9902" y="21374"/>
                  <a:pt x="10942" y="21600"/>
                  <a:pt x="12068" y="21600"/>
                </a:cubicBezTo>
                <a:cubicBezTo>
                  <a:pt x="13195" y="21600"/>
                  <a:pt x="14285" y="21374"/>
                  <a:pt x="15311" y="20961"/>
                </a:cubicBezTo>
                <a:cubicBezTo>
                  <a:pt x="16337" y="20548"/>
                  <a:pt x="17298" y="19947"/>
                  <a:pt x="18137" y="19207"/>
                </a:cubicBezTo>
                <a:cubicBezTo>
                  <a:pt x="18984" y="18459"/>
                  <a:pt x="19709" y="17570"/>
                  <a:pt x="20261" y="16572"/>
                </a:cubicBezTo>
                <a:cubicBezTo>
                  <a:pt x="20820" y="15567"/>
                  <a:pt x="21215" y="14460"/>
                  <a:pt x="21380" y="13291"/>
                </a:cubicBezTo>
                <a:cubicBezTo>
                  <a:pt x="21588" y="12129"/>
                  <a:pt x="21516" y="10991"/>
                  <a:pt x="21244" y="995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65F75F26-51C0-D9E0-2AA8-3133F622EF42}"/>
              </a:ext>
            </a:extLst>
          </p:cNvPr>
          <p:cNvSpPr/>
          <p:nvPr/>
        </p:nvSpPr>
        <p:spPr>
          <a:xfrm>
            <a:off x="7195953" y="4590455"/>
            <a:ext cx="1376327" cy="12872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0" h="21600" extrusionOk="0">
                <a:moveTo>
                  <a:pt x="11998" y="0"/>
                </a:moveTo>
                <a:cubicBezTo>
                  <a:pt x="13499" y="0"/>
                  <a:pt x="14891" y="316"/>
                  <a:pt x="16127" y="889"/>
                </a:cubicBezTo>
                <a:cubicBezTo>
                  <a:pt x="17354" y="1462"/>
                  <a:pt x="18407" y="2281"/>
                  <a:pt x="19249" y="3299"/>
                </a:cubicBezTo>
                <a:cubicBezTo>
                  <a:pt x="20083" y="4306"/>
                  <a:pt x="20705" y="5511"/>
                  <a:pt x="21062" y="6825"/>
                </a:cubicBezTo>
                <a:cubicBezTo>
                  <a:pt x="21419" y="8138"/>
                  <a:pt x="21511" y="9570"/>
                  <a:pt x="21291" y="11072"/>
                </a:cubicBezTo>
                <a:cubicBezTo>
                  <a:pt x="21072" y="12553"/>
                  <a:pt x="20577" y="13965"/>
                  <a:pt x="19863" y="15230"/>
                </a:cubicBezTo>
                <a:cubicBezTo>
                  <a:pt x="19149" y="16494"/>
                  <a:pt x="18224" y="17620"/>
                  <a:pt x="17153" y="18568"/>
                </a:cubicBezTo>
                <a:cubicBezTo>
                  <a:pt x="16081" y="19506"/>
                  <a:pt x="14854" y="20267"/>
                  <a:pt x="13545" y="20790"/>
                </a:cubicBezTo>
                <a:cubicBezTo>
                  <a:pt x="12236" y="21314"/>
                  <a:pt x="10835" y="21600"/>
                  <a:pt x="9406" y="21600"/>
                </a:cubicBezTo>
                <a:cubicBezTo>
                  <a:pt x="7978" y="21600"/>
                  <a:pt x="6641" y="21314"/>
                  <a:pt x="5460" y="20790"/>
                </a:cubicBezTo>
                <a:cubicBezTo>
                  <a:pt x="4269" y="20267"/>
                  <a:pt x="3235" y="19506"/>
                  <a:pt x="2392" y="18568"/>
                </a:cubicBezTo>
                <a:cubicBezTo>
                  <a:pt x="1541" y="17620"/>
                  <a:pt x="891" y="16494"/>
                  <a:pt x="479" y="15230"/>
                </a:cubicBezTo>
                <a:cubicBezTo>
                  <a:pt x="67" y="13956"/>
                  <a:pt x="-89" y="12553"/>
                  <a:pt x="48" y="11072"/>
                </a:cubicBezTo>
                <a:cubicBezTo>
                  <a:pt x="195" y="9580"/>
                  <a:pt x="625" y="8138"/>
                  <a:pt x="1294" y="6825"/>
                </a:cubicBezTo>
                <a:cubicBezTo>
                  <a:pt x="1971" y="5501"/>
                  <a:pt x="2878" y="4306"/>
                  <a:pt x="3958" y="3299"/>
                </a:cubicBezTo>
                <a:cubicBezTo>
                  <a:pt x="5048" y="2281"/>
                  <a:pt x="6302" y="1462"/>
                  <a:pt x="7666" y="889"/>
                </a:cubicBezTo>
                <a:cubicBezTo>
                  <a:pt x="9022" y="316"/>
                  <a:pt x="10496" y="0"/>
                  <a:pt x="1199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31" name="Graphic 39" descr="Bar graph with upward trend with solid fill">
            <a:extLst>
              <a:ext uri="{FF2B5EF4-FFF2-40B4-BE49-F238E27FC236}">
                <a16:creationId xmlns:a16="http://schemas.microsoft.com/office/drawing/2014/main" id="{6C828CD3-8143-84FE-38AD-13880409FF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39178" y="4889162"/>
            <a:ext cx="689879" cy="6898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Shape">
            <a:extLst>
              <a:ext uri="{FF2B5EF4-FFF2-40B4-BE49-F238E27FC236}">
                <a16:creationId xmlns:a16="http://schemas.microsoft.com/office/drawing/2014/main" id="{84F6074A-4A25-5525-8BE2-C4F4DB362530}"/>
              </a:ext>
            </a:extLst>
          </p:cNvPr>
          <p:cNvSpPr/>
          <p:nvPr/>
        </p:nvSpPr>
        <p:spPr>
          <a:xfrm>
            <a:off x="2779729" y="4246693"/>
            <a:ext cx="1428381" cy="16310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6" h="21600" extrusionOk="0">
                <a:moveTo>
                  <a:pt x="21500" y="7553"/>
                </a:moveTo>
                <a:cubicBezTo>
                  <a:pt x="21500" y="7546"/>
                  <a:pt x="21500" y="7538"/>
                  <a:pt x="21500" y="7530"/>
                </a:cubicBezTo>
                <a:cubicBezTo>
                  <a:pt x="21500" y="7522"/>
                  <a:pt x="21500" y="7514"/>
                  <a:pt x="21500" y="7507"/>
                </a:cubicBezTo>
                <a:cubicBezTo>
                  <a:pt x="21500" y="7499"/>
                  <a:pt x="21500" y="7491"/>
                  <a:pt x="21500" y="7483"/>
                </a:cubicBezTo>
                <a:cubicBezTo>
                  <a:pt x="21500" y="7476"/>
                  <a:pt x="21500" y="7468"/>
                  <a:pt x="21500" y="7460"/>
                </a:cubicBezTo>
                <a:cubicBezTo>
                  <a:pt x="21500" y="7437"/>
                  <a:pt x="21500" y="7413"/>
                  <a:pt x="21500" y="7398"/>
                </a:cubicBezTo>
                <a:cubicBezTo>
                  <a:pt x="21500" y="7374"/>
                  <a:pt x="21500" y="7351"/>
                  <a:pt x="21500" y="7335"/>
                </a:cubicBezTo>
                <a:cubicBezTo>
                  <a:pt x="21500" y="7327"/>
                  <a:pt x="21500" y="7312"/>
                  <a:pt x="21500" y="7304"/>
                </a:cubicBezTo>
                <a:cubicBezTo>
                  <a:pt x="21500" y="7273"/>
                  <a:pt x="21500" y="7242"/>
                  <a:pt x="21491" y="7211"/>
                </a:cubicBezTo>
                <a:cubicBezTo>
                  <a:pt x="21491" y="7195"/>
                  <a:pt x="21491" y="7179"/>
                  <a:pt x="21491" y="7164"/>
                </a:cubicBezTo>
                <a:cubicBezTo>
                  <a:pt x="21491" y="7156"/>
                  <a:pt x="21491" y="7156"/>
                  <a:pt x="21491" y="7148"/>
                </a:cubicBezTo>
                <a:cubicBezTo>
                  <a:pt x="21491" y="7094"/>
                  <a:pt x="21482" y="7039"/>
                  <a:pt x="21473" y="6992"/>
                </a:cubicBezTo>
                <a:cubicBezTo>
                  <a:pt x="21473" y="6992"/>
                  <a:pt x="21473" y="6992"/>
                  <a:pt x="21473" y="6984"/>
                </a:cubicBezTo>
                <a:cubicBezTo>
                  <a:pt x="21473" y="6977"/>
                  <a:pt x="21473" y="6961"/>
                  <a:pt x="21473" y="6953"/>
                </a:cubicBezTo>
                <a:cubicBezTo>
                  <a:pt x="21473" y="6914"/>
                  <a:pt x="21464" y="6875"/>
                  <a:pt x="21455" y="6836"/>
                </a:cubicBezTo>
                <a:cubicBezTo>
                  <a:pt x="21455" y="6829"/>
                  <a:pt x="21455" y="6821"/>
                  <a:pt x="21455" y="6813"/>
                </a:cubicBezTo>
                <a:cubicBezTo>
                  <a:pt x="21455" y="6797"/>
                  <a:pt x="21447" y="6774"/>
                  <a:pt x="21447" y="6758"/>
                </a:cubicBezTo>
                <a:cubicBezTo>
                  <a:pt x="21447" y="6735"/>
                  <a:pt x="21438" y="6712"/>
                  <a:pt x="21438" y="6688"/>
                </a:cubicBezTo>
                <a:cubicBezTo>
                  <a:pt x="21438" y="6673"/>
                  <a:pt x="21429" y="6657"/>
                  <a:pt x="21429" y="6642"/>
                </a:cubicBezTo>
                <a:cubicBezTo>
                  <a:pt x="21429" y="6618"/>
                  <a:pt x="21420" y="6603"/>
                  <a:pt x="21420" y="6579"/>
                </a:cubicBezTo>
                <a:cubicBezTo>
                  <a:pt x="21420" y="6564"/>
                  <a:pt x="21411" y="6548"/>
                  <a:pt x="21411" y="6532"/>
                </a:cubicBezTo>
                <a:cubicBezTo>
                  <a:pt x="21411" y="6509"/>
                  <a:pt x="21402" y="6486"/>
                  <a:pt x="21393" y="6462"/>
                </a:cubicBezTo>
                <a:cubicBezTo>
                  <a:pt x="21393" y="6447"/>
                  <a:pt x="21384" y="6423"/>
                  <a:pt x="21384" y="6408"/>
                </a:cubicBezTo>
                <a:cubicBezTo>
                  <a:pt x="21384" y="6400"/>
                  <a:pt x="21384" y="6392"/>
                  <a:pt x="21384" y="6384"/>
                </a:cubicBezTo>
                <a:cubicBezTo>
                  <a:pt x="21376" y="6345"/>
                  <a:pt x="21367" y="6299"/>
                  <a:pt x="21358" y="6260"/>
                </a:cubicBezTo>
                <a:cubicBezTo>
                  <a:pt x="21358" y="6252"/>
                  <a:pt x="21358" y="6244"/>
                  <a:pt x="21349" y="6236"/>
                </a:cubicBezTo>
                <a:cubicBezTo>
                  <a:pt x="21349" y="6236"/>
                  <a:pt x="21349" y="6236"/>
                  <a:pt x="21349" y="6236"/>
                </a:cubicBezTo>
                <a:cubicBezTo>
                  <a:pt x="21340" y="6189"/>
                  <a:pt x="21322" y="6135"/>
                  <a:pt x="21314" y="6088"/>
                </a:cubicBezTo>
                <a:cubicBezTo>
                  <a:pt x="21314" y="6080"/>
                  <a:pt x="21314" y="6080"/>
                  <a:pt x="21314" y="6072"/>
                </a:cubicBezTo>
                <a:cubicBezTo>
                  <a:pt x="21314" y="6057"/>
                  <a:pt x="21305" y="6041"/>
                  <a:pt x="21296" y="6018"/>
                </a:cubicBezTo>
                <a:cubicBezTo>
                  <a:pt x="21287" y="5987"/>
                  <a:pt x="21278" y="5963"/>
                  <a:pt x="21278" y="5932"/>
                </a:cubicBezTo>
                <a:cubicBezTo>
                  <a:pt x="21278" y="5924"/>
                  <a:pt x="21269" y="5909"/>
                  <a:pt x="21269" y="5901"/>
                </a:cubicBezTo>
                <a:cubicBezTo>
                  <a:pt x="21260" y="5878"/>
                  <a:pt x="21260" y="5862"/>
                  <a:pt x="21251" y="5839"/>
                </a:cubicBezTo>
                <a:cubicBezTo>
                  <a:pt x="21242" y="5823"/>
                  <a:pt x="21242" y="5807"/>
                  <a:pt x="21234" y="5784"/>
                </a:cubicBezTo>
                <a:cubicBezTo>
                  <a:pt x="21225" y="5768"/>
                  <a:pt x="21225" y="5745"/>
                  <a:pt x="21216" y="5729"/>
                </a:cubicBezTo>
                <a:cubicBezTo>
                  <a:pt x="21207" y="5706"/>
                  <a:pt x="21207" y="5691"/>
                  <a:pt x="21198" y="5667"/>
                </a:cubicBezTo>
                <a:cubicBezTo>
                  <a:pt x="21198" y="5659"/>
                  <a:pt x="21189" y="5644"/>
                  <a:pt x="21189" y="5636"/>
                </a:cubicBezTo>
                <a:cubicBezTo>
                  <a:pt x="21180" y="5605"/>
                  <a:pt x="21171" y="5581"/>
                  <a:pt x="21163" y="5550"/>
                </a:cubicBezTo>
                <a:cubicBezTo>
                  <a:pt x="21154" y="5535"/>
                  <a:pt x="21154" y="5519"/>
                  <a:pt x="21145" y="5496"/>
                </a:cubicBezTo>
                <a:cubicBezTo>
                  <a:pt x="21145" y="5488"/>
                  <a:pt x="21145" y="5488"/>
                  <a:pt x="21136" y="5480"/>
                </a:cubicBezTo>
                <a:cubicBezTo>
                  <a:pt x="21118" y="5433"/>
                  <a:pt x="21100" y="5379"/>
                  <a:pt x="21083" y="5332"/>
                </a:cubicBezTo>
                <a:cubicBezTo>
                  <a:pt x="21083" y="5332"/>
                  <a:pt x="21083" y="5332"/>
                  <a:pt x="21083" y="5332"/>
                </a:cubicBezTo>
                <a:cubicBezTo>
                  <a:pt x="21083" y="5324"/>
                  <a:pt x="21083" y="5324"/>
                  <a:pt x="21074" y="5316"/>
                </a:cubicBezTo>
                <a:cubicBezTo>
                  <a:pt x="21056" y="5270"/>
                  <a:pt x="21038" y="5231"/>
                  <a:pt x="21021" y="5184"/>
                </a:cubicBezTo>
                <a:cubicBezTo>
                  <a:pt x="21021" y="5176"/>
                  <a:pt x="21012" y="5176"/>
                  <a:pt x="21012" y="5168"/>
                </a:cubicBezTo>
                <a:cubicBezTo>
                  <a:pt x="21003" y="5153"/>
                  <a:pt x="20994" y="5129"/>
                  <a:pt x="20985" y="5114"/>
                </a:cubicBezTo>
                <a:cubicBezTo>
                  <a:pt x="20976" y="5090"/>
                  <a:pt x="20967" y="5067"/>
                  <a:pt x="20950" y="5036"/>
                </a:cubicBezTo>
                <a:cubicBezTo>
                  <a:pt x="20950" y="5028"/>
                  <a:pt x="20941" y="5012"/>
                  <a:pt x="20932" y="5004"/>
                </a:cubicBezTo>
                <a:cubicBezTo>
                  <a:pt x="20923" y="4981"/>
                  <a:pt x="20914" y="4958"/>
                  <a:pt x="20896" y="4934"/>
                </a:cubicBezTo>
                <a:cubicBezTo>
                  <a:pt x="20888" y="4919"/>
                  <a:pt x="20879" y="4895"/>
                  <a:pt x="20870" y="4880"/>
                </a:cubicBezTo>
                <a:cubicBezTo>
                  <a:pt x="20861" y="4864"/>
                  <a:pt x="20861" y="4856"/>
                  <a:pt x="20852" y="4841"/>
                </a:cubicBezTo>
                <a:cubicBezTo>
                  <a:pt x="20843" y="4817"/>
                  <a:pt x="20834" y="4794"/>
                  <a:pt x="20817" y="4771"/>
                </a:cubicBezTo>
                <a:cubicBezTo>
                  <a:pt x="20808" y="4755"/>
                  <a:pt x="20799" y="4739"/>
                  <a:pt x="20799" y="4724"/>
                </a:cubicBezTo>
                <a:cubicBezTo>
                  <a:pt x="20790" y="4708"/>
                  <a:pt x="20781" y="4693"/>
                  <a:pt x="20772" y="4677"/>
                </a:cubicBezTo>
                <a:cubicBezTo>
                  <a:pt x="20763" y="4661"/>
                  <a:pt x="20763" y="4654"/>
                  <a:pt x="20754" y="4638"/>
                </a:cubicBezTo>
                <a:cubicBezTo>
                  <a:pt x="20754" y="4630"/>
                  <a:pt x="20746" y="4630"/>
                  <a:pt x="20746" y="4623"/>
                </a:cubicBezTo>
                <a:cubicBezTo>
                  <a:pt x="20737" y="4607"/>
                  <a:pt x="20728" y="4591"/>
                  <a:pt x="20719" y="4576"/>
                </a:cubicBezTo>
                <a:cubicBezTo>
                  <a:pt x="20692" y="4529"/>
                  <a:pt x="20666" y="4474"/>
                  <a:pt x="20639" y="4428"/>
                </a:cubicBezTo>
                <a:cubicBezTo>
                  <a:pt x="20621" y="4396"/>
                  <a:pt x="20604" y="4365"/>
                  <a:pt x="20586" y="4326"/>
                </a:cubicBezTo>
                <a:cubicBezTo>
                  <a:pt x="20577" y="4319"/>
                  <a:pt x="20577" y="4303"/>
                  <a:pt x="20568" y="4295"/>
                </a:cubicBezTo>
                <a:cubicBezTo>
                  <a:pt x="20559" y="4287"/>
                  <a:pt x="20559" y="4272"/>
                  <a:pt x="20550" y="4264"/>
                </a:cubicBezTo>
                <a:cubicBezTo>
                  <a:pt x="20515" y="4209"/>
                  <a:pt x="20488" y="4155"/>
                  <a:pt x="20453" y="4100"/>
                </a:cubicBezTo>
                <a:cubicBezTo>
                  <a:pt x="20435" y="4069"/>
                  <a:pt x="20409" y="4038"/>
                  <a:pt x="20391" y="4007"/>
                </a:cubicBezTo>
                <a:cubicBezTo>
                  <a:pt x="20382" y="3999"/>
                  <a:pt x="20373" y="3983"/>
                  <a:pt x="20373" y="3976"/>
                </a:cubicBezTo>
                <a:cubicBezTo>
                  <a:pt x="20364" y="3968"/>
                  <a:pt x="20364" y="3952"/>
                  <a:pt x="20355" y="3944"/>
                </a:cubicBezTo>
                <a:cubicBezTo>
                  <a:pt x="20320" y="3890"/>
                  <a:pt x="20284" y="3835"/>
                  <a:pt x="20249" y="3788"/>
                </a:cubicBezTo>
                <a:cubicBezTo>
                  <a:pt x="20231" y="3757"/>
                  <a:pt x="20204" y="3734"/>
                  <a:pt x="20187" y="3703"/>
                </a:cubicBezTo>
                <a:cubicBezTo>
                  <a:pt x="20169" y="3687"/>
                  <a:pt x="20160" y="3664"/>
                  <a:pt x="20142" y="3648"/>
                </a:cubicBezTo>
                <a:cubicBezTo>
                  <a:pt x="20133" y="3633"/>
                  <a:pt x="20116" y="3617"/>
                  <a:pt x="20107" y="3601"/>
                </a:cubicBezTo>
                <a:cubicBezTo>
                  <a:pt x="20062" y="3539"/>
                  <a:pt x="20009" y="3477"/>
                  <a:pt x="19965" y="3414"/>
                </a:cubicBezTo>
                <a:cubicBezTo>
                  <a:pt x="19956" y="3406"/>
                  <a:pt x="19947" y="3391"/>
                  <a:pt x="19938" y="3383"/>
                </a:cubicBezTo>
                <a:cubicBezTo>
                  <a:pt x="19929" y="3368"/>
                  <a:pt x="19912" y="3352"/>
                  <a:pt x="19903" y="3336"/>
                </a:cubicBezTo>
                <a:cubicBezTo>
                  <a:pt x="19876" y="3305"/>
                  <a:pt x="19850" y="3266"/>
                  <a:pt x="19823" y="3235"/>
                </a:cubicBezTo>
                <a:cubicBezTo>
                  <a:pt x="19779" y="3180"/>
                  <a:pt x="19734" y="3134"/>
                  <a:pt x="19690" y="3079"/>
                </a:cubicBezTo>
                <a:cubicBezTo>
                  <a:pt x="19681" y="3071"/>
                  <a:pt x="19681" y="3064"/>
                  <a:pt x="19672" y="3064"/>
                </a:cubicBezTo>
                <a:cubicBezTo>
                  <a:pt x="19672" y="3064"/>
                  <a:pt x="19672" y="3056"/>
                  <a:pt x="19663" y="3056"/>
                </a:cubicBezTo>
                <a:cubicBezTo>
                  <a:pt x="19583" y="2970"/>
                  <a:pt x="19504" y="2876"/>
                  <a:pt x="19415" y="2791"/>
                </a:cubicBezTo>
                <a:cubicBezTo>
                  <a:pt x="19415" y="2791"/>
                  <a:pt x="19415" y="2783"/>
                  <a:pt x="19406" y="2783"/>
                </a:cubicBezTo>
                <a:cubicBezTo>
                  <a:pt x="19379" y="2760"/>
                  <a:pt x="19362" y="2736"/>
                  <a:pt x="19335" y="2713"/>
                </a:cubicBezTo>
                <a:cubicBezTo>
                  <a:pt x="19273" y="2650"/>
                  <a:pt x="19211" y="2596"/>
                  <a:pt x="19149" y="2533"/>
                </a:cubicBezTo>
                <a:cubicBezTo>
                  <a:pt x="19140" y="2526"/>
                  <a:pt x="19140" y="2526"/>
                  <a:pt x="19131" y="2518"/>
                </a:cubicBezTo>
                <a:cubicBezTo>
                  <a:pt x="19096" y="2487"/>
                  <a:pt x="19060" y="2456"/>
                  <a:pt x="19025" y="2424"/>
                </a:cubicBezTo>
                <a:cubicBezTo>
                  <a:pt x="18971" y="2378"/>
                  <a:pt x="18927" y="2339"/>
                  <a:pt x="18874" y="2292"/>
                </a:cubicBezTo>
                <a:cubicBezTo>
                  <a:pt x="18865" y="2284"/>
                  <a:pt x="18856" y="2276"/>
                  <a:pt x="18838" y="2268"/>
                </a:cubicBezTo>
                <a:cubicBezTo>
                  <a:pt x="18829" y="2261"/>
                  <a:pt x="18821" y="2253"/>
                  <a:pt x="18812" y="2245"/>
                </a:cubicBezTo>
                <a:cubicBezTo>
                  <a:pt x="18785" y="2222"/>
                  <a:pt x="18750" y="2198"/>
                  <a:pt x="18714" y="2167"/>
                </a:cubicBezTo>
                <a:cubicBezTo>
                  <a:pt x="18670" y="2128"/>
                  <a:pt x="18625" y="2097"/>
                  <a:pt x="18581" y="2058"/>
                </a:cubicBezTo>
                <a:cubicBezTo>
                  <a:pt x="18563" y="2042"/>
                  <a:pt x="18546" y="2035"/>
                  <a:pt x="18528" y="2019"/>
                </a:cubicBezTo>
                <a:cubicBezTo>
                  <a:pt x="18492" y="1996"/>
                  <a:pt x="18457" y="1964"/>
                  <a:pt x="18421" y="1941"/>
                </a:cubicBezTo>
                <a:cubicBezTo>
                  <a:pt x="18350" y="1894"/>
                  <a:pt x="18288" y="1840"/>
                  <a:pt x="18217" y="1793"/>
                </a:cubicBezTo>
                <a:cubicBezTo>
                  <a:pt x="18182" y="1770"/>
                  <a:pt x="18146" y="1738"/>
                  <a:pt x="18111" y="1715"/>
                </a:cubicBezTo>
                <a:cubicBezTo>
                  <a:pt x="18084" y="1699"/>
                  <a:pt x="18067" y="1684"/>
                  <a:pt x="18049" y="1668"/>
                </a:cubicBezTo>
                <a:cubicBezTo>
                  <a:pt x="17996" y="1637"/>
                  <a:pt x="17942" y="1598"/>
                  <a:pt x="17889" y="1567"/>
                </a:cubicBezTo>
                <a:cubicBezTo>
                  <a:pt x="17854" y="1544"/>
                  <a:pt x="17827" y="1528"/>
                  <a:pt x="17792" y="1505"/>
                </a:cubicBezTo>
                <a:cubicBezTo>
                  <a:pt x="17685" y="1442"/>
                  <a:pt x="17579" y="1372"/>
                  <a:pt x="17472" y="1310"/>
                </a:cubicBezTo>
                <a:cubicBezTo>
                  <a:pt x="17472" y="1310"/>
                  <a:pt x="17463" y="1310"/>
                  <a:pt x="17463" y="1302"/>
                </a:cubicBezTo>
                <a:cubicBezTo>
                  <a:pt x="17446" y="1294"/>
                  <a:pt x="17428" y="1286"/>
                  <a:pt x="17410" y="1271"/>
                </a:cubicBezTo>
                <a:cubicBezTo>
                  <a:pt x="17312" y="1216"/>
                  <a:pt x="17224" y="1162"/>
                  <a:pt x="17126" y="1115"/>
                </a:cubicBezTo>
                <a:cubicBezTo>
                  <a:pt x="17091" y="1091"/>
                  <a:pt x="17046" y="1076"/>
                  <a:pt x="17011" y="1060"/>
                </a:cubicBezTo>
                <a:cubicBezTo>
                  <a:pt x="16967" y="1037"/>
                  <a:pt x="16913" y="1013"/>
                  <a:pt x="16869" y="990"/>
                </a:cubicBezTo>
                <a:cubicBezTo>
                  <a:pt x="16833" y="974"/>
                  <a:pt x="16807" y="959"/>
                  <a:pt x="16771" y="943"/>
                </a:cubicBezTo>
                <a:cubicBezTo>
                  <a:pt x="16727" y="920"/>
                  <a:pt x="16683" y="904"/>
                  <a:pt x="16647" y="881"/>
                </a:cubicBezTo>
                <a:cubicBezTo>
                  <a:pt x="16567" y="842"/>
                  <a:pt x="16488" y="811"/>
                  <a:pt x="16399" y="772"/>
                </a:cubicBezTo>
                <a:cubicBezTo>
                  <a:pt x="16363" y="756"/>
                  <a:pt x="16319" y="741"/>
                  <a:pt x="16284" y="725"/>
                </a:cubicBezTo>
                <a:cubicBezTo>
                  <a:pt x="16266" y="717"/>
                  <a:pt x="16257" y="709"/>
                  <a:pt x="16239" y="709"/>
                </a:cubicBezTo>
                <a:cubicBezTo>
                  <a:pt x="16168" y="678"/>
                  <a:pt x="16097" y="655"/>
                  <a:pt x="16017" y="624"/>
                </a:cubicBezTo>
                <a:cubicBezTo>
                  <a:pt x="15982" y="608"/>
                  <a:pt x="15946" y="600"/>
                  <a:pt x="15920" y="585"/>
                </a:cubicBezTo>
                <a:cubicBezTo>
                  <a:pt x="15911" y="585"/>
                  <a:pt x="15902" y="577"/>
                  <a:pt x="15893" y="577"/>
                </a:cubicBezTo>
                <a:cubicBezTo>
                  <a:pt x="15893" y="577"/>
                  <a:pt x="15884" y="577"/>
                  <a:pt x="15884" y="569"/>
                </a:cubicBezTo>
                <a:cubicBezTo>
                  <a:pt x="15875" y="569"/>
                  <a:pt x="15867" y="561"/>
                  <a:pt x="15858" y="561"/>
                </a:cubicBezTo>
                <a:cubicBezTo>
                  <a:pt x="15751" y="522"/>
                  <a:pt x="15636" y="483"/>
                  <a:pt x="15530" y="452"/>
                </a:cubicBezTo>
                <a:cubicBezTo>
                  <a:pt x="15530" y="452"/>
                  <a:pt x="15521" y="452"/>
                  <a:pt x="15521" y="452"/>
                </a:cubicBezTo>
                <a:cubicBezTo>
                  <a:pt x="15521" y="452"/>
                  <a:pt x="15521" y="452"/>
                  <a:pt x="15521" y="452"/>
                </a:cubicBezTo>
                <a:cubicBezTo>
                  <a:pt x="15405" y="413"/>
                  <a:pt x="15299" y="382"/>
                  <a:pt x="15184" y="351"/>
                </a:cubicBezTo>
                <a:cubicBezTo>
                  <a:pt x="15175" y="351"/>
                  <a:pt x="15166" y="343"/>
                  <a:pt x="15157" y="343"/>
                </a:cubicBezTo>
                <a:cubicBezTo>
                  <a:pt x="15148" y="343"/>
                  <a:pt x="15148" y="343"/>
                  <a:pt x="15139" y="335"/>
                </a:cubicBezTo>
                <a:cubicBezTo>
                  <a:pt x="15033" y="304"/>
                  <a:pt x="14917" y="281"/>
                  <a:pt x="14811" y="250"/>
                </a:cubicBezTo>
                <a:cubicBezTo>
                  <a:pt x="14802" y="250"/>
                  <a:pt x="14793" y="242"/>
                  <a:pt x="14784" y="242"/>
                </a:cubicBezTo>
                <a:cubicBezTo>
                  <a:pt x="14767" y="242"/>
                  <a:pt x="14758" y="234"/>
                  <a:pt x="14740" y="234"/>
                </a:cubicBezTo>
                <a:cubicBezTo>
                  <a:pt x="14687" y="226"/>
                  <a:pt x="14642" y="211"/>
                  <a:pt x="14589" y="203"/>
                </a:cubicBezTo>
                <a:cubicBezTo>
                  <a:pt x="14571" y="195"/>
                  <a:pt x="14554" y="195"/>
                  <a:pt x="14536" y="187"/>
                </a:cubicBezTo>
                <a:cubicBezTo>
                  <a:pt x="14527" y="187"/>
                  <a:pt x="14518" y="187"/>
                  <a:pt x="14509" y="179"/>
                </a:cubicBezTo>
                <a:cubicBezTo>
                  <a:pt x="14456" y="172"/>
                  <a:pt x="14394" y="156"/>
                  <a:pt x="14341" y="148"/>
                </a:cubicBezTo>
                <a:cubicBezTo>
                  <a:pt x="14323" y="148"/>
                  <a:pt x="14305" y="140"/>
                  <a:pt x="14288" y="140"/>
                </a:cubicBezTo>
                <a:cubicBezTo>
                  <a:pt x="14279" y="140"/>
                  <a:pt x="14279" y="140"/>
                  <a:pt x="14270" y="140"/>
                </a:cubicBezTo>
                <a:cubicBezTo>
                  <a:pt x="14190" y="125"/>
                  <a:pt x="14110" y="109"/>
                  <a:pt x="14030" y="101"/>
                </a:cubicBezTo>
                <a:cubicBezTo>
                  <a:pt x="14030" y="101"/>
                  <a:pt x="14030" y="101"/>
                  <a:pt x="14030" y="101"/>
                </a:cubicBezTo>
                <a:cubicBezTo>
                  <a:pt x="14030" y="101"/>
                  <a:pt x="14030" y="101"/>
                  <a:pt x="14021" y="101"/>
                </a:cubicBezTo>
                <a:cubicBezTo>
                  <a:pt x="13942" y="86"/>
                  <a:pt x="13862" y="78"/>
                  <a:pt x="13782" y="70"/>
                </a:cubicBezTo>
                <a:cubicBezTo>
                  <a:pt x="13773" y="70"/>
                  <a:pt x="13773" y="70"/>
                  <a:pt x="13764" y="70"/>
                </a:cubicBezTo>
                <a:cubicBezTo>
                  <a:pt x="13729" y="62"/>
                  <a:pt x="13702" y="62"/>
                  <a:pt x="13667" y="62"/>
                </a:cubicBezTo>
                <a:cubicBezTo>
                  <a:pt x="13631" y="55"/>
                  <a:pt x="13596" y="55"/>
                  <a:pt x="13560" y="47"/>
                </a:cubicBezTo>
                <a:cubicBezTo>
                  <a:pt x="13551" y="47"/>
                  <a:pt x="13551" y="47"/>
                  <a:pt x="13542" y="47"/>
                </a:cubicBezTo>
                <a:cubicBezTo>
                  <a:pt x="13507" y="47"/>
                  <a:pt x="13471" y="39"/>
                  <a:pt x="13436" y="39"/>
                </a:cubicBezTo>
                <a:cubicBezTo>
                  <a:pt x="13400" y="39"/>
                  <a:pt x="13374" y="31"/>
                  <a:pt x="13338" y="31"/>
                </a:cubicBezTo>
                <a:cubicBezTo>
                  <a:pt x="13338" y="31"/>
                  <a:pt x="13329" y="31"/>
                  <a:pt x="13329" y="31"/>
                </a:cubicBezTo>
                <a:cubicBezTo>
                  <a:pt x="13285" y="31"/>
                  <a:pt x="13250" y="23"/>
                  <a:pt x="13205" y="23"/>
                </a:cubicBezTo>
                <a:cubicBezTo>
                  <a:pt x="13179" y="23"/>
                  <a:pt x="13143" y="16"/>
                  <a:pt x="13117" y="16"/>
                </a:cubicBezTo>
                <a:cubicBezTo>
                  <a:pt x="13117" y="16"/>
                  <a:pt x="13108" y="16"/>
                  <a:pt x="13108" y="16"/>
                </a:cubicBezTo>
                <a:cubicBezTo>
                  <a:pt x="13054" y="16"/>
                  <a:pt x="13001" y="8"/>
                  <a:pt x="12948" y="8"/>
                </a:cubicBezTo>
                <a:cubicBezTo>
                  <a:pt x="12930" y="8"/>
                  <a:pt x="12904" y="8"/>
                  <a:pt x="12886" y="8"/>
                </a:cubicBezTo>
                <a:cubicBezTo>
                  <a:pt x="12886" y="8"/>
                  <a:pt x="12886" y="8"/>
                  <a:pt x="12886" y="8"/>
                </a:cubicBezTo>
                <a:cubicBezTo>
                  <a:pt x="12850" y="8"/>
                  <a:pt x="12806" y="8"/>
                  <a:pt x="12771" y="0"/>
                </a:cubicBezTo>
                <a:cubicBezTo>
                  <a:pt x="12735" y="0"/>
                  <a:pt x="12700" y="0"/>
                  <a:pt x="12664" y="0"/>
                </a:cubicBezTo>
                <a:cubicBezTo>
                  <a:pt x="12664" y="0"/>
                  <a:pt x="12664" y="0"/>
                  <a:pt x="12664" y="0"/>
                </a:cubicBezTo>
                <a:cubicBezTo>
                  <a:pt x="12664" y="0"/>
                  <a:pt x="12664" y="0"/>
                  <a:pt x="12664" y="0"/>
                </a:cubicBezTo>
                <a:cubicBezTo>
                  <a:pt x="12629" y="0"/>
                  <a:pt x="12584" y="0"/>
                  <a:pt x="12549" y="0"/>
                </a:cubicBezTo>
                <a:cubicBezTo>
                  <a:pt x="12513" y="0"/>
                  <a:pt x="12469" y="0"/>
                  <a:pt x="12434" y="0"/>
                </a:cubicBezTo>
                <a:cubicBezTo>
                  <a:pt x="12407" y="0"/>
                  <a:pt x="12371" y="0"/>
                  <a:pt x="12345" y="0"/>
                </a:cubicBezTo>
                <a:cubicBezTo>
                  <a:pt x="12318" y="0"/>
                  <a:pt x="12283" y="0"/>
                  <a:pt x="12256" y="0"/>
                </a:cubicBezTo>
                <a:cubicBezTo>
                  <a:pt x="12230" y="0"/>
                  <a:pt x="12194" y="0"/>
                  <a:pt x="12167" y="0"/>
                </a:cubicBezTo>
                <a:cubicBezTo>
                  <a:pt x="12159" y="0"/>
                  <a:pt x="12159" y="0"/>
                  <a:pt x="12150" y="0"/>
                </a:cubicBezTo>
                <a:cubicBezTo>
                  <a:pt x="12150" y="0"/>
                  <a:pt x="12141" y="0"/>
                  <a:pt x="12141" y="0"/>
                </a:cubicBezTo>
                <a:cubicBezTo>
                  <a:pt x="12123" y="0"/>
                  <a:pt x="12105" y="0"/>
                  <a:pt x="12088" y="0"/>
                </a:cubicBezTo>
                <a:cubicBezTo>
                  <a:pt x="12025" y="0"/>
                  <a:pt x="11963" y="8"/>
                  <a:pt x="11901" y="8"/>
                </a:cubicBezTo>
                <a:cubicBezTo>
                  <a:pt x="11892" y="8"/>
                  <a:pt x="11892" y="8"/>
                  <a:pt x="11884" y="8"/>
                </a:cubicBezTo>
                <a:cubicBezTo>
                  <a:pt x="11866" y="8"/>
                  <a:pt x="11857" y="8"/>
                  <a:pt x="11839" y="8"/>
                </a:cubicBezTo>
                <a:cubicBezTo>
                  <a:pt x="11795" y="8"/>
                  <a:pt x="11759" y="16"/>
                  <a:pt x="11715" y="16"/>
                </a:cubicBezTo>
                <a:cubicBezTo>
                  <a:pt x="11688" y="16"/>
                  <a:pt x="11653" y="23"/>
                  <a:pt x="11626" y="23"/>
                </a:cubicBezTo>
                <a:cubicBezTo>
                  <a:pt x="11609" y="23"/>
                  <a:pt x="11591" y="23"/>
                  <a:pt x="11564" y="31"/>
                </a:cubicBezTo>
                <a:cubicBezTo>
                  <a:pt x="11555" y="31"/>
                  <a:pt x="11538" y="31"/>
                  <a:pt x="11529" y="31"/>
                </a:cubicBezTo>
                <a:cubicBezTo>
                  <a:pt x="11467" y="39"/>
                  <a:pt x="11405" y="39"/>
                  <a:pt x="11342" y="47"/>
                </a:cubicBezTo>
                <a:cubicBezTo>
                  <a:pt x="11334" y="47"/>
                  <a:pt x="11334" y="47"/>
                  <a:pt x="11325" y="47"/>
                </a:cubicBezTo>
                <a:cubicBezTo>
                  <a:pt x="11307" y="47"/>
                  <a:pt x="11298" y="47"/>
                  <a:pt x="11280" y="55"/>
                </a:cubicBezTo>
                <a:cubicBezTo>
                  <a:pt x="11236" y="62"/>
                  <a:pt x="11200" y="62"/>
                  <a:pt x="11156" y="70"/>
                </a:cubicBezTo>
                <a:cubicBezTo>
                  <a:pt x="11130" y="70"/>
                  <a:pt x="11094" y="78"/>
                  <a:pt x="11067" y="86"/>
                </a:cubicBezTo>
                <a:cubicBezTo>
                  <a:pt x="11050" y="86"/>
                  <a:pt x="11032" y="94"/>
                  <a:pt x="11014" y="94"/>
                </a:cubicBezTo>
                <a:cubicBezTo>
                  <a:pt x="11005" y="94"/>
                  <a:pt x="10988" y="94"/>
                  <a:pt x="10979" y="101"/>
                </a:cubicBezTo>
                <a:cubicBezTo>
                  <a:pt x="10917" y="109"/>
                  <a:pt x="10863" y="117"/>
                  <a:pt x="10801" y="125"/>
                </a:cubicBezTo>
                <a:cubicBezTo>
                  <a:pt x="10792" y="125"/>
                  <a:pt x="10784" y="125"/>
                  <a:pt x="10775" y="133"/>
                </a:cubicBezTo>
                <a:cubicBezTo>
                  <a:pt x="10757" y="133"/>
                  <a:pt x="10748" y="140"/>
                  <a:pt x="10730" y="140"/>
                </a:cubicBezTo>
                <a:cubicBezTo>
                  <a:pt x="10695" y="148"/>
                  <a:pt x="10659" y="156"/>
                  <a:pt x="10624" y="156"/>
                </a:cubicBezTo>
                <a:cubicBezTo>
                  <a:pt x="10588" y="164"/>
                  <a:pt x="10562" y="172"/>
                  <a:pt x="10526" y="172"/>
                </a:cubicBezTo>
                <a:cubicBezTo>
                  <a:pt x="10509" y="172"/>
                  <a:pt x="10491" y="179"/>
                  <a:pt x="10473" y="179"/>
                </a:cubicBezTo>
                <a:cubicBezTo>
                  <a:pt x="10464" y="179"/>
                  <a:pt x="10455" y="179"/>
                  <a:pt x="10446" y="187"/>
                </a:cubicBezTo>
                <a:cubicBezTo>
                  <a:pt x="10384" y="195"/>
                  <a:pt x="10331" y="211"/>
                  <a:pt x="10269" y="226"/>
                </a:cubicBezTo>
                <a:cubicBezTo>
                  <a:pt x="10260" y="226"/>
                  <a:pt x="10251" y="234"/>
                  <a:pt x="10242" y="234"/>
                </a:cubicBezTo>
                <a:cubicBezTo>
                  <a:pt x="10234" y="234"/>
                  <a:pt x="10234" y="234"/>
                  <a:pt x="10225" y="234"/>
                </a:cubicBezTo>
                <a:cubicBezTo>
                  <a:pt x="10216" y="234"/>
                  <a:pt x="10207" y="242"/>
                  <a:pt x="10189" y="242"/>
                </a:cubicBezTo>
                <a:cubicBezTo>
                  <a:pt x="10154" y="250"/>
                  <a:pt x="10118" y="257"/>
                  <a:pt x="10092" y="265"/>
                </a:cubicBezTo>
                <a:cubicBezTo>
                  <a:pt x="10056" y="273"/>
                  <a:pt x="10030" y="281"/>
                  <a:pt x="9994" y="289"/>
                </a:cubicBezTo>
                <a:cubicBezTo>
                  <a:pt x="9976" y="296"/>
                  <a:pt x="9959" y="296"/>
                  <a:pt x="9950" y="304"/>
                </a:cubicBezTo>
                <a:cubicBezTo>
                  <a:pt x="9941" y="304"/>
                  <a:pt x="9932" y="312"/>
                  <a:pt x="9923" y="312"/>
                </a:cubicBezTo>
                <a:cubicBezTo>
                  <a:pt x="9861" y="328"/>
                  <a:pt x="9808" y="343"/>
                  <a:pt x="9746" y="359"/>
                </a:cubicBezTo>
                <a:cubicBezTo>
                  <a:pt x="9737" y="359"/>
                  <a:pt x="9728" y="367"/>
                  <a:pt x="9728" y="367"/>
                </a:cubicBezTo>
                <a:cubicBezTo>
                  <a:pt x="9710" y="374"/>
                  <a:pt x="9692" y="374"/>
                  <a:pt x="9684" y="382"/>
                </a:cubicBezTo>
                <a:cubicBezTo>
                  <a:pt x="9648" y="390"/>
                  <a:pt x="9613" y="406"/>
                  <a:pt x="9577" y="413"/>
                </a:cubicBezTo>
                <a:cubicBezTo>
                  <a:pt x="9551" y="421"/>
                  <a:pt x="9524" y="429"/>
                  <a:pt x="9497" y="437"/>
                </a:cubicBezTo>
                <a:cubicBezTo>
                  <a:pt x="9480" y="444"/>
                  <a:pt x="9462" y="452"/>
                  <a:pt x="9444" y="452"/>
                </a:cubicBezTo>
                <a:cubicBezTo>
                  <a:pt x="9435" y="460"/>
                  <a:pt x="9417" y="460"/>
                  <a:pt x="9409" y="468"/>
                </a:cubicBezTo>
                <a:cubicBezTo>
                  <a:pt x="9346" y="483"/>
                  <a:pt x="9293" y="507"/>
                  <a:pt x="9240" y="522"/>
                </a:cubicBezTo>
                <a:cubicBezTo>
                  <a:pt x="9240" y="522"/>
                  <a:pt x="9231" y="522"/>
                  <a:pt x="9231" y="522"/>
                </a:cubicBezTo>
                <a:cubicBezTo>
                  <a:pt x="9222" y="530"/>
                  <a:pt x="9205" y="530"/>
                  <a:pt x="9196" y="538"/>
                </a:cubicBezTo>
                <a:cubicBezTo>
                  <a:pt x="9151" y="554"/>
                  <a:pt x="9107" y="569"/>
                  <a:pt x="9054" y="585"/>
                </a:cubicBezTo>
                <a:cubicBezTo>
                  <a:pt x="9036" y="593"/>
                  <a:pt x="9018" y="600"/>
                  <a:pt x="9009" y="600"/>
                </a:cubicBezTo>
                <a:cubicBezTo>
                  <a:pt x="8983" y="608"/>
                  <a:pt x="8965" y="616"/>
                  <a:pt x="8938" y="624"/>
                </a:cubicBezTo>
                <a:cubicBezTo>
                  <a:pt x="8921" y="632"/>
                  <a:pt x="8894" y="639"/>
                  <a:pt x="8876" y="647"/>
                </a:cubicBezTo>
                <a:cubicBezTo>
                  <a:pt x="8841" y="663"/>
                  <a:pt x="8814" y="671"/>
                  <a:pt x="8779" y="686"/>
                </a:cubicBezTo>
                <a:cubicBezTo>
                  <a:pt x="8761" y="694"/>
                  <a:pt x="8743" y="702"/>
                  <a:pt x="8726" y="710"/>
                </a:cubicBezTo>
                <a:cubicBezTo>
                  <a:pt x="8717" y="710"/>
                  <a:pt x="8708" y="717"/>
                  <a:pt x="8699" y="717"/>
                </a:cubicBezTo>
                <a:cubicBezTo>
                  <a:pt x="8637" y="741"/>
                  <a:pt x="8584" y="764"/>
                  <a:pt x="8522" y="795"/>
                </a:cubicBezTo>
                <a:cubicBezTo>
                  <a:pt x="8522" y="795"/>
                  <a:pt x="8513" y="795"/>
                  <a:pt x="8513" y="803"/>
                </a:cubicBezTo>
                <a:cubicBezTo>
                  <a:pt x="8495" y="811"/>
                  <a:pt x="8477" y="819"/>
                  <a:pt x="8459" y="826"/>
                </a:cubicBezTo>
                <a:cubicBezTo>
                  <a:pt x="8415" y="842"/>
                  <a:pt x="8371" y="865"/>
                  <a:pt x="8326" y="881"/>
                </a:cubicBezTo>
                <a:cubicBezTo>
                  <a:pt x="8317" y="889"/>
                  <a:pt x="8309" y="889"/>
                  <a:pt x="8291" y="897"/>
                </a:cubicBezTo>
                <a:cubicBezTo>
                  <a:pt x="8282" y="897"/>
                  <a:pt x="8273" y="904"/>
                  <a:pt x="8264" y="904"/>
                </a:cubicBezTo>
                <a:cubicBezTo>
                  <a:pt x="8247" y="912"/>
                  <a:pt x="8229" y="920"/>
                  <a:pt x="8211" y="928"/>
                </a:cubicBezTo>
                <a:cubicBezTo>
                  <a:pt x="8184" y="943"/>
                  <a:pt x="8158" y="951"/>
                  <a:pt x="8122" y="967"/>
                </a:cubicBezTo>
                <a:cubicBezTo>
                  <a:pt x="8105" y="975"/>
                  <a:pt x="8087" y="982"/>
                  <a:pt x="8069" y="990"/>
                </a:cubicBezTo>
                <a:cubicBezTo>
                  <a:pt x="8043" y="1006"/>
                  <a:pt x="8016" y="1014"/>
                  <a:pt x="7989" y="1029"/>
                </a:cubicBezTo>
                <a:cubicBezTo>
                  <a:pt x="7972" y="1037"/>
                  <a:pt x="7954" y="1045"/>
                  <a:pt x="7936" y="1060"/>
                </a:cubicBezTo>
                <a:cubicBezTo>
                  <a:pt x="7909" y="1076"/>
                  <a:pt x="7883" y="1084"/>
                  <a:pt x="7865" y="1099"/>
                </a:cubicBezTo>
                <a:cubicBezTo>
                  <a:pt x="7838" y="1115"/>
                  <a:pt x="7812" y="1130"/>
                  <a:pt x="7785" y="1138"/>
                </a:cubicBezTo>
                <a:cubicBezTo>
                  <a:pt x="7776" y="1146"/>
                  <a:pt x="7759" y="1154"/>
                  <a:pt x="7750" y="1154"/>
                </a:cubicBezTo>
                <a:cubicBezTo>
                  <a:pt x="7723" y="1169"/>
                  <a:pt x="7705" y="1177"/>
                  <a:pt x="7679" y="1193"/>
                </a:cubicBezTo>
                <a:cubicBezTo>
                  <a:pt x="7634" y="1216"/>
                  <a:pt x="7590" y="1240"/>
                  <a:pt x="7555" y="1263"/>
                </a:cubicBezTo>
                <a:cubicBezTo>
                  <a:pt x="7546" y="1271"/>
                  <a:pt x="7528" y="1279"/>
                  <a:pt x="7519" y="1286"/>
                </a:cubicBezTo>
                <a:cubicBezTo>
                  <a:pt x="7501" y="1302"/>
                  <a:pt x="7475" y="1310"/>
                  <a:pt x="7457" y="1325"/>
                </a:cubicBezTo>
                <a:cubicBezTo>
                  <a:pt x="7413" y="1349"/>
                  <a:pt x="7377" y="1372"/>
                  <a:pt x="7333" y="1403"/>
                </a:cubicBezTo>
                <a:cubicBezTo>
                  <a:pt x="7315" y="1411"/>
                  <a:pt x="7306" y="1419"/>
                  <a:pt x="7289" y="1427"/>
                </a:cubicBezTo>
                <a:cubicBezTo>
                  <a:pt x="7271" y="1442"/>
                  <a:pt x="7253" y="1450"/>
                  <a:pt x="7235" y="1466"/>
                </a:cubicBezTo>
                <a:cubicBezTo>
                  <a:pt x="7200" y="1489"/>
                  <a:pt x="7155" y="1520"/>
                  <a:pt x="7120" y="1544"/>
                </a:cubicBezTo>
                <a:cubicBezTo>
                  <a:pt x="7102" y="1551"/>
                  <a:pt x="7085" y="1567"/>
                  <a:pt x="7076" y="1575"/>
                </a:cubicBezTo>
                <a:cubicBezTo>
                  <a:pt x="7058" y="1583"/>
                  <a:pt x="7040" y="1598"/>
                  <a:pt x="7031" y="1606"/>
                </a:cubicBezTo>
                <a:cubicBezTo>
                  <a:pt x="6996" y="1629"/>
                  <a:pt x="6951" y="1660"/>
                  <a:pt x="6916" y="1684"/>
                </a:cubicBezTo>
                <a:cubicBezTo>
                  <a:pt x="6898" y="1699"/>
                  <a:pt x="6881" y="1707"/>
                  <a:pt x="6863" y="1723"/>
                </a:cubicBezTo>
                <a:cubicBezTo>
                  <a:pt x="6854" y="1731"/>
                  <a:pt x="6836" y="1738"/>
                  <a:pt x="6827" y="1754"/>
                </a:cubicBezTo>
                <a:cubicBezTo>
                  <a:pt x="6783" y="1785"/>
                  <a:pt x="6739" y="1824"/>
                  <a:pt x="6685" y="1863"/>
                </a:cubicBezTo>
                <a:cubicBezTo>
                  <a:pt x="6659" y="1879"/>
                  <a:pt x="6632" y="1902"/>
                  <a:pt x="6614" y="1918"/>
                </a:cubicBezTo>
                <a:cubicBezTo>
                  <a:pt x="6606" y="1926"/>
                  <a:pt x="6597" y="1933"/>
                  <a:pt x="6588" y="1941"/>
                </a:cubicBezTo>
                <a:cubicBezTo>
                  <a:pt x="6543" y="1980"/>
                  <a:pt x="6499" y="2011"/>
                  <a:pt x="6455" y="2050"/>
                </a:cubicBezTo>
                <a:cubicBezTo>
                  <a:pt x="6446" y="2058"/>
                  <a:pt x="6428" y="2074"/>
                  <a:pt x="6419" y="2081"/>
                </a:cubicBezTo>
                <a:cubicBezTo>
                  <a:pt x="6419" y="2081"/>
                  <a:pt x="6419" y="2081"/>
                  <a:pt x="6410" y="2089"/>
                </a:cubicBezTo>
                <a:cubicBezTo>
                  <a:pt x="6339" y="2144"/>
                  <a:pt x="6277" y="2206"/>
                  <a:pt x="6215" y="2261"/>
                </a:cubicBezTo>
                <a:cubicBezTo>
                  <a:pt x="6197" y="2276"/>
                  <a:pt x="6180" y="2292"/>
                  <a:pt x="6162" y="2307"/>
                </a:cubicBezTo>
                <a:cubicBezTo>
                  <a:pt x="6118" y="2354"/>
                  <a:pt x="6064" y="2393"/>
                  <a:pt x="6020" y="2440"/>
                </a:cubicBezTo>
                <a:cubicBezTo>
                  <a:pt x="6011" y="2448"/>
                  <a:pt x="6002" y="2456"/>
                  <a:pt x="6002" y="2463"/>
                </a:cubicBezTo>
                <a:cubicBezTo>
                  <a:pt x="5985" y="2479"/>
                  <a:pt x="5976" y="2495"/>
                  <a:pt x="5958" y="2510"/>
                </a:cubicBezTo>
                <a:cubicBezTo>
                  <a:pt x="5922" y="2549"/>
                  <a:pt x="5878" y="2588"/>
                  <a:pt x="5843" y="2627"/>
                </a:cubicBezTo>
                <a:cubicBezTo>
                  <a:pt x="5816" y="2650"/>
                  <a:pt x="5798" y="2674"/>
                  <a:pt x="5772" y="2697"/>
                </a:cubicBezTo>
                <a:cubicBezTo>
                  <a:pt x="5736" y="2736"/>
                  <a:pt x="5701" y="2775"/>
                  <a:pt x="5665" y="2822"/>
                </a:cubicBezTo>
                <a:cubicBezTo>
                  <a:pt x="5656" y="2838"/>
                  <a:pt x="5639" y="2853"/>
                  <a:pt x="5621" y="2869"/>
                </a:cubicBezTo>
                <a:cubicBezTo>
                  <a:pt x="5612" y="2877"/>
                  <a:pt x="5603" y="2884"/>
                  <a:pt x="5594" y="2900"/>
                </a:cubicBezTo>
                <a:cubicBezTo>
                  <a:pt x="5559" y="2947"/>
                  <a:pt x="5514" y="2986"/>
                  <a:pt x="5479" y="3032"/>
                </a:cubicBezTo>
                <a:cubicBezTo>
                  <a:pt x="5461" y="3056"/>
                  <a:pt x="5444" y="3071"/>
                  <a:pt x="5426" y="3095"/>
                </a:cubicBezTo>
                <a:cubicBezTo>
                  <a:pt x="5373" y="3165"/>
                  <a:pt x="5319" y="3227"/>
                  <a:pt x="5266" y="3297"/>
                </a:cubicBezTo>
                <a:lnTo>
                  <a:pt x="1469" y="8395"/>
                </a:lnTo>
                <a:cubicBezTo>
                  <a:pt x="1478" y="8388"/>
                  <a:pt x="1487" y="8372"/>
                  <a:pt x="1496" y="8364"/>
                </a:cubicBezTo>
                <a:cubicBezTo>
                  <a:pt x="1123" y="8855"/>
                  <a:pt x="813" y="9385"/>
                  <a:pt x="574" y="9939"/>
                </a:cubicBezTo>
                <a:cubicBezTo>
                  <a:pt x="130" y="10975"/>
                  <a:pt x="-74" y="12106"/>
                  <a:pt x="24" y="13291"/>
                </a:cubicBezTo>
                <a:cubicBezTo>
                  <a:pt x="121" y="14460"/>
                  <a:pt x="494" y="15574"/>
                  <a:pt x="1088" y="16572"/>
                </a:cubicBezTo>
                <a:cubicBezTo>
                  <a:pt x="1682" y="17570"/>
                  <a:pt x="2490" y="18459"/>
                  <a:pt x="3456" y="19207"/>
                </a:cubicBezTo>
                <a:cubicBezTo>
                  <a:pt x="4423" y="19947"/>
                  <a:pt x="5550" y="20548"/>
                  <a:pt x="6774" y="20961"/>
                </a:cubicBezTo>
                <a:cubicBezTo>
                  <a:pt x="7998" y="21374"/>
                  <a:pt x="9338" y="21600"/>
                  <a:pt x="10722" y="21600"/>
                </a:cubicBezTo>
                <a:cubicBezTo>
                  <a:pt x="12105" y="21600"/>
                  <a:pt x="13418" y="21374"/>
                  <a:pt x="14607" y="20961"/>
                </a:cubicBezTo>
                <a:cubicBezTo>
                  <a:pt x="15796" y="20548"/>
                  <a:pt x="16860" y="19947"/>
                  <a:pt x="17756" y="19207"/>
                </a:cubicBezTo>
                <a:cubicBezTo>
                  <a:pt x="18652" y="18459"/>
                  <a:pt x="19370" y="17570"/>
                  <a:pt x="19867" y="16572"/>
                </a:cubicBezTo>
                <a:cubicBezTo>
                  <a:pt x="20186" y="15917"/>
                  <a:pt x="20417" y="15224"/>
                  <a:pt x="20524" y="14499"/>
                </a:cubicBezTo>
                <a:cubicBezTo>
                  <a:pt x="20524" y="14514"/>
                  <a:pt x="20524" y="14522"/>
                  <a:pt x="20515" y="14538"/>
                </a:cubicBezTo>
                <a:lnTo>
                  <a:pt x="21455" y="8621"/>
                </a:lnTo>
                <a:cubicBezTo>
                  <a:pt x="21464" y="8582"/>
                  <a:pt x="21464" y="8543"/>
                  <a:pt x="21473" y="8497"/>
                </a:cubicBezTo>
                <a:cubicBezTo>
                  <a:pt x="21482" y="8450"/>
                  <a:pt x="21482" y="8411"/>
                  <a:pt x="21490" y="8372"/>
                </a:cubicBezTo>
                <a:cubicBezTo>
                  <a:pt x="21490" y="8364"/>
                  <a:pt x="21490" y="8364"/>
                  <a:pt x="21490" y="8356"/>
                </a:cubicBezTo>
                <a:cubicBezTo>
                  <a:pt x="21490" y="8356"/>
                  <a:pt x="21490" y="8356"/>
                  <a:pt x="21490" y="8349"/>
                </a:cubicBezTo>
                <a:cubicBezTo>
                  <a:pt x="21490" y="8349"/>
                  <a:pt x="21490" y="8341"/>
                  <a:pt x="21490" y="8341"/>
                </a:cubicBezTo>
                <a:cubicBezTo>
                  <a:pt x="21490" y="8310"/>
                  <a:pt x="21499" y="8278"/>
                  <a:pt x="21499" y="8247"/>
                </a:cubicBezTo>
                <a:cubicBezTo>
                  <a:pt x="21499" y="8208"/>
                  <a:pt x="21508" y="8161"/>
                  <a:pt x="21508" y="8122"/>
                </a:cubicBezTo>
                <a:cubicBezTo>
                  <a:pt x="21508" y="8115"/>
                  <a:pt x="21508" y="8107"/>
                  <a:pt x="21508" y="8091"/>
                </a:cubicBezTo>
                <a:cubicBezTo>
                  <a:pt x="21508" y="8083"/>
                  <a:pt x="21508" y="8083"/>
                  <a:pt x="21508" y="8076"/>
                </a:cubicBezTo>
                <a:cubicBezTo>
                  <a:pt x="21508" y="8068"/>
                  <a:pt x="21508" y="8060"/>
                  <a:pt x="21508" y="8052"/>
                </a:cubicBezTo>
                <a:cubicBezTo>
                  <a:pt x="21508" y="8021"/>
                  <a:pt x="21508" y="7998"/>
                  <a:pt x="21517" y="7967"/>
                </a:cubicBezTo>
                <a:cubicBezTo>
                  <a:pt x="21517" y="7920"/>
                  <a:pt x="21526" y="7865"/>
                  <a:pt x="21526" y="7818"/>
                </a:cubicBezTo>
                <a:cubicBezTo>
                  <a:pt x="21526" y="7811"/>
                  <a:pt x="21526" y="7811"/>
                  <a:pt x="21526" y="7803"/>
                </a:cubicBezTo>
                <a:cubicBezTo>
                  <a:pt x="21526" y="7803"/>
                  <a:pt x="21526" y="7795"/>
                  <a:pt x="21526" y="7795"/>
                </a:cubicBezTo>
                <a:cubicBezTo>
                  <a:pt x="21526" y="7787"/>
                  <a:pt x="21526" y="7787"/>
                  <a:pt x="21526" y="7779"/>
                </a:cubicBezTo>
                <a:cubicBezTo>
                  <a:pt x="21526" y="7740"/>
                  <a:pt x="21526" y="7702"/>
                  <a:pt x="21526" y="7670"/>
                </a:cubicBezTo>
                <a:cubicBezTo>
                  <a:pt x="21500" y="7655"/>
                  <a:pt x="21500" y="7600"/>
                  <a:pt x="21500" y="7553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D3DC9B48-D1C7-450F-34F1-453F12177C3D}"/>
              </a:ext>
            </a:extLst>
          </p:cNvPr>
          <p:cNvSpPr/>
          <p:nvPr/>
        </p:nvSpPr>
        <p:spPr>
          <a:xfrm>
            <a:off x="2780064" y="4590455"/>
            <a:ext cx="1367218" cy="12872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6" h="21600" extrusionOk="0">
                <a:moveTo>
                  <a:pt x="10320" y="0"/>
                </a:moveTo>
                <a:cubicBezTo>
                  <a:pt x="11839" y="0"/>
                  <a:pt x="13301" y="316"/>
                  <a:pt x="14635" y="889"/>
                </a:cubicBezTo>
                <a:cubicBezTo>
                  <a:pt x="15968" y="1462"/>
                  <a:pt x="17172" y="2281"/>
                  <a:pt x="18181" y="3299"/>
                </a:cubicBezTo>
                <a:cubicBezTo>
                  <a:pt x="19190" y="4306"/>
                  <a:pt x="20014" y="5511"/>
                  <a:pt x="20588" y="6825"/>
                </a:cubicBezTo>
                <a:cubicBezTo>
                  <a:pt x="21162" y="8138"/>
                  <a:pt x="21486" y="9570"/>
                  <a:pt x="21504" y="11072"/>
                </a:cubicBezTo>
                <a:cubicBezTo>
                  <a:pt x="21523" y="12553"/>
                  <a:pt x="21254" y="13965"/>
                  <a:pt x="20736" y="15230"/>
                </a:cubicBezTo>
                <a:cubicBezTo>
                  <a:pt x="20218" y="16494"/>
                  <a:pt x="19468" y="17620"/>
                  <a:pt x="18533" y="18568"/>
                </a:cubicBezTo>
                <a:cubicBezTo>
                  <a:pt x="17597" y="19506"/>
                  <a:pt x="16486" y="20267"/>
                  <a:pt x="15246" y="20790"/>
                </a:cubicBezTo>
                <a:cubicBezTo>
                  <a:pt x="14005" y="21314"/>
                  <a:pt x="12635" y="21600"/>
                  <a:pt x="11191" y="21600"/>
                </a:cubicBezTo>
                <a:cubicBezTo>
                  <a:pt x="9746" y="21600"/>
                  <a:pt x="8348" y="21314"/>
                  <a:pt x="7071" y="20790"/>
                </a:cubicBezTo>
                <a:cubicBezTo>
                  <a:pt x="5784" y="20267"/>
                  <a:pt x="4608" y="19506"/>
                  <a:pt x="3608" y="18568"/>
                </a:cubicBezTo>
                <a:cubicBezTo>
                  <a:pt x="2599" y="17620"/>
                  <a:pt x="1747" y="16494"/>
                  <a:pt x="1136" y="15230"/>
                </a:cubicBezTo>
                <a:cubicBezTo>
                  <a:pt x="516" y="13956"/>
                  <a:pt x="127" y="12553"/>
                  <a:pt x="25" y="11072"/>
                </a:cubicBezTo>
                <a:cubicBezTo>
                  <a:pt x="-77" y="9580"/>
                  <a:pt x="136" y="8138"/>
                  <a:pt x="599" y="6825"/>
                </a:cubicBezTo>
                <a:cubicBezTo>
                  <a:pt x="1062" y="5501"/>
                  <a:pt x="1793" y="4306"/>
                  <a:pt x="2719" y="3299"/>
                </a:cubicBezTo>
                <a:cubicBezTo>
                  <a:pt x="3654" y="2281"/>
                  <a:pt x="4793" y="1462"/>
                  <a:pt x="6071" y="889"/>
                </a:cubicBezTo>
                <a:cubicBezTo>
                  <a:pt x="7367" y="316"/>
                  <a:pt x="8802" y="0"/>
                  <a:pt x="1032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32" name="Graphic 40" descr="Bullseye with solid fill">
            <a:extLst>
              <a:ext uri="{FF2B5EF4-FFF2-40B4-BE49-F238E27FC236}">
                <a16:creationId xmlns:a16="http://schemas.microsoft.com/office/drawing/2014/main" id="{DAE4E3FB-C0DF-8B06-2554-66F90283DA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18734" y="4889162"/>
            <a:ext cx="689879" cy="6898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Shape">
            <a:extLst>
              <a:ext uri="{FF2B5EF4-FFF2-40B4-BE49-F238E27FC236}">
                <a16:creationId xmlns:a16="http://schemas.microsoft.com/office/drawing/2014/main" id="{BB26A066-8CDF-FF92-53EC-7B9BE6B591DE}"/>
              </a:ext>
            </a:extLst>
          </p:cNvPr>
          <p:cNvSpPr/>
          <p:nvPr/>
        </p:nvSpPr>
        <p:spPr>
          <a:xfrm>
            <a:off x="4923921" y="4246693"/>
            <a:ext cx="1429812" cy="1628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3" h="21600" extrusionOk="0">
                <a:moveTo>
                  <a:pt x="20962" y="9953"/>
                </a:moveTo>
                <a:cubicBezTo>
                  <a:pt x="20723" y="9391"/>
                  <a:pt x="20413" y="8860"/>
                  <a:pt x="20041" y="8368"/>
                </a:cubicBezTo>
                <a:cubicBezTo>
                  <a:pt x="20050" y="8384"/>
                  <a:pt x="20059" y="8392"/>
                  <a:pt x="20077" y="8407"/>
                </a:cubicBezTo>
                <a:lnTo>
                  <a:pt x="16286" y="3302"/>
                </a:lnTo>
                <a:cubicBezTo>
                  <a:pt x="16269" y="3279"/>
                  <a:pt x="16251" y="3255"/>
                  <a:pt x="16242" y="3240"/>
                </a:cubicBezTo>
                <a:cubicBezTo>
                  <a:pt x="16224" y="3216"/>
                  <a:pt x="16207" y="3193"/>
                  <a:pt x="16189" y="3177"/>
                </a:cubicBezTo>
                <a:cubicBezTo>
                  <a:pt x="16171" y="3162"/>
                  <a:pt x="16162" y="3146"/>
                  <a:pt x="16145" y="3123"/>
                </a:cubicBezTo>
                <a:cubicBezTo>
                  <a:pt x="16145" y="3123"/>
                  <a:pt x="16145" y="3123"/>
                  <a:pt x="16145" y="3115"/>
                </a:cubicBezTo>
                <a:cubicBezTo>
                  <a:pt x="16145" y="3115"/>
                  <a:pt x="16145" y="3107"/>
                  <a:pt x="16136" y="3107"/>
                </a:cubicBezTo>
                <a:cubicBezTo>
                  <a:pt x="16118" y="3084"/>
                  <a:pt x="16100" y="3068"/>
                  <a:pt x="16083" y="3045"/>
                </a:cubicBezTo>
                <a:cubicBezTo>
                  <a:pt x="16074" y="3037"/>
                  <a:pt x="16065" y="3021"/>
                  <a:pt x="16056" y="3013"/>
                </a:cubicBezTo>
                <a:cubicBezTo>
                  <a:pt x="16003" y="2943"/>
                  <a:pt x="15941" y="2873"/>
                  <a:pt x="15879" y="2810"/>
                </a:cubicBezTo>
                <a:cubicBezTo>
                  <a:pt x="15870" y="2803"/>
                  <a:pt x="15861" y="2795"/>
                  <a:pt x="15852" y="2787"/>
                </a:cubicBezTo>
                <a:cubicBezTo>
                  <a:pt x="15852" y="2787"/>
                  <a:pt x="15844" y="2779"/>
                  <a:pt x="15844" y="2779"/>
                </a:cubicBezTo>
                <a:cubicBezTo>
                  <a:pt x="15773" y="2701"/>
                  <a:pt x="15702" y="2631"/>
                  <a:pt x="15631" y="2553"/>
                </a:cubicBezTo>
                <a:cubicBezTo>
                  <a:pt x="15622" y="2545"/>
                  <a:pt x="15613" y="2537"/>
                  <a:pt x="15613" y="2529"/>
                </a:cubicBezTo>
                <a:cubicBezTo>
                  <a:pt x="15604" y="2522"/>
                  <a:pt x="15596" y="2506"/>
                  <a:pt x="15578" y="2498"/>
                </a:cubicBezTo>
                <a:cubicBezTo>
                  <a:pt x="15516" y="2436"/>
                  <a:pt x="15454" y="2373"/>
                  <a:pt x="15383" y="2311"/>
                </a:cubicBezTo>
                <a:cubicBezTo>
                  <a:pt x="15374" y="2303"/>
                  <a:pt x="15365" y="2295"/>
                  <a:pt x="15356" y="2287"/>
                </a:cubicBezTo>
                <a:cubicBezTo>
                  <a:pt x="15356" y="2287"/>
                  <a:pt x="15348" y="2280"/>
                  <a:pt x="15348" y="2280"/>
                </a:cubicBezTo>
                <a:cubicBezTo>
                  <a:pt x="15268" y="2209"/>
                  <a:pt x="15197" y="2139"/>
                  <a:pt x="15108" y="2077"/>
                </a:cubicBezTo>
                <a:cubicBezTo>
                  <a:pt x="15100" y="2069"/>
                  <a:pt x="15091" y="2061"/>
                  <a:pt x="15091" y="2061"/>
                </a:cubicBezTo>
                <a:cubicBezTo>
                  <a:pt x="15073" y="2053"/>
                  <a:pt x="15064" y="2038"/>
                  <a:pt x="15046" y="2030"/>
                </a:cubicBezTo>
                <a:cubicBezTo>
                  <a:pt x="15020" y="2006"/>
                  <a:pt x="14993" y="1983"/>
                  <a:pt x="14967" y="1960"/>
                </a:cubicBezTo>
                <a:cubicBezTo>
                  <a:pt x="14940" y="1936"/>
                  <a:pt x="14914" y="1921"/>
                  <a:pt x="14887" y="1897"/>
                </a:cubicBezTo>
                <a:cubicBezTo>
                  <a:pt x="14860" y="1882"/>
                  <a:pt x="14843" y="1858"/>
                  <a:pt x="14816" y="1842"/>
                </a:cubicBezTo>
                <a:cubicBezTo>
                  <a:pt x="14745" y="1788"/>
                  <a:pt x="14683" y="1741"/>
                  <a:pt x="14613" y="1686"/>
                </a:cubicBezTo>
                <a:cubicBezTo>
                  <a:pt x="14604" y="1679"/>
                  <a:pt x="14595" y="1679"/>
                  <a:pt x="14595" y="1671"/>
                </a:cubicBezTo>
                <a:cubicBezTo>
                  <a:pt x="14595" y="1671"/>
                  <a:pt x="14595" y="1671"/>
                  <a:pt x="14595" y="1671"/>
                </a:cubicBezTo>
                <a:cubicBezTo>
                  <a:pt x="14515" y="1616"/>
                  <a:pt x="14435" y="1561"/>
                  <a:pt x="14356" y="1507"/>
                </a:cubicBezTo>
                <a:cubicBezTo>
                  <a:pt x="14329" y="1491"/>
                  <a:pt x="14311" y="1476"/>
                  <a:pt x="14285" y="1460"/>
                </a:cubicBezTo>
                <a:cubicBezTo>
                  <a:pt x="14223" y="1421"/>
                  <a:pt x="14161" y="1382"/>
                  <a:pt x="14099" y="1343"/>
                </a:cubicBezTo>
                <a:cubicBezTo>
                  <a:pt x="14081" y="1335"/>
                  <a:pt x="14072" y="1327"/>
                  <a:pt x="14055" y="1312"/>
                </a:cubicBezTo>
                <a:cubicBezTo>
                  <a:pt x="14046" y="1304"/>
                  <a:pt x="14028" y="1296"/>
                  <a:pt x="14019" y="1288"/>
                </a:cubicBezTo>
                <a:cubicBezTo>
                  <a:pt x="13948" y="1249"/>
                  <a:pt x="13886" y="1210"/>
                  <a:pt x="13815" y="1171"/>
                </a:cubicBezTo>
                <a:cubicBezTo>
                  <a:pt x="13798" y="1163"/>
                  <a:pt x="13780" y="1148"/>
                  <a:pt x="13762" y="1140"/>
                </a:cubicBezTo>
                <a:cubicBezTo>
                  <a:pt x="13674" y="1093"/>
                  <a:pt x="13585" y="1046"/>
                  <a:pt x="13497" y="999"/>
                </a:cubicBezTo>
                <a:cubicBezTo>
                  <a:pt x="13488" y="999"/>
                  <a:pt x="13488" y="992"/>
                  <a:pt x="13479" y="992"/>
                </a:cubicBezTo>
                <a:cubicBezTo>
                  <a:pt x="13461" y="984"/>
                  <a:pt x="13443" y="976"/>
                  <a:pt x="13426" y="968"/>
                </a:cubicBezTo>
                <a:cubicBezTo>
                  <a:pt x="13381" y="945"/>
                  <a:pt x="13337" y="921"/>
                  <a:pt x="13293" y="906"/>
                </a:cubicBezTo>
                <a:cubicBezTo>
                  <a:pt x="13266" y="898"/>
                  <a:pt x="13249" y="882"/>
                  <a:pt x="13222" y="875"/>
                </a:cubicBezTo>
                <a:cubicBezTo>
                  <a:pt x="13196" y="859"/>
                  <a:pt x="13160" y="851"/>
                  <a:pt x="13134" y="836"/>
                </a:cubicBezTo>
                <a:cubicBezTo>
                  <a:pt x="13063" y="804"/>
                  <a:pt x="12992" y="773"/>
                  <a:pt x="12921" y="742"/>
                </a:cubicBezTo>
                <a:cubicBezTo>
                  <a:pt x="12903" y="734"/>
                  <a:pt x="12886" y="726"/>
                  <a:pt x="12868" y="718"/>
                </a:cubicBezTo>
                <a:cubicBezTo>
                  <a:pt x="12859" y="718"/>
                  <a:pt x="12859" y="711"/>
                  <a:pt x="12850" y="711"/>
                </a:cubicBezTo>
                <a:cubicBezTo>
                  <a:pt x="12753" y="672"/>
                  <a:pt x="12646" y="633"/>
                  <a:pt x="12549" y="594"/>
                </a:cubicBezTo>
                <a:cubicBezTo>
                  <a:pt x="12540" y="594"/>
                  <a:pt x="12531" y="586"/>
                  <a:pt x="12522" y="586"/>
                </a:cubicBezTo>
                <a:cubicBezTo>
                  <a:pt x="12505" y="578"/>
                  <a:pt x="12487" y="578"/>
                  <a:pt x="12469" y="570"/>
                </a:cubicBezTo>
                <a:cubicBezTo>
                  <a:pt x="12381" y="539"/>
                  <a:pt x="12301" y="508"/>
                  <a:pt x="12213" y="484"/>
                </a:cubicBezTo>
                <a:cubicBezTo>
                  <a:pt x="12195" y="476"/>
                  <a:pt x="12177" y="469"/>
                  <a:pt x="12159" y="469"/>
                </a:cubicBezTo>
                <a:cubicBezTo>
                  <a:pt x="12150" y="469"/>
                  <a:pt x="12142" y="461"/>
                  <a:pt x="12133" y="461"/>
                </a:cubicBezTo>
                <a:cubicBezTo>
                  <a:pt x="12027" y="430"/>
                  <a:pt x="11920" y="398"/>
                  <a:pt x="11814" y="367"/>
                </a:cubicBezTo>
                <a:cubicBezTo>
                  <a:pt x="11814" y="367"/>
                  <a:pt x="11805" y="367"/>
                  <a:pt x="11805" y="367"/>
                </a:cubicBezTo>
                <a:cubicBezTo>
                  <a:pt x="11796" y="367"/>
                  <a:pt x="11779" y="359"/>
                  <a:pt x="11770" y="359"/>
                </a:cubicBezTo>
                <a:cubicBezTo>
                  <a:pt x="11672" y="336"/>
                  <a:pt x="11584" y="312"/>
                  <a:pt x="11486" y="289"/>
                </a:cubicBezTo>
                <a:cubicBezTo>
                  <a:pt x="11469" y="289"/>
                  <a:pt x="11451" y="281"/>
                  <a:pt x="11442" y="273"/>
                </a:cubicBezTo>
                <a:cubicBezTo>
                  <a:pt x="11424" y="266"/>
                  <a:pt x="11398" y="266"/>
                  <a:pt x="11380" y="258"/>
                </a:cubicBezTo>
                <a:cubicBezTo>
                  <a:pt x="11362" y="250"/>
                  <a:pt x="11345" y="250"/>
                  <a:pt x="11327" y="242"/>
                </a:cubicBezTo>
                <a:cubicBezTo>
                  <a:pt x="11309" y="234"/>
                  <a:pt x="11283" y="234"/>
                  <a:pt x="11265" y="226"/>
                </a:cubicBezTo>
                <a:cubicBezTo>
                  <a:pt x="11238" y="219"/>
                  <a:pt x="11221" y="219"/>
                  <a:pt x="11194" y="211"/>
                </a:cubicBezTo>
                <a:cubicBezTo>
                  <a:pt x="11167" y="203"/>
                  <a:pt x="11141" y="203"/>
                  <a:pt x="11123" y="195"/>
                </a:cubicBezTo>
                <a:cubicBezTo>
                  <a:pt x="11088" y="187"/>
                  <a:pt x="11043" y="180"/>
                  <a:pt x="11008" y="172"/>
                </a:cubicBezTo>
                <a:cubicBezTo>
                  <a:pt x="10990" y="172"/>
                  <a:pt x="10973" y="164"/>
                  <a:pt x="10946" y="164"/>
                </a:cubicBezTo>
                <a:cubicBezTo>
                  <a:pt x="10920" y="156"/>
                  <a:pt x="10893" y="156"/>
                  <a:pt x="10866" y="148"/>
                </a:cubicBezTo>
                <a:cubicBezTo>
                  <a:pt x="10831" y="141"/>
                  <a:pt x="10787" y="133"/>
                  <a:pt x="10751" y="125"/>
                </a:cubicBezTo>
                <a:cubicBezTo>
                  <a:pt x="10734" y="125"/>
                  <a:pt x="10716" y="117"/>
                  <a:pt x="10698" y="117"/>
                </a:cubicBezTo>
                <a:cubicBezTo>
                  <a:pt x="10663" y="109"/>
                  <a:pt x="10636" y="109"/>
                  <a:pt x="10601" y="102"/>
                </a:cubicBezTo>
                <a:cubicBezTo>
                  <a:pt x="10565" y="94"/>
                  <a:pt x="10521" y="94"/>
                  <a:pt x="10486" y="86"/>
                </a:cubicBezTo>
                <a:cubicBezTo>
                  <a:pt x="10468" y="86"/>
                  <a:pt x="10459" y="78"/>
                  <a:pt x="10441" y="78"/>
                </a:cubicBezTo>
                <a:cubicBezTo>
                  <a:pt x="10388" y="70"/>
                  <a:pt x="10344" y="62"/>
                  <a:pt x="10291" y="62"/>
                </a:cubicBezTo>
                <a:cubicBezTo>
                  <a:pt x="10273" y="62"/>
                  <a:pt x="10255" y="55"/>
                  <a:pt x="10238" y="55"/>
                </a:cubicBezTo>
                <a:cubicBezTo>
                  <a:pt x="10238" y="55"/>
                  <a:pt x="10229" y="55"/>
                  <a:pt x="10229" y="55"/>
                </a:cubicBezTo>
                <a:cubicBezTo>
                  <a:pt x="10158" y="47"/>
                  <a:pt x="10087" y="39"/>
                  <a:pt x="10016" y="31"/>
                </a:cubicBezTo>
                <a:cubicBezTo>
                  <a:pt x="10007" y="31"/>
                  <a:pt x="9998" y="31"/>
                  <a:pt x="9990" y="31"/>
                </a:cubicBezTo>
                <a:cubicBezTo>
                  <a:pt x="9963" y="31"/>
                  <a:pt x="9945" y="31"/>
                  <a:pt x="9919" y="23"/>
                </a:cubicBezTo>
                <a:cubicBezTo>
                  <a:pt x="9874" y="23"/>
                  <a:pt x="9839" y="16"/>
                  <a:pt x="9795" y="16"/>
                </a:cubicBezTo>
                <a:cubicBezTo>
                  <a:pt x="9777" y="16"/>
                  <a:pt x="9751" y="16"/>
                  <a:pt x="9733" y="16"/>
                </a:cubicBezTo>
                <a:cubicBezTo>
                  <a:pt x="9706" y="16"/>
                  <a:pt x="9680" y="16"/>
                  <a:pt x="9644" y="8"/>
                </a:cubicBezTo>
                <a:cubicBezTo>
                  <a:pt x="9618" y="8"/>
                  <a:pt x="9600" y="8"/>
                  <a:pt x="9573" y="8"/>
                </a:cubicBezTo>
                <a:cubicBezTo>
                  <a:pt x="9538" y="8"/>
                  <a:pt x="9494" y="8"/>
                  <a:pt x="9458" y="0"/>
                </a:cubicBezTo>
                <a:cubicBezTo>
                  <a:pt x="9441" y="0"/>
                  <a:pt x="9432" y="0"/>
                  <a:pt x="9414" y="0"/>
                </a:cubicBezTo>
                <a:cubicBezTo>
                  <a:pt x="9405" y="0"/>
                  <a:pt x="9396" y="0"/>
                  <a:pt x="9387" y="0"/>
                </a:cubicBezTo>
                <a:cubicBezTo>
                  <a:pt x="9370" y="0"/>
                  <a:pt x="9361" y="0"/>
                  <a:pt x="9343" y="0"/>
                </a:cubicBezTo>
                <a:cubicBezTo>
                  <a:pt x="9308" y="0"/>
                  <a:pt x="9263" y="0"/>
                  <a:pt x="9228" y="0"/>
                </a:cubicBezTo>
                <a:cubicBezTo>
                  <a:pt x="9193" y="0"/>
                  <a:pt x="9148" y="0"/>
                  <a:pt x="9113" y="0"/>
                </a:cubicBezTo>
                <a:cubicBezTo>
                  <a:pt x="9086" y="0"/>
                  <a:pt x="9051" y="0"/>
                  <a:pt x="9024" y="0"/>
                </a:cubicBezTo>
                <a:cubicBezTo>
                  <a:pt x="8998" y="0"/>
                  <a:pt x="8962" y="0"/>
                  <a:pt x="8936" y="0"/>
                </a:cubicBezTo>
                <a:cubicBezTo>
                  <a:pt x="8918" y="0"/>
                  <a:pt x="8900" y="0"/>
                  <a:pt x="8892" y="0"/>
                </a:cubicBezTo>
                <a:cubicBezTo>
                  <a:pt x="8883" y="0"/>
                  <a:pt x="8883" y="0"/>
                  <a:pt x="8874" y="0"/>
                </a:cubicBezTo>
                <a:cubicBezTo>
                  <a:pt x="8865" y="0"/>
                  <a:pt x="8856" y="0"/>
                  <a:pt x="8847" y="0"/>
                </a:cubicBezTo>
                <a:cubicBezTo>
                  <a:pt x="8821" y="0"/>
                  <a:pt x="8785" y="0"/>
                  <a:pt x="8759" y="0"/>
                </a:cubicBezTo>
                <a:cubicBezTo>
                  <a:pt x="8732" y="0"/>
                  <a:pt x="8714" y="0"/>
                  <a:pt x="8688" y="0"/>
                </a:cubicBezTo>
                <a:cubicBezTo>
                  <a:pt x="8661" y="0"/>
                  <a:pt x="8635" y="0"/>
                  <a:pt x="8608" y="0"/>
                </a:cubicBezTo>
                <a:cubicBezTo>
                  <a:pt x="8590" y="0"/>
                  <a:pt x="8582" y="0"/>
                  <a:pt x="8564" y="0"/>
                </a:cubicBezTo>
                <a:cubicBezTo>
                  <a:pt x="8528" y="0"/>
                  <a:pt x="8493" y="8"/>
                  <a:pt x="8466" y="8"/>
                </a:cubicBezTo>
                <a:cubicBezTo>
                  <a:pt x="8440" y="8"/>
                  <a:pt x="8422" y="8"/>
                  <a:pt x="8396" y="16"/>
                </a:cubicBezTo>
                <a:cubicBezTo>
                  <a:pt x="8387" y="16"/>
                  <a:pt x="8378" y="16"/>
                  <a:pt x="8378" y="16"/>
                </a:cubicBezTo>
                <a:cubicBezTo>
                  <a:pt x="8316" y="23"/>
                  <a:pt x="8254" y="23"/>
                  <a:pt x="8192" y="31"/>
                </a:cubicBezTo>
                <a:cubicBezTo>
                  <a:pt x="8192" y="31"/>
                  <a:pt x="8192" y="31"/>
                  <a:pt x="8192" y="31"/>
                </a:cubicBezTo>
                <a:cubicBezTo>
                  <a:pt x="8183" y="31"/>
                  <a:pt x="8183" y="31"/>
                  <a:pt x="8174" y="31"/>
                </a:cubicBezTo>
                <a:cubicBezTo>
                  <a:pt x="8121" y="39"/>
                  <a:pt x="8059" y="39"/>
                  <a:pt x="8006" y="47"/>
                </a:cubicBezTo>
                <a:cubicBezTo>
                  <a:pt x="7997" y="47"/>
                  <a:pt x="7988" y="47"/>
                  <a:pt x="7988" y="47"/>
                </a:cubicBezTo>
                <a:cubicBezTo>
                  <a:pt x="7962" y="47"/>
                  <a:pt x="7944" y="55"/>
                  <a:pt x="7917" y="55"/>
                </a:cubicBezTo>
                <a:cubicBezTo>
                  <a:pt x="7891" y="55"/>
                  <a:pt x="7855" y="63"/>
                  <a:pt x="7829" y="63"/>
                </a:cubicBezTo>
                <a:cubicBezTo>
                  <a:pt x="7811" y="63"/>
                  <a:pt x="7793" y="70"/>
                  <a:pt x="7785" y="70"/>
                </a:cubicBezTo>
                <a:cubicBezTo>
                  <a:pt x="7758" y="70"/>
                  <a:pt x="7731" y="78"/>
                  <a:pt x="7705" y="78"/>
                </a:cubicBezTo>
                <a:cubicBezTo>
                  <a:pt x="7687" y="78"/>
                  <a:pt x="7669" y="86"/>
                  <a:pt x="7643" y="86"/>
                </a:cubicBezTo>
                <a:cubicBezTo>
                  <a:pt x="7616" y="86"/>
                  <a:pt x="7590" y="94"/>
                  <a:pt x="7563" y="94"/>
                </a:cubicBezTo>
                <a:cubicBezTo>
                  <a:pt x="7537" y="94"/>
                  <a:pt x="7510" y="102"/>
                  <a:pt x="7492" y="102"/>
                </a:cubicBezTo>
                <a:cubicBezTo>
                  <a:pt x="7483" y="102"/>
                  <a:pt x="7475" y="102"/>
                  <a:pt x="7457" y="109"/>
                </a:cubicBezTo>
                <a:cubicBezTo>
                  <a:pt x="7413" y="117"/>
                  <a:pt x="7377" y="125"/>
                  <a:pt x="7333" y="133"/>
                </a:cubicBezTo>
                <a:cubicBezTo>
                  <a:pt x="7315" y="133"/>
                  <a:pt x="7297" y="141"/>
                  <a:pt x="7280" y="141"/>
                </a:cubicBezTo>
                <a:cubicBezTo>
                  <a:pt x="7280" y="141"/>
                  <a:pt x="7271" y="141"/>
                  <a:pt x="7271" y="141"/>
                </a:cubicBezTo>
                <a:cubicBezTo>
                  <a:pt x="7209" y="148"/>
                  <a:pt x="7147" y="164"/>
                  <a:pt x="7094" y="172"/>
                </a:cubicBezTo>
                <a:cubicBezTo>
                  <a:pt x="7094" y="172"/>
                  <a:pt x="7085" y="172"/>
                  <a:pt x="7085" y="172"/>
                </a:cubicBezTo>
                <a:cubicBezTo>
                  <a:pt x="7067" y="172"/>
                  <a:pt x="7049" y="180"/>
                  <a:pt x="7023" y="187"/>
                </a:cubicBezTo>
                <a:cubicBezTo>
                  <a:pt x="6987" y="195"/>
                  <a:pt x="6952" y="203"/>
                  <a:pt x="6917" y="211"/>
                </a:cubicBezTo>
                <a:cubicBezTo>
                  <a:pt x="6908" y="211"/>
                  <a:pt x="6890" y="219"/>
                  <a:pt x="6881" y="219"/>
                </a:cubicBezTo>
                <a:cubicBezTo>
                  <a:pt x="6855" y="226"/>
                  <a:pt x="6828" y="226"/>
                  <a:pt x="6810" y="234"/>
                </a:cubicBezTo>
                <a:cubicBezTo>
                  <a:pt x="6784" y="242"/>
                  <a:pt x="6766" y="242"/>
                  <a:pt x="6740" y="250"/>
                </a:cubicBezTo>
                <a:cubicBezTo>
                  <a:pt x="6722" y="258"/>
                  <a:pt x="6704" y="258"/>
                  <a:pt x="6678" y="266"/>
                </a:cubicBezTo>
                <a:cubicBezTo>
                  <a:pt x="6651" y="273"/>
                  <a:pt x="6624" y="281"/>
                  <a:pt x="6607" y="281"/>
                </a:cubicBezTo>
                <a:cubicBezTo>
                  <a:pt x="6589" y="281"/>
                  <a:pt x="6580" y="289"/>
                  <a:pt x="6562" y="289"/>
                </a:cubicBezTo>
                <a:cubicBezTo>
                  <a:pt x="6536" y="297"/>
                  <a:pt x="6509" y="305"/>
                  <a:pt x="6483" y="312"/>
                </a:cubicBezTo>
                <a:cubicBezTo>
                  <a:pt x="6456" y="320"/>
                  <a:pt x="6430" y="328"/>
                  <a:pt x="6412" y="328"/>
                </a:cubicBezTo>
                <a:cubicBezTo>
                  <a:pt x="6403" y="328"/>
                  <a:pt x="6394" y="336"/>
                  <a:pt x="6385" y="336"/>
                </a:cubicBezTo>
                <a:cubicBezTo>
                  <a:pt x="6341" y="344"/>
                  <a:pt x="6306" y="359"/>
                  <a:pt x="6261" y="367"/>
                </a:cubicBezTo>
                <a:cubicBezTo>
                  <a:pt x="6244" y="375"/>
                  <a:pt x="6226" y="375"/>
                  <a:pt x="6208" y="383"/>
                </a:cubicBezTo>
                <a:cubicBezTo>
                  <a:pt x="6208" y="383"/>
                  <a:pt x="6199" y="383"/>
                  <a:pt x="6199" y="383"/>
                </a:cubicBezTo>
                <a:cubicBezTo>
                  <a:pt x="6137" y="398"/>
                  <a:pt x="6084" y="422"/>
                  <a:pt x="6022" y="437"/>
                </a:cubicBezTo>
                <a:cubicBezTo>
                  <a:pt x="6022" y="437"/>
                  <a:pt x="6013" y="437"/>
                  <a:pt x="6013" y="437"/>
                </a:cubicBezTo>
                <a:cubicBezTo>
                  <a:pt x="5996" y="445"/>
                  <a:pt x="5978" y="445"/>
                  <a:pt x="5969" y="453"/>
                </a:cubicBezTo>
                <a:cubicBezTo>
                  <a:pt x="5925" y="469"/>
                  <a:pt x="5889" y="476"/>
                  <a:pt x="5845" y="492"/>
                </a:cubicBezTo>
                <a:cubicBezTo>
                  <a:pt x="5836" y="492"/>
                  <a:pt x="5827" y="500"/>
                  <a:pt x="5819" y="500"/>
                </a:cubicBezTo>
                <a:cubicBezTo>
                  <a:pt x="5792" y="508"/>
                  <a:pt x="5765" y="515"/>
                  <a:pt x="5739" y="531"/>
                </a:cubicBezTo>
                <a:cubicBezTo>
                  <a:pt x="5712" y="539"/>
                  <a:pt x="5686" y="547"/>
                  <a:pt x="5659" y="562"/>
                </a:cubicBezTo>
                <a:cubicBezTo>
                  <a:pt x="5650" y="562"/>
                  <a:pt x="5641" y="570"/>
                  <a:pt x="5624" y="570"/>
                </a:cubicBezTo>
                <a:cubicBezTo>
                  <a:pt x="5615" y="570"/>
                  <a:pt x="5606" y="578"/>
                  <a:pt x="5597" y="578"/>
                </a:cubicBezTo>
                <a:cubicBezTo>
                  <a:pt x="5588" y="578"/>
                  <a:pt x="5579" y="586"/>
                  <a:pt x="5571" y="586"/>
                </a:cubicBezTo>
                <a:cubicBezTo>
                  <a:pt x="5535" y="601"/>
                  <a:pt x="5500" y="609"/>
                  <a:pt x="5464" y="625"/>
                </a:cubicBezTo>
                <a:cubicBezTo>
                  <a:pt x="5402" y="648"/>
                  <a:pt x="5340" y="672"/>
                  <a:pt x="5278" y="695"/>
                </a:cubicBezTo>
                <a:cubicBezTo>
                  <a:pt x="5252" y="703"/>
                  <a:pt x="5234" y="711"/>
                  <a:pt x="5208" y="726"/>
                </a:cubicBezTo>
                <a:cubicBezTo>
                  <a:pt x="5190" y="734"/>
                  <a:pt x="5181" y="734"/>
                  <a:pt x="5163" y="742"/>
                </a:cubicBezTo>
                <a:cubicBezTo>
                  <a:pt x="5137" y="750"/>
                  <a:pt x="5119" y="765"/>
                  <a:pt x="5092" y="773"/>
                </a:cubicBezTo>
                <a:cubicBezTo>
                  <a:pt x="5022" y="804"/>
                  <a:pt x="4960" y="828"/>
                  <a:pt x="4889" y="859"/>
                </a:cubicBezTo>
                <a:cubicBezTo>
                  <a:pt x="4862" y="867"/>
                  <a:pt x="4844" y="882"/>
                  <a:pt x="4818" y="890"/>
                </a:cubicBezTo>
                <a:cubicBezTo>
                  <a:pt x="4800" y="898"/>
                  <a:pt x="4782" y="906"/>
                  <a:pt x="4765" y="914"/>
                </a:cubicBezTo>
                <a:cubicBezTo>
                  <a:pt x="4738" y="929"/>
                  <a:pt x="4712" y="937"/>
                  <a:pt x="4685" y="953"/>
                </a:cubicBezTo>
                <a:cubicBezTo>
                  <a:pt x="4614" y="984"/>
                  <a:pt x="4552" y="1015"/>
                  <a:pt x="4490" y="1046"/>
                </a:cubicBezTo>
                <a:cubicBezTo>
                  <a:pt x="4472" y="1054"/>
                  <a:pt x="4455" y="1062"/>
                  <a:pt x="4437" y="1070"/>
                </a:cubicBezTo>
                <a:cubicBezTo>
                  <a:pt x="4419" y="1077"/>
                  <a:pt x="4402" y="1085"/>
                  <a:pt x="4384" y="1093"/>
                </a:cubicBezTo>
                <a:cubicBezTo>
                  <a:pt x="4348" y="1109"/>
                  <a:pt x="4322" y="1124"/>
                  <a:pt x="4286" y="1140"/>
                </a:cubicBezTo>
                <a:cubicBezTo>
                  <a:pt x="4207" y="1187"/>
                  <a:pt x="4127" y="1226"/>
                  <a:pt x="4047" y="1273"/>
                </a:cubicBezTo>
                <a:cubicBezTo>
                  <a:pt x="4047" y="1273"/>
                  <a:pt x="4047" y="1273"/>
                  <a:pt x="4047" y="1273"/>
                </a:cubicBezTo>
                <a:cubicBezTo>
                  <a:pt x="4047" y="1273"/>
                  <a:pt x="4038" y="1273"/>
                  <a:pt x="4038" y="1280"/>
                </a:cubicBezTo>
                <a:cubicBezTo>
                  <a:pt x="3959" y="1327"/>
                  <a:pt x="3888" y="1366"/>
                  <a:pt x="3808" y="1413"/>
                </a:cubicBezTo>
                <a:cubicBezTo>
                  <a:pt x="3782" y="1429"/>
                  <a:pt x="3755" y="1444"/>
                  <a:pt x="3729" y="1468"/>
                </a:cubicBezTo>
                <a:cubicBezTo>
                  <a:pt x="3702" y="1483"/>
                  <a:pt x="3675" y="1499"/>
                  <a:pt x="3649" y="1515"/>
                </a:cubicBezTo>
                <a:cubicBezTo>
                  <a:pt x="3622" y="1530"/>
                  <a:pt x="3596" y="1546"/>
                  <a:pt x="3578" y="1562"/>
                </a:cubicBezTo>
                <a:cubicBezTo>
                  <a:pt x="3498" y="1608"/>
                  <a:pt x="3427" y="1663"/>
                  <a:pt x="3357" y="1710"/>
                </a:cubicBezTo>
                <a:cubicBezTo>
                  <a:pt x="3357" y="1710"/>
                  <a:pt x="3357" y="1710"/>
                  <a:pt x="3357" y="1710"/>
                </a:cubicBezTo>
                <a:cubicBezTo>
                  <a:pt x="3233" y="1796"/>
                  <a:pt x="3117" y="1882"/>
                  <a:pt x="3002" y="1967"/>
                </a:cubicBezTo>
                <a:cubicBezTo>
                  <a:pt x="2967" y="1991"/>
                  <a:pt x="2932" y="2022"/>
                  <a:pt x="2896" y="2053"/>
                </a:cubicBezTo>
                <a:cubicBezTo>
                  <a:pt x="2834" y="2108"/>
                  <a:pt x="2763" y="2155"/>
                  <a:pt x="2701" y="2209"/>
                </a:cubicBezTo>
                <a:cubicBezTo>
                  <a:pt x="2692" y="2217"/>
                  <a:pt x="2675" y="2233"/>
                  <a:pt x="2666" y="2241"/>
                </a:cubicBezTo>
                <a:cubicBezTo>
                  <a:pt x="2622" y="2280"/>
                  <a:pt x="2586" y="2311"/>
                  <a:pt x="2542" y="2350"/>
                </a:cubicBezTo>
                <a:cubicBezTo>
                  <a:pt x="2471" y="2412"/>
                  <a:pt x="2409" y="2467"/>
                  <a:pt x="2347" y="2529"/>
                </a:cubicBezTo>
                <a:cubicBezTo>
                  <a:pt x="2303" y="2568"/>
                  <a:pt x="2267" y="2608"/>
                  <a:pt x="2223" y="2647"/>
                </a:cubicBezTo>
                <a:cubicBezTo>
                  <a:pt x="2161" y="2709"/>
                  <a:pt x="2099" y="2764"/>
                  <a:pt x="2046" y="2826"/>
                </a:cubicBezTo>
                <a:cubicBezTo>
                  <a:pt x="2028" y="2849"/>
                  <a:pt x="2002" y="2865"/>
                  <a:pt x="1984" y="2888"/>
                </a:cubicBezTo>
                <a:cubicBezTo>
                  <a:pt x="1940" y="2935"/>
                  <a:pt x="1904" y="2974"/>
                  <a:pt x="1860" y="3021"/>
                </a:cubicBezTo>
                <a:cubicBezTo>
                  <a:pt x="1851" y="3029"/>
                  <a:pt x="1851" y="3037"/>
                  <a:pt x="1842" y="3037"/>
                </a:cubicBezTo>
                <a:cubicBezTo>
                  <a:pt x="1762" y="3123"/>
                  <a:pt x="1692" y="3216"/>
                  <a:pt x="1612" y="3302"/>
                </a:cubicBezTo>
                <a:cubicBezTo>
                  <a:pt x="1603" y="3318"/>
                  <a:pt x="1585" y="3333"/>
                  <a:pt x="1576" y="3349"/>
                </a:cubicBezTo>
                <a:cubicBezTo>
                  <a:pt x="1506" y="3435"/>
                  <a:pt x="1435" y="3529"/>
                  <a:pt x="1373" y="3615"/>
                </a:cubicBezTo>
                <a:cubicBezTo>
                  <a:pt x="1364" y="3630"/>
                  <a:pt x="1346" y="3646"/>
                  <a:pt x="1337" y="3661"/>
                </a:cubicBezTo>
                <a:cubicBezTo>
                  <a:pt x="1275" y="3755"/>
                  <a:pt x="1205" y="3841"/>
                  <a:pt x="1143" y="3935"/>
                </a:cubicBezTo>
                <a:cubicBezTo>
                  <a:pt x="1134" y="3950"/>
                  <a:pt x="1125" y="3966"/>
                  <a:pt x="1116" y="3974"/>
                </a:cubicBezTo>
                <a:cubicBezTo>
                  <a:pt x="1054" y="4075"/>
                  <a:pt x="992" y="4169"/>
                  <a:pt x="930" y="4270"/>
                </a:cubicBezTo>
                <a:cubicBezTo>
                  <a:pt x="930" y="4270"/>
                  <a:pt x="930" y="4270"/>
                  <a:pt x="930" y="4270"/>
                </a:cubicBezTo>
                <a:cubicBezTo>
                  <a:pt x="930" y="4270"/>
                  <a:pt x="930" y="4270"/>
                  <a:pt x="930" y="4278"/>
                </a:cubicBezTo>
                <a:cubicBezTo>
                  <a:pt x="868" y="4379"/>
                  <a:pt x="815" y="4481"/>
                  <a:pt x="762" y="4582"/>
                </a:cubicBezTo>
                <a:cubicBezTo>
                  <a:pt x="753" y="4590"/>
                  <a:pt x="753" y="4598"/>
                  <a:pt x="744" y="4606"/>
                </a:cubicBezTo>
                <a:cubicBezTo>
                  <a:pt x="744" y="4614"/>
                  <a:pt x="735" y="4622"/>
                  <a:pt x="735" y="4629"/>
                </a:cubicBezTo>
                <a:cubicBezTo>
                  <a:pt x="726" y="4653"/>
                  <a:pt x="709" y="4676"/>
                  <a:pt x="700" y="4700"/>
                </a:cubicBezTo>
                <a:cubicBezTo>
                  <a:pt x="682" y="4739"/>
                  <a:pt x="664" y="4778"/>
                  <a:pt x="647" y="4809"/>
                </a:cubicBezTo>
                <a:cubicBezTo>
                  <a:pt x="638" y="4832"/>
                  <a:pt x="620" y="4856"/>
                  <a:pt x="611" y="4887"/>
                </a:cubicBezTo>
                <a:cubicBezTo>
                  <a:pt x="593" y="4926"/>
                  <a:pt x="576" y="4957"/>
                  <a:pt x="558" y="4996"/>
                </a:cubicBezTo>
                <a:cubicBezTo>
                  <a:pt x="549" y="5020"/>
                  <a:pt x="531" y="5051"/>
                  <a:pt x="523" y="5074"/>
                </a:cubicBezTo>
                <a:cubicBezTo>
                  <a:pt x="505" y="5113"/>
                  <a:pt x="496" y="5144"/>
                  <a:pt x="478" y="5183"/>
                </a:cubicBezTo>
                <a:cubicBezTo>
                  <a:pt x="469" y="5207"/>
                  <a:pt x="461" y="5238"/>
                  <a:pt x="452" y="5262"/>
                </a:cubicBezTo>
                <a:cubicBezTo>
                  <a:pt x="434" y="5301"/>
                  <a:pt x="425" y="5340"/>
                  <a:pt x="407" y="5379"/>
                </a:cubicBezTo>
                <a:cubicBezTo>
                  <a:pt x="399" y="5402"/>
                  <a:pt x="390" y="5425"/>
                  <a:pt x="381" y="5449"/>
                </a:cubicBezTo>
                <a:cubicBezTo>
                  <a:pt x="363" y="5488"/>
                  <a:pt x="354" y="5535"/>
                  <a:pt x="337" y="5574"/>
                </a:cubicBezTo>
                <a:cubicBezTo>
                  <a:pt x="328" y="5597"/>
                  <a:pt x="319" y="5613"/>
                  <a:pt x="319" y="5636"/>
                </a:cubicBezTo>
                <a:cubicBezTo>
                  <a:pt x="275" y="5761"/>
                  <a:pt x="239" y="5894"/>
                  <a:pt x="204" y="6019"/>
                </a:cubicBezTo>
                <a:cubicBezTo>
                  <a:pt x="195" y="6042"/>
                  <a:pt x="195" y="6058"/>
                  <a:pt x="186" y="6081"/>
                </a:cubicBezTo>
                <a:cubicBezTo>
                  <a:pt x="177" y="6128"/>
                  <a:pt x="168" y="6167"/>
                  <a:pt x="151" y="6214"/>
                </a:cubicBezTo>
                <a:cubicBezTo>
                  <a:pt x="142" y="6237"/>
                  <a:pt x="142" y="6261"/>
                  <a:pt x="133" y="6292"/>
                </a:cubicBezTo>
                <a:cubicBezTo>
                  <a:pt x="124" y="6331"/>
                  <a:pt x="115" y="6370"/>
                  <a:pt x="106" y="6417"/>
                </a:cubicBezTo>
                <a:cubicBezTo>
                  <a:pt x="98" y="6440"/>
                  <a:pt x="98" y="6472"/>
                  <a:pt x="89" y="6495"/>
                </a:cubicBezTo>
                <a:cubicBezTo>
                  <a:pt x="80" y="6534"/>
                  <a:pt x="71" y="6573"/>
                  <a:pt x="71" y="6612"/>
                </a:cubicBezTo>
                <a:cubicBezTo>
                  <a:pt x="71" y="6643"/>
                  <a:pt x="62" y="6667"/>
                  <a:pt x="62" y="6698"/>
                </a:cubicBezTo>
                <a:cubicBezTo>
                  <a:pt x="53" y="6737"/>
                  <a:pt x="53" y="6776"/>
                  <a:pt x="44" y="6815"/>
                </a:cubicBezTo>
                <a:cubicBezTo>
                  <a:pt x="44" y="6846"/>
                  <a:pt x="35" y="6870"/>
                  <a:pt x="35" y="6901"/>
                </a:cubicBezTo>
                <a:cubicBezTo>
                  <a:pt x="27" y="6940"/>
                  <a:pt x="27" y="6987"/>
                  <a:pt x="27" y="7026"/>
                </a:cubicBezTo>
                <a:cubicBezTo>
                  <a:pt x="27" y="7049"/>
                  <a:pt x="18" y="7080"/>
                  <a:pt x="18" y="7104"/>
                </a:cubicBezTo>
                <a:cubicBezTo>
                  <a:pt x="18" y="7151"/>
                  <a:pt x="9" y="7198"/>
                  <a:pt x="9" y="7244"/>
                </a:cubicBezTo>
                <a:cubicBezTo>
                  <a:pt x="9" y="7268"/>
                  <a:pt x="9" y="7291"/>
                  <a:pt x="9" y="7315"/>
                </a:cubicBezTo>
                <a:cubicBezTo>
                  <a:pt x="9" y="7385"/>
                  <a:pt x="0" y="7447"/>
                  <a:pt x="0" y="7518"/>
                </a:cubicBezTo>
                <a:cubicBezTo>
                  <a:pt x="0" y="7611"/>
                  <a:pt x="0" y="7705"/>
                  <a:pt x="0" y="7791"/>
                </a:cubicBezTo>
                <a:cubicBezTo>
                  <a:pt x="0" y="7884"/>
                  <a:pt x="9" y="7970"/>
                  <a:pt x="18" y="8064"/>
                </a:cubicBezTo>
                <a:cubicBezTo>
                  <a:pt x="27" y="8158"/>
                  <a:pt x="35" y="8244"/>
                  <a:pt x="44" y="8337"/>
                </a:cubicBezTo>
                <a:cubicBezTo>
                  <a:pt x="53" y="8423"/>
                  <a:pt x="71" y="8517"/>
                  <a:pt x="80" y="8603"/>
                </a:cubicBezTo>
                <a:lnTo>
                  <a:pt x="1018" y="14528"/>
                </a:lnTo>
                <a:cubicBezTo>
                  <a:pt x="1018" y="14512"/>
                  <a:pt x="1018" y="14504"/>
                  <a:pt x="1010" y="14489"/>
                </a:cubicBezTo>
                <a:cubicBezTo>
                  <a:pt x="1125" y="15222"/>
                  <a:pt x="1346" y="15917"/>
                  <a:pt x="1665" y="16565"/>
                </a:cubicBezTo>
                <a:cubicBezTo>
                  <a:pt x="2161" y="17564"/>
                  <a:pt x="2878" y="18454"/>
                  <a:pt x="3773" y="19203"/>
                </a:cubicBezTo>
                <a:cubicBezTo>
                  <a:pt x="4667" y="19945"/>
                  <a:pt x="5730" y="20546"/>
                  <a:pt x="6917" y="20960"/>
                </a:cubicBezTo>
                <a:cubicBezTo>
                  <a:pt x="8103" y="21374"/>
                  <a:pt x="9414" y="21600"/>
                  <a:pt x="10796" y="21600"/>
                </a:cubicBezTo>
                <a:cubicBezTo>
                  <a:pt x="12177" y="21600"/>
                  <a:pt x="13514" y="21374"/>
                  <a:pt x="14737" y="20960"/>
                </a:cubicBezTo>
                <a:cubicBezTo>
                  <a:pt x="15968" y="20546"/>
                  <a:pt x="17092" y="19945"/>
                  <a:pt x="18049" y="19203"/>
                </a:cubicBezTo>
                <a:cubicBezTo>
                  <a:pt x="19014" y="18454"/>
                  <a:pt x="19829" y="17564"/>
                  <a:pt x="20413" y="16565"/>
                </a:cubicBezTo>
                <a:cubicBezTo>
                  <a:pt x="21007" y="15558"/>
                  <a:pt x="21379" y="14449"/>
                  <a:pt x="21476" y="13279"/>
                </a:cubicBezTo>
                <a:cubicBezTo>
                  <a:pt x="21600" y="12131"/>
                  <a:pt x="21405" y="10991"/>
                  <a:pt x="20962" y="9953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7107BF18-7482-E3B7-07A9-B933EB10F00B}"/>
              </a:ext>
            </a:extLst>
          </p:cNvPr>
          <p:cNvSpPr/>
          <p:nvPr/>
        </p:nvSpPr>
        <p:spPr>
          <a:xfrm>
            <a:off x="4986451" y="4588096"/>
            <a:ext cx="1367282" cy="12872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7" h="21600" extrusionOk="0">
                <a:moveTo>
                  <a:pt x="11190" y="0"/>
                </a:moveTo>
                <a:cubicBezTo>
                  <a:pt x="12708" y="0"/>
                  <a:pt x="14143" y="316"/>
                  <a:pt x="15429" y="889"/>
                </a:cubicBezTo>
                <a:cubicBezTo>
                  <a:pt x="16715" y="1462"/>
                  <a:pt x="17854" y="2281"/>
                  <a:pt x="18779" y="3299"/>
                </a:cubicBezTo>
                <a:cubicBezTo>
                  <a:pt x="19705" y="4306"/>
                  <a:pt x="20426" y="5511"/>
                  <a:pt x="20898" y="6825"/>
                </a:cubicBezTo>
                <a:cubicBezTo>
                  <a:pt x="21361" y="8138"/>
                  <a:pt x="21574" y="9570"/>
                  <a:pt x="21472" y="11072"/>
                </a:cubicBezTo>
                <a:cubicBezTo>
                  <a:pt x="21370" y="12553"/>
                  <a:pt x="20982" y="13965"/>
                  <a:pt x="20362" y="15230"/>
                </a:cubicBezTo>
                <a:cubicBezTo>
                  <a:pt x="19742" y="16494"/>
                  <a:pt x="18899" y="17620"/>
                  <a:pt x="17891" y="18568"/>
                </a:cubicBezTo>
                <a:cubicBezTo>
                  <a:pt x="16882" y="19506"/>
                  <a:pt x="15707" y="20267"/>
                  <a:pt x="14430" y="20790"/>
                </a:cubicBezTo>
                <a:cubicBezTo>
                  <a:pt x="13152" y="21314"/>
                  <a:pt x="11755" y="21600"/>
                  <a:pt x="10311" y="21600"/>
                </a:cubicBezTo>
                <a:cubicBezTo>
                  <a:pt x="8868" y="21600"/>
                  <a:pt x="7498" y="21314"/>
                  <a:pt x="6258" y="20790"/>
                </a:cubicBezTo>
                <a:cubicBezTo>
                  <a:pt x="5018" y="20267"/>
                  <a:pt x="3907" y="19506"/>
                  <a:pt x="2972" y="18568"/>
                </a:cubicBezTo>
                <a:cubicBezTo>
                  <a:pt x="2038" y="17620"/>
                  <a:pt x="1288" y="16494"/>
                  <a:pt x="770" y="15230"/>
                </a:cubicBezTo>
                <a:cubicBezTo>
                  <a:pt x="252" y="13956"/>
                  <a:pt x="-26" y="12553"/>
                  <a:pt x="2" y="11072"/>
                </a:cubicBezTo>
                <a:cubicBezTo>
                  <a:pt x="20" y="9580"/>
                  <a:pt x="353" y="8138"/>
                  <a:pt x="918" y="6825"/>
                </a:cubicBezTo>
                <a:cubicBezTo>
                  <a:pt x="1492" y="5501"/>
                  <a:pt x="2315" y="4306"/>
                  <a:pt x="3324" y="3299"/>
                </a:cubicBezTo>
                <a:cubicBezTo>
                  <a:pt x="4342" y="2281"/>
                  <a:pt x="5545" y="1462"/>
                  <a:pt x="6869" y="889"/>
                </a:cubicBezTo>
                <a:cubicBezTo>
                  <a:pt x="8211" y="316"/>
                  <a:pt x="9673" y="0"/>
                  <a:pt x="1119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33" name="Graphic 43" descr="Hourglass 30% with solid fill">
            <a:extLst>
              <a:ext uri="{FF2B5EF4-FFF2-40B4-BE49-F238E27FC236}">
                <a16:creationId xmlns:a16="http://schemas.microsoft.com/office/drawing/2014/main" id="{8AA485E5-F9A7-97D4-3078-64E57119E8B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21149" y="4886802"/>
            <a:ext cx="689879" cy="6898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Shape">
            <a:extLst>
              <a:ext uri="{FF2B5EF4-FFF2-40B4-BE49-F238E27FC236}">
                <a16:creationId xmlns:a16="http://schemas.microsoft.com/office/drawing/2014/main" id="{A83FF061-D442-B3C4-EC60-7F57D1CAA2E7}"/>
              </a:ext>
            </a:extLst>
          </p:cNvPr>
          <p:cNvSpPr/>
          <p:nvPr/>
        </p:nvSpPr>
        <p:spPr>
          <a:xfrm>
            <a:off x="571721" y="4246693"/>
            <a:ext cx="1762907" cy="16334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4" h="21600" extrusionOk="0">
                <a:moveTo>
                  <a:pt x="21514" y="7986"/>
                </a:moveTo>
                <a:cubicBezTo>
                  <a:pt x="21514" y="7955"/>
                  <a:pt x="21514" y="7932"/>
                  <a:pt x="21514" y="7901"/>
                </a:cubicBezTo>
                <a:cubicBezTo>
                  <a:pt x="21514" y="7893"/>
                  <a:pt x="21514" y="7885"/>
                  <a:pt x="21514" y="7869"/>
                </a:cubicBezTo>
                <a:cubicBezTo>
                  <a:pt x="21514" y="7862"/>
                  <a:pt x="21514" y="7846"/>
                  <a:pt x="21514" y="7838"/>
                </a:cubicBezTo>
                <a:cubicBezTo>
                  <a:pt x="21514" y="7792"/>
                  <a:pt x="21507" y="7737"/>
                  <a:pt x="21507" y="7690"/>
                </a:cubicBezTo>
                <a:cubicBezTo>
                  <a:pt x="21507" y="7644"/>
                  <a:pt x="21499" y="7589"/>
                  <a:pt x="21499" y="7543"/>
                </a:cubicBezTo>
                <a:cubicBezTo>
                  <a:pt x="21499" y="7535"/>
                  <a:pt x="21499" y="7527"/>
                  <a:pt x="21499" y="7519"/>
                </a:cubicBezTo>
                <a:cubicBezTo>
                  <a:pt x="21499" y="7511"/>
                  <a:pt x="21499" y="7504"/>
                  <a:pt x="21499" y="7496"/>
                </a:cubicBezTo>
                <a:cubicBezTo>
                  <a:pt x="21499" y="7488"/>
                  <a:pt x="21499" y="7480"/>
                  <a:pt x="21499" y="7473"/>
                </a:cubicBezTo>
                <a:cubicBezTo>
                  <a:pt x="21499" y="7465"/>
                  <a:pt x="21499" y="7457"/>
                  <a:pt x="21499" y="7449"/>
                </a:cubicBezTo>
                <a:cubicBezTo>
                  <a:pt x="21499" y="7426"/>
                  <a:pt x="21492" y="7403"/>
                  <a:pt x="21492" y="7387"/>
                </a:cubicBezTo>
                <a:cubicBezTo>
                  <a:pt x="21492" y="7364"/>
                  <a:pt x="21485" y="7348"/>
                  <a:pt x="21485" y="7325"/>
                </a:cubicBezTo>
                <a:cubicBezTo>
                  <a:pt x="21485" y="7317"/>
                  <a:pt x="21485" y="7301"/>
                  <a:pt x="21485" y="7294"/>
                </a:cubicBezTo>
                <a:cubicBezTo>
                  <a:pt x="21485" y="7262"/>
                  <a:pt x="21478" y="7231"/>
                  <a:pt x="21471" y="7200"/>
                </a:cubicBezTo>
                <a:cubicBezTo>
                  <a:pt x="21471" y="7185"/>
                  <a:pt x="21463" y="7169"/>
                  <a:pt x="21463" y="7153"/>
                </a:cubicBezTo>
                <a:cubicBezTo>
                  <a:pt x="21463" y="7146"/>
                  <a:pt x="21463" y="7146"/>
                  <a:pt x="21463" y="7138"/>
                </a:cubicBezTo>
                <a:cubicBezTo>
                  <a:pt x="21456" y="7083"/>
                  <a:pt x="21449" y="7029"/>
                  <a:pt x="21442" y="6982"/>
                </a:cubicBezTo>
                <a:cubicBezTo>
                  <a:pt x="21442" y="6982"/>
                  <a:pt x="21442" y="6982"/>
                  <a:pt x="21442" y="6974"/>
                </a:cubicBezTo>
                <a:cubicBezTo>
                  <a:pt x="21442" y="6967"/>
                  <a:pt x="21442" y="6951"/>
                  <a:pt x="21435" y="6943"/>
                </a:cubicBezTo>
                <a:cubicBezTo>
                  <a:pt x="21428" y="6904"/>
                  <a:pt x="21420" y="6865"/>
                  <a:pt x="21413" y="6827"/>
                </a:cubicBezTo>
                <a:cubicBezTo>
                  <a:pt x="21413" y="6819"/>
                  <a:pt x="21413" y="6811"/>
                  <a:pt x="21406" y="6803"/>
                </a:cubicBezTo>
                <a:cubicBezTo>
                  <a:pt x="21406" y="6788"/>
                  <a:pt x="21399" y="6764"/>
                  <a:pt x="21399" y="6749"/>
                </a:cubicBezTo>
                <a:cubicBezTo>
                  <a:pt x="21392" y="6725"/>
                  <a:pt x="21392" y="6702"/>
                  <a:pt x="21384" y="6679"/>
                </a:cubicBezTo>
                <a:cubicBezTo>
                  <a:pt x="21384" y="6663"/>
                  <a:pt x="21377" y="6648"/>
                  <a:pt x="21377" y="6632"/>
                </a:cubicBezTo>
                <a:cubicBezTo>
                  <a:pt x="21370" y="6609"/>
                  <a:pt x="21370" y="6593"/>
                  <a:pt x="21363" y="6570"/>
                </a:cubicBezTo>
                <a:cubicBezTo>
                  <a:pt x="21363" y="6554"/>
                  <a:pt x="21356" y="6539"/>
                  <a:pt x="21356" y="6523"/>
                </a:cubicBezTo>
                <a:cubicBezTo>
                  <a:pt x="21349" y="6500"/>
                  <a:pt x="21349" y="6476"/>
                  <a:pt x="21341" y="6453"/>
                </a:cubicBezTo>
                <a:cubicBezTo>
                  <a:pt x="21334" y="6437"/>
                  <a:pt x="21334" y="6414"/>
                  <a:pt x="21327" y="6398"/>
                </a:cubicBezTo>
                <a:cubicBezTo>
                  <a:pt x="21327" y="6391"/>
                  <a:pt x="21327" y="6383"/>
                  <a:pt x="21320" y="6375"/>
                </a:cubicBezTo>
                <a:cubicBezTo>
                  <a:pt x="21313" y="6336"/>
                  <a:pt x="21298" y="6289"/>
                  <a:pt x="21291" y="6251"/>
                </a:cubicBezTo>
                <a:cubicBezTo>
                  <a:pt x="21291" y="6243"/>
                  <a:pt x="21284" y="6235"/>
                  <a:pt x="21284" y="6227"/>
                </a:cubicBezTo>
                <a:cubicBezTo>
                  <a:pt x="21284" y="6227"/>
                  <a:pt x="21284" y="6227"/>
                  <a:pt x="21284" y="6227"/>
                </a:cubicBezTo>
                <a:cubicBezTo>
                  <a:pt x="21269" y="6180"/>
                  <a:pt x="21255" y="6126"/>
                  <a:pt x="21248" y="6079"/>
                </a:cubicBezTo>
                <a:cubicBezTo>
                  <a:pt x="21248" y="6072"/>
                  <a:pt x="21248" y="6072"/>
                  <a:pt x="21241" y="6064"/>
                </a:cubicBezTo>
                <a:cubicBezTo>
                  <a:pt x="21234" y="6048"/>
                  <a:pt x="21234" y="6033"/>
                  <a:pt x="21226" y="6009"/>
                </a:cubicBezTo>
                <a:cubicBezTo>
                  <a:pt x="21219" y="5978"/>
                  <a:pt x="21212" y="5955"/>
                  <a:pt x="21205" y="5924"/>
                </a:cubicBezTo>
                <a:cubicBezTo>
                  <a:pt x="21205" y="5916"/>
                  <a:pt x="21198" y="5900"/>
                  <a:pt x="21198" y="5892"/>
                </a:cubicBezTo>
                <a:cubicBezTo>
                  <a:pt x="21190" y="5869"/>
                  <a:pt x="21183" y="5854"/>
                  <a:pt x="21176" y="5830"/>
                </a:cubicBezTo>
                <a:cubicBezTo>
                  <a:pt x="21169" y="5815"/>
                  <a:pt x="21169" y="5799"/>
                  <a:pt x="21162" y="5776"/>
                </a:cubicBezTo>
                <a:cubicBezTo>
                  <a:pt x="21155" y="5760"/>
                  <a:pt x="21147" y="5737"/>
                  <a:pt x="21140" y="5721"/>
                </a:cubicBezTo>
                <a:cubicBezTo>
                  <a:pt x="21133" y="5698"/>
                  <a:pt x="21126" y="5682"/>
                  <a:pt x="21119" y="5659"/>
                </a:cubicBezTo>
                <a:cubicBezTo>
                  <a:pt x="21119" y="5651"/>
                  <a:pt x="21111" y="5636"/>
                  <a:pt x="21111" y="5628"/>
                </a:cubicBezTo>
                <a:cubicBezTo>
                  <a:pt x="21104" y="5597"/>
                  <a:pt x="21090" y="5573"/>
                  <a:pt x="21083" y="5542"/>
                </a:cubicBezTo>
                <a:cubicBezTo>
                  <a:pt x="21076" y="5527"/>
                  <a:pt x="21068" y="5503"/>
                  <a:pt x="21061" y="5488"/>
                </a:cubicBezTo>
                <a:cubicBezTo>
                  <a:pt x="21061" y="5480"/>
                  <a:pt x="21061" y="5480"/>
                  <a:pt x="21054" y="5472"/>
                </a:cubicBezTo>
                <a:cubicBezTo>
                  <a:pt x="21040" y="5425"/>
                  <a:pt x="21018" y="5371"/>
                  <a:pt x="20997" y="5324"/>
                </a:cubicBezTo>
                <a:cubicBezTo>
                  <a:pt x="20997" y="5324"/>
                  <a:pt x="20997" y="5324"/>
                  <a:pt x="20997" y="5324"/>
                </a:cubicBezTo>
                <a:cubicBezTo>
                  <a:pt x="20997" y="5316"/>
                  <a:pt x="20989" y="5316"/>
                  <a:pt x="20989" y="5309"/>
                </a:cubicBezTo>
                <a:cubicBezTo>
                  <a:pt x="20975" y="5262"/>
                  <a:pt x="20953" y="5223"/>
                  <a:pt x="20939" y="5176"/>
                </a:cubicBezTo>
                <a:cubicBezTo>
                  <a:pt x="20939" y="5169"/>
                  <a:pt x="20932" y="5169"/>
                  <a:pt x="20932" y="5161"/>
                </a:cubicBezTo>
                <a:cubicBezTo>
                  <a:pt x="20925" y="5145"/>
                  <a:pt x="20917" y="5122"/>
                  <a:pt x="20910" y="5106"/>
                </a:cubicBezTo>
                <a:cubicBezTo>
                  <a:pt x="20903" y="5083"/>
                  <a:pt x="20889" y="5060"/>
                  <a:pt x="20882" y="5028"/>
                </a:cubicBezTo>
                <a:cubicBezTo>
                  <a:pt x="20874" y="5021"/>
                  <a:pt x="20874" y="5005"/>
                  <a:pt x="20867" y="4997"/>
                </a:cubicBezTo>
                <a:cubicBezTo>
                  <a:pt x="20860" y="4974"/>
                  <a:pt x="20846" y="4951"/>
                  <a:pt x="20838" y="4927"/>
                </a:cubicBezTo>
                <a:cubicBezTo>
                  <a:pt x="20831" y="4912"/>
                  <a:pt x="20824" y="4888"/>
                  <a:pt x="20817" y="4873"/>
                </a:cubicBezTo>
                <a:cubicBezTo>
                  <a:pt x="20810" y="4857"/>
                  <a:pt x="20803" y="4849"/>
                  <a:pt x="20795" y="4834"/>
                </a:cubicBezTo>
                <a:cubicBezTo>
                  <a:pt x="20788" y="4810"/>
                  <a:pt x="20774" y="4787"/>
                  <a:pt x="20767" y="4764"/>
                </a:cubicBezTo>
                <a:cubicBezTo>
                  <a:pt x="20759" y="4748"/>
                  <a:pt x="20752" y="4733"/>
                  <a:pt x="20745" y="4717"/>
                </a:cubicBezTo>
                <a:cubicBezTo>
                  <a:pt x="20738" y="4701"/>
                  <a:pt x="20731" y="4686"/>
                  <a:pt x="20724" y="4670"/>
                </a:cubicBezTo>
                <a:cubicBezTo>
                  <a:pt x="20716" y="4655"/>
                  <a:pt x="20709" y="4647"/>
                  <a:pt x="20702" y="4631"/>
                </a:cubicBezTo>
                <a:cubicBezTo>
                  <a:pt x="20702" y="4624"/>
                  <a:pt x="20695" y="4624"/>
                  <a:pt x="20695" y="4616"/>
                </a:cubicBezTo>
                <a:cubicBezTo>
                  <a:pt x="20688" y="4600"/>
                  <a:pt x="20681" y="4585"/>
                  <a:pt x="20673" y="4569"/>
                </a:cubicBezTo>
                <a:cubicBezTo>
                  <a:pt x="20652" y="4522"/>
                  <a:pt x="20623" y="4468"/>
                  <a:pt x="20594" y="4421"/>
                </a:cubicBezTo>
                <a:cubicBezTo>
                  <a:pt x="20580" y="4390"/>
                  <a:pt x="20558" y="4359"/>
                  <a:pt x="20544" y="4320"/>
                </a:cubicBezTo>
                <a:cubicBezTo>
                  <a:pt x="20537" y="4312"/>
                  <a:pt x="20530" y="4297"/>
                  <a:pt x="20522" y="4289"/>
                </a:cubicBezTo>
                <a:cubicBezTo>
                  <a:pt x="20515" y="4281"/>
                  <a:pt x="20508" y="4266"/>
                  <a:pt x="20508" y="4258"/>
                </a:cubicBezTo>
                <a:cubicBezTo>
                  <a:pt x="20479" y="4203"/>
                  <a:pt x="20451" y="4149"/>
                  <a:pt x="20415" y="4094"/>
                </a:cubicBezTo>
                <a:cubicBezTo>
                  <a:pt x="20393" y="4063"/>
                  <a:pt x="20379" y="4032"/>
                  <a:pt x="20357" y="4001"/>
                </a:cubicBezTo>
                <a:cubicBezTo>
                  <a:pt x="20350" y="3993"/>
                  <a:pt x="20343" y="3978"/>
                  <a:pt x="20336" y="3970"/>
                </a:cubicBezTo>
                <a:cubicBezTo>
                  <a:pt x="20329" y="3962"/>
                  <a:pt x="20321" y="3946"/>
                  <a:pt x="20314" y="3939"/>
                </a:cubicBezTo>
                <a:cubicBezTo>
                  <a:pt x="20278" y="3884"/>
                  <a:pt x="20250" y="3830"/>
                  <a:pt x="20214" y="3783"/>
                </a:cubicBezTo>
                <a:cubicBezTo>
                  <a:pt x="20199" y="3752"/>
                  <a:pt x="20178" y="3729"/>
                  <a:pt x="20156" y="3697"/>
                </a:cubicBezTo>
                <a:cubicBezTo>
                  <a:pt x="20142" y="3682"/>
                  <a:pt x="20135" y="3658"/>
                  <a:pt x="20120" y="3643"/>
                </a:cubicBezTo>
                <a:cubicBezTo>
                  <a:pt x="20106" y="3627"/>
                  <a:pt x="20099" y="3612"/>
                  <a:pt x="20084" y="3596"/>
                </a:cubicBezTo>
                <a:cubicBezTo>
                  <a:pt x="20041" y="3534"/>
                  <a:pt x="19998" y="3472"/>
                  <a:pt x="19955" y="3409"/>
                </a:cubicBezTo>
                <a:cubicBezTo>
                  <a:pt x="19948" y="3402"/>
                  <a:pt x="19941" y="3386"/>
                  <a:pt x="19934" y="3378"/>
                </a:cubicBezTo>
                <a:cubicBezTo>
                  <a:pt x="19919" y="3363"/>
                  <a:pt x="19912" y="3347"/>
                  <a:pt x="19898" y="3332"/>
                </a:cubicBezTo>
                <a:cubicBezTo>
                  <a:pt x="19876" y="3300"/>
                  <a:pt x="19847" y="3261"/>
                  <a:pt x="19826" y="3230"/>
                </a:cubicBezTo>
                <a:cubicBezTo>
                  <a:pt x="19790" y="3176"/>
                  <a:pt x="19747" y="3129"/>
                  <a:pt x="19711" y="3075"/>
                </a:cubicBezTo>
                <a:cubicBezTo>
                  <a:pt x="19704" y="3067"/>
                  <a:pt x="19704" y="3059"/>
                  <a:pt x="19696" y="3059"/>
                </a:cubicBezTo>
                <a:cubicBezTo>
                  <a:pt x="19696" y="3059"/>
                  <a:pt x="19696" y="3051"/>
                  <a:pt x="19689" y="3051"/>
                </a:cubicBezTo>
                <a:cubicBezTo>
                  <a:pt x="19617" y="2966"/>
                  <a:pt x="19546" y="2872"/>
                  <a:pt x="19474" y="2787"/>
                </a:cubicBezTo>
                <a:cubicBezTo>
                  <a:pt x="19474" y="2787"/>
                  <a:pt x="19467" y="2779"/>
                  <a:pt x="19467" y="2779"/>
                </a:cubicBezTo>
                <a:cubicBezTo>
                  <a:pt x="19445" y="2756"/>
                  <a:pt x="19424" y="2732"/>
                  <a:pt x="19402" y="2709"/>
                </a:cubicBezTo>
                <a:cubicBezTo>
                  <a:pt x="19352" y="2647"/>
                  <a:pt x="19294" y="2584"/>
                  <a:pt x="19237" y="2530"/>
                </a:cubicBezTo>
                <a:cubicBezTo>
                  <a:pt x="19230" y="2522"/>
                  <a:pt x="19222" y="2522"/>
                  <a:pt x="19222" y="2514"/>
                </a:cubicBezTo>
                <a:cubicBezTo>
                  <a:pt x="19194" y="2483"/>
                  <a:pt x="19158" y="2452"/>
                  <a:pt x="19129" y="2421"/>
                </a:cubicBezTo>
                <a:cubicBezTo>
                  <a:pt x="19086" y="2374"/>
                  <a:pt x="19043" y="2335"/>
                  <a:pt x="19000" y="2288"/>
                </a:cubicBezTo>
                <a:cubicBezTo>
                  <a:pt x="18993" y="2281"/>
                  <a:pt x="18978" y="2273"/>
                  <a:pt x="18971" y="2265"/>
                </a:cubicBezTo>
                <a:cubicBezTo>
                  <a:pt x="18964" y="2257"/>
                  <a:pt x="18957" y="2250"/>
                  <a:pt x="18949" y="2242"/>
                </a:cubicBezTo>
                <a:cubicBezTo>
                  <a:pt x="18921" y="2218"/>
                  <a:pt x="18892" y="2195"/>
                  <a:pt x="18870" y="2164"/>
                </a:cubicBezTo>
                <a:cubicBezTo>
                  <a:pt x="18835" y="2125"/>
                  <a:pt x="18799" y="2094"/>
                  <a:pt x="18756" y="2055"/>
                </a:cubicBezTo>
                <a:cubicBezTo>
                  <a:pt x="18741" y="2039"/>
                  <a:pt x="18727" y="2032"/>
                  <a:pt x="18712" y="2016"/>
                </a:cubicBezTo>
                <a:cubicBezTo>
                  <a:pt x="18684" y="1993"/>
                  <a:pt x="18655" y="1962"/>
                  <a:pt x="18626" y="1938"/>
                </a:cubicBezTo>
                <a:cubicBezTo>
                  <a:pt x="18569" y="1892"/>
                  <a:pt x="18511" y="1837"/>
                  <a:pt x="18454" y="1790"/>
                </a:cubicBezTo>
                <a:cubicBezTo>
                  <a:pt x="18425" y="1767"/>
                  <a:pt x="18389" y="1736"/>
                  <a:pt x="18360" y="1713"/>
                </a:cubicBezTo>
                <a:cubicBezTo>
                  <a:pt x="18339" y="1697"/>
                  <a:pt x="18325" y="1681"/>
                  <a:pt x="18303" y="1666"/>
                </a:cubicBezTo>
                <a:cubicBezTo>
                  <a:pt x="18260" y="1635"/>
                  <a:pt x="18217" y="1596"/>
                  <a:pt x="18167" y="1565"/>
                </a:cubicBezTo>
                <a:cubicBezTo>
                  <a:pt x="18138" y="1541"/>
                  <a:pt x="18116" y="1526"/>
                  <a:pt x="18087" y="1502"/>
                </a:cubicBezTo>
                <a:cubicBezTo>
                  <a:pt x="18001" y="1440"/>
                  <a:pt x="17908" y="1370"/>
                  <a:pt x="17815" y="1308"/>
                </a:cubicBezTo>
                <a:cubicBezTo>
                  <a:pt x="17815" y="1308"/>
                  <a:pt x="17807" y="1308"/>
                  <a:pt x="17807" y="1300"/>
                </a:cubicBezTo>
                <a:cubicBezTo>
                  <a:pt x="17793" y="1292"/>
                  <a:pt x="17779" y="1284"/>
                  <a:pt x="17764" y="1269"/>
                </a:cubicBezTo>
                <a:cubicBezTo>
                  <a:pt x="17685" y="1214"/>
                  <a:pt x="17606" y="1160"/>
                  <a:pt x="17520" y="1113"/>
                </a:cubicBezTo>
                <a:cubicBezTo>
                  <a:pt x="17491" y="1090"/>
                  <a:pt x="17455" y="1074"/>
                  <a:pt x="17419" y="1059"/>
                </a:cubicBezTo>
                <a:cubicBezTo>
                  <a:pt x="17376" y="1035"/>
                  <a:pt x="17340" y="1012"/>
                  <a:pt x="17297" y="989"/>
                </a:cubicBezTo>
                <a:cubicBezTo>
                  <a:pt x="17269" y="973"/>
                  <a:pt x="17247" y="958"/>
                  <a:pt x="17218" y="942"/>
                </a:cubicBezTo>
                <a:cubicBezTo>
                  <a:pt x="17182" y="919"/>
                  <a:pt x="17146" y="903"/>
                  <a:pt x="17111" y="880"/>
                </a:cubicBezTo>
                <a:cubicBezTo>
                  <a:pt x="17039" y="841"/>
                  <a:pt x="16974" y="810"/>
                  <a:pt x="16902" y="771"/>
                </a:cubicBezTo>
                <a:cubicBezTo>
                  <a:pt x="16866" y="755"/>
                  <a:pt x="16838" y="740"/>
                  <a:pt x="16802" y="724"/>
                </a:cubicBezTo>
                <a:cubicBezTo>
                  <a:pt x="16787" y="716"/>
                  <a:pt x="16773" y="708"/>
                  <a:pt x="16766" y="708"/>
                </a:cubicBezTo>
                <a:cubicBezTo>
                  <a:pt x="16708" y="677"/>
                  <a:pt x="16644" y="654"/>
                  <a:pt x="16586" y="623"/>
                </a:cubicBezTo>
                <a:cubicBezTo>
                  <a:pt x="16557" y="607"/>
                  <a:pt x="16529" y="599"/>
                  <a:pt x="16500" y="584"/>
                </a:cubicBezTo>
                <a:cubicBezTo>
                  <a:pt x="16493" y="584"/>
                  <a:pt x="16486" y="576"/>
                  <a:pt x="16478" y="576"/>
                </a:cubicBezTo>
                <a:cubicBezTo>
                  <a:pt x="16471" y="576"/>
                  <a:pt x="16471" y="576"/>
                  <a:pt x="16464" y="568"/>
                </a:cubicBezTo>
                <a:cubicBezTo>
                  <a:pt x="16457" y="568"/>
                  <a:pt x="16450" y="561"/>
                  <a:pt x="16443" y="561"/>
                </a:cubicBezTo>
                <a:cubicBezTo>
                  <a:pt x="16349" y="522"/>
                  <a:pt x="16256" y="483"/>
                  <a:pt x="16170" y="452"/>
                </a:cubicBezTo>
                <a:cubicBezTo>
                  <a:pt x="16170" y="452"/>
                  <a:pt x="16162" y="452"/>
                  <a:pt x="16162" y="452"/>
                </a:cubicBezTo>
                <a:cubicBezTo>
                  <a:pt x="16162" y="452"/>
                  <a:pt x="16162" y="452"/>
                  <a:pt x="16162" y="452"/>
                </a:cubicBezTo>
                <a:cubicBezTo>
                  <a:pt x="16069" y="413"/>
                  <a:pt x="15976" y="382"/>
                  <a:pt x="15882" y="350"/>
                </a:cubicBezTo>
                <a:cubicBezTo>
                  <a:pt x="15875" y="350"/>
                  <a:pt x="15868" y="343"/>
                  <a:pt x="15854" y="343"/>
                </a:cubicBezTo>
                <a:cubicBezTo>
                  <a:pt x="15846" y="343"/>
                  <a:pt x="15846" y="343"/>
                  <a:pt x="15839" y="335"/>
                </a:cubicBezTo>
                <a:cubicBezTo>
                  <a:pt x="15746" y="304"/>
                  <a:pt x="15660" y="280"/>
                  <a:pt x="15566" y="249"/>
                </a:cubicBezTo>
                <a:cubicBezTo>
                  <a:pt x="15559" y="249"/>
                  <a:pt x="15552" y="241"/>
                  <a:pt x="15545" y="241"/>
                </a:cubicBezTo>
                <a:cubicBezTo>
                  <a:pt x="15530" y="241"/>
                  <a:pt x="15523" y="234"/>
                  <a:pt x="15509" y="234"/>
                </a:cubicBezTo>
                <a:cubicBezTo>
                  <a:pt x="15466" y="226"/>
                  <a:pt x="15423" y="210"/>
                  <a:pt x="15387" y="202"/>
                </a:cubicBezTo>
                <a:cubicBezTo>
                  <a:pt x="15372" y="195"/>
                  <a:pt x="15358" y="195"/>
                  <a:pt x="15336" y="187"/>
                </a:cubicBezTo>
                <a:cubicBezTo>
                  <a:pt x="15329" y="187"/>
                  <a:pt x="15322" y="187"/>
                  <a:pt x="15315" y="179"/>
                </a:cubicBezTo>
                <a:cubicBezTo>
                  <a:pt x="15272" y="171"/>
                  <a:pt x="15221" y="156"/>
                  <a:pt x="15178" y="148"/>
                </a:cubicBezTo>
                <a:cubicBezTo>
                  <a:pt x="15164" y="148"/>
                  <a:pt x="15150" y="140"/>
                  <a:pt x="15128" y="140"/>
                </a:cubicBezTo>
                <a:cubicBezTo>
                  <a:pt x="15121" y="140"/>
                  <a:pt x="15121" y="140"/>
                  <a:pt x="15114" y="140"/>
                </a:cubicBezTo>
                <a:cubicBezTo>
                  <a:pt x="15049" y="125"/>
                  <a:pt x="14984" y="109"/>
                  <a:pt x="14912" y="101"/>
                </a:cubicBezTo>
                <a:cubicBezTo>
                  <a:pt x="14912" y="101"/>
                  <a:pt x="14912" y="101"/>
                  <a:pt x="14912" y="101"/>
                </a:cubicBezTo>
                <a:cubicBezTo>
                  <a:pt x="14912" y="101"/>
                  <a:pt x="14912" y="101"/>
                  <a:pt x="14905" y="101"/>
                </a:cubicBezTo>
                <a:cubicBezTo>
                  <a:pt x="14841" y="86"/>
                  <a:pt x="14776" y="78"/>
                  <a:pt x="14711" y="70"/>
                </a:cubicBezTo>
                <a:cubicBezTo>
                  <a:pt x="14704" y="70"/>
                  <a:pt x="14704" y="70"/>
                  <a:pt x="14697" y="70"/>
                </a:cubicBezTo>
                <a:cubicBezTo>
                  <a:pt x="14668" y="62"/>
                  <a:pt x="14647" y="62"/>
                  <a:pt x="14618" y="62"/>
                </a:cubicBezTo>
                <a:cubicBezTo>
                  <a:pt x="14589" y="55"/>
                  <a:pt x="14560" y="55"/>
                  <a:pt x="14532" y="47"/>
                </a:cubicBezTo>
                <a:cubicBezTo>
                  <a:pt x="14525" y="47"/>
                  <a:pt x="14525" y="47"/>
                  <a:pt x="14517" y="47"/>
                </a:cubicBezTo>
                <a:cubicBezTo>
                  <a:pt x="14489" y="47"/>
                  <a:pt x="14460" y="39"/>
                  <a:pt x="14431" y="39"/>
                </a:cubicBezTo>
                <a:cubicBezTo>
                  <a:pt x="14402" y="39"/>
                  <a:pt x="14374" y="31"/>
                  <a:pt x="14352" y="31"/>
                </a:cubicBezTo>
                <a:cubicBezTo>
                  <a:pt x="14352" y="31"/>
                  <a:pt x="14345" y="31"/>
                  <a:pt x="14345" y="31"/>
                </a:cubicBezTo>
                <a:cubicBezTo>
                  <a:pt x="14309" y="31"/>
                  <a:pt x="14280" y="23"/>
                  <a:pt x="14244" y="23"/>
                </a:cubicBezTo>
                <a:cubicBezTo>
                  <a:pt x="14223" y="23"/>
                  <a:pt x="14194" y="16"/>
                  <a:pt x="14173" y="16"/>
                </a:cubicBezTo>
                <a:cubicBezTo>
                  <a:pt x="14173" y="16"/>
                  <a:pt x="14165" y="16"/>
                  <a:pt x="14165" y="16"/>
                </a:cubicBezTo>
                <a:cubicBezTo>
                  <a:pt x="14122" y="16"/>
                  <a:pt x="14079" y="8"/>
                  <a:pt x="14036" y="8"/>
                </a:cubicBezTo>
                <a:cubicBezTo>
                  <a:pt x="14022" y="8"/>
                  <a:pt x="14000" y="8"/>
                  <a:pt x="13986" y="8"/>
                </a:cubicBezTo>
                <a:cubicBezTo>
                  <a:pt x="13986" y="8"/>
                  <a:pt x="13986" y="8"/>
                  <a:pt x="13986" y="8"/>
                </a:cubicBezTo>
                <a:cubicBezTo>
                  <a:pt x="13957" y="8"/>
                  <a:pt x="13921" y="8"/>
                  <a:pt x="13892" y="0"/>
                </a:cubicBezTo>
                <a:cubicBezTo>
                  <a:pt x="13864" y="0"/>
                  <a:pt x="13835" y="0"/>
                  <a:pt x="13806" y="0"/>
                </a:cubicBezTo>
                <a:cubicBezTo>
                  <a:pt x="13806" y="0"/>
                  <a:pt x="13806" y="0"/>
                  <a:pt x="13806" y="0"/>
                </a:cubicBezTo>
                <a:cubicBezTo>
                  <a:pt x="13806" y="0"/>
                  <a:pt x="13806" y="0"/>
                  <a:pt x="13806" y="0"/>
                </a:cubicBezTo>
                <a:cubicBezTo>
                  <a:pt x="13777" y="0"/>
                  <a:pt x="13742" y="0"/>
                  <a:pt x="13713" y="0"/>
                </a:cubicBezTo>
                <a:cubicBezTo>
                  <a:pt x="13684" y="0"/>
                  <a:pt x="13648" y="0"/>
                  <a:pt x="13619" y="0"/>
                </a:cubicBezTo>
                <a:cubicBezTo>
                  <a:pt x="13598" y="0"/>
                  <a:pt x="13569" y="0"/>
                  <a:pt x="13548" y="0"/>
                </a:cubicBezTo>
                <a:cubicBezTo>
                  <a:pt x="13526" y="0"/>
                  <a:pt x="13497" y="0"/>
                  <a:pt x="13476" y="0"/>
                </a:cubicBezTo>
                <a:cubicBezTo>
                  <a:pt x="13454" y="0"/>
                  <a:pt x="13425" y="0"/>
                  <a:pt x="13404" y="0"/>
                </a:cubicBezTo>
                <a:cubicBezTo>
                  <a:pt x="13390" y="0"/>
                  <a:pt x="13375" y="0"/>
                  <a:pt x="13361" y="0"/>
                </a:cubicBezTo>
                <a:cubicBezTo>
                  <a:pt x="13361" y="0"/>
                  <a:pt x="13354" y="0"/>
                  <a:pt x="13354" y="0"/>
                </a:cubicBezTo>
                <a:cubicBezTo>
                  <a:pt x="13346" y="0"/>
                  <a:pt x="13339" y="0"/>
                  <a:pt x="13332" y="0"/>
                </a:cubicBezTo>
                <a:cubicBezTo>
                  <a:pt x="13282" y="0"/>
                  <a:pt x="13232" y="8"/>
                  <a:pt x="13181" y="8"/>
                </a:cubicBezTo>
                <a:cubicBezTo>
                  <a:pt x="13167" y="8"/>
                  <a:pt x="13145" y="8"/>
                  <a:pt x="13131" y="16"/>
                </a:cubicBezTo>
                <a:cubicBezTo>
                  <a:pt x="13117" y="16"/>
                  <a:pt x="13102" y="16"/>
                  <a:pt x="13088" y="16"/>
                </a:cubicBezTo>
                <a:cubicBezTo>
                  <a:pt x="13073" y="16"/>
                  <a:pt x="13052" y="16"/>
                  <a:pt x="13038" y="23"/>
                </a:cubicBezTo>
                <a:cubicBezTo>
                  <a:pt x="12987" y="31"/>
                  <a:pt x="12937" y="31"/>
                  <a:pt x="12887" y="39"/>
                </a:cubicBezTo>
                <a:cubicBezTo>
                  <a:pt x="12880" y="39"/>
                  <a:pt x="12880" y="39"/>
                  <a:pt x="12872" y="39"/>
                </a:cubicBezTo>
                <a:cubicBezTo>
                  <a:pt x="12865" y="39"/>
                  <a:pt x="12851" y="39"/>
                  <a:pt x="12844" y="39"/>
                </a:cubicBezTo>
                <a:cubicBezTo>
                  <a:pt x="12808" y="47"/>
                  <a:pt x="12772" y="47"/>
                  <a:pt x="12736" y="55"/>
                </a:cubicBezTo>
                <a:cubicBezTo>
                  <a:pt x="12700" y="62"/>
                  <a:pt x="12671" y="62"/>
                  <a:pt x="12635" y="70"/>
                </a:cubicBezTo>
                <a:cubicBezTo>
                  <a:pt x="12628" y="70"/>
                  <a:pt x="12621" y="70"/>
                  <a:pt x="12614" y="70"/>
                </a:cubicBezTo>
                <a:cubicBezTo>
                  <a:pt x="12614" y="70"/>
                  <a:pt x="12607" y="70"/>
                  <a:pt x="12607" y="70"/>
                </a:cubicBezTo>
                <a:cubicBezTo>
                  <a:pt x="12599" y="70"/>
                  <a:pt x="12599" y="70"/>
                  <a:pt x="12592" y="70"/>
                </a:cubicBezTo>
                <a:cubicBezTo>
                  <a:pt x="12542" y="78"/>
                  <a:pt x="12499" y="86"/>
                  <a:pt x="12449" y="93"/>
                </a:cubicBezTo>
                <a:cubicBezTo>
                  <a:pt x="12434" y="93"/>
                  <a:pt x="12413" y="101"/>
                  <a:pt x="12398" y="101"/>
                </a:cubicBezTo>
                <a:cubicBezTo>
                  <a:pt x="12384" y="101"/>
                  <a:pt x="12369" y="109"/>
                  <a:pt x="12355" y="109"/>
                </a:cubicBezTo>
                <a:cubicBezTo>
                  <a:pt x="12341" y="109"/>
                  <a:pt x="12326" y="117"/>
                  <a:pt x="12305" y="117"/>
                </a:cubicBezTo>
                <a:cubicBezTo>
                  <a:pt x="12255" y="125"/>
                  <a:pt x="12211" y="140"/>
                  <a:pt x="12161" y="148"/>
                </a:cubicBezTo>
                <a:cubicBezTo>
                  <a:pt x="12154" y="148"/>
                  <a:pt x="12147" y="148"/>
                  <a:pt x="12140" y="156"/>
                </a:cubicBezTo>
                <a:cubicBezTo>
                  <a:pt x="12132" y="156"/>
                  <a:pt x="12118" y="164"/>
                  <a:pt x="12111" y="164"/>
                </a:cubicBezTo>
                <a:cubicBezTo>
                  <a:pt x="12082" y="171"/>
                  <a:pt x="12053" y="179"/>
                  <a:pt x="12018" y="187"/>
                </a:cubicBezTo>
                <a:cubicBezTo>
                  <a:pt x="11982" y="195"/>
                  <a:pt x="11946" y="202"/>
                  <a:pt x="11910" y="218"/>
                </a:cubicBezTo>
                <a:cubicBezTo>
                  <a:pt x="11903" y="218"/>
                  <a:pt x="11895" y="218"/>
                  <a:pt x="11888" y="226"/>
                </a:cubicBezTo>
                <a:cubicBezTo>
                  <a:pt x="11888" y="226"/>
                  <a:pt x="11881" y="226"/>
                  <a:pt x="11881" y="226"/>
                </a:cubicBezTo>
                <a:cubicBezTo>
                  <a:pt x="11838" y="241"/>
                  <a:pt x="11788" y="249"/>
                  <a:pt x="11745" y="265"/>
                </a:cubicBezTo>
                <a:cubicBezTo>
                  <a:pt x="11723" y="273"/>
                  <a:pt x="11709" y="273"/>
                  <a:pt x="11687" y="280"/>
                </a:cubicBezTo>
                <a:cubicBezTo>
                  <a:pt x="11680" y="280"/>
                  <a:pt x="11673" y="288"/>
                  <a:pt x="11666" y="288"/>
                </a:cubicBezTo>
                <a:cubicBezTo>
                  <a:pt x="11658" y="288"/>
                  <a:pt x="11651" y="296"/>
                  <a:pt x="11644" y="296"/>
                </a:cubicBezTo>
                <a:cubicBezTo>
                  <a:pt x="11630" y="304"/>
                  <a:pt x="11615" y="304"/>
                  <a:pt x="11601" y="311"/>
                </a:cubicBezTo>
                <a:cubicBezTo>
                  <a:pt x="11551" y="327"/>
                  <a:pt x="11508" y="343"/>
                  <a:pt x="11457" y="358"/>
                </a:cubicBezTo>
                <a:cubicBezTo>
                  <a:pt x="11450" y="358"/>
                  <a:pt x="11450" y="358"/>
                  <a:pt x="11443" y="366"/>
                </a:cubicBezTo>
                <a:cubicBezTo>
                  <a:pt x="11436" y="366"/>
                  <a:pt x="11421" y="374"/>
                  <a:pt x="11414" y="374"/>
                </a:cubicBezTo>
                <a:cubicBezTo>
                  <a:pt x="11385" y="382"/>
                  <a:pt x="11350" y="397"/>
                  <a:pt x="11321" y="405"/>
                </a:cubicBezTo>
                <a:cubicBezTo>
                  <a:pt x="11292" y="413"/>
                  <a:pt x="11263" y="428"/>
                  <a:pt x="11235" y="436"/>
                </a:cubicBezTo>
                <a:cubicBezTo>
                  <a:pt x="11220" y="444"/>
                  <a:pt x="11213" y="444"/>
                  <a:pt x="11199" y="452"/>
                </a:cubicBezTo>
                <a:cubicBezTo>
                  <a:pt x="11191" y="452"/>
                  <a:pt x="11184" y="459"/>
                  <a:pt x="11177" y="459"/>
                </a:cubicBezTo>
                <a:cubicBezTo>
                  <a:pt x="11134" y="475"/>
                  <a:pt x="11084" y="498"/>
                  <a:pt x="11041" y="514"/>
                </a:cubicBezTo>
                <a:cubicBezTo>
                  <a:pt x="11026" y="522"/>
                  <a:pt x="11019" y="522"/>
                  <a:pt x="11005" y="529"/>
                </a:cubicBezTo>
                <a:cubicBezTo>
                  <a:pt x="10990" y="537"/>
                  <a:pt x="10976" y="545"/>
                  <a:pt x="10962" y="553"/>
                </a:cubicBezTo>
                <a:cubicBezTo>
                  <a:pt x="10940" y="561"/>
                  <a:pt x="10919" y="568"/>
                  <a:pt x="10897" y="584"/>
                </a:cubicBezTo>
                <a:cubicBezTo>
                  <a:pt x="10861" y="600"/>
                  <a:pt x="10832" y="615"/>
                  <a:pt x="10804" y="631"/>
                </a:cubicBezTo>
                <a:cubicBezTo>
                  <a:pt x="10796" y="631"/>
                  <a:pt x="10789" y="638"/>
                  <a:pt x="10782" y="638"/>
                </a:cubicBezTo>
                <a:cubicBezTo>
                  <a:pt x="10782" y="638"/>
                  <a:pt x="10775" y="638"/>
                  <a:pt x="10775" y="646"/>
                </a:cubicBezTo>
                <a:cubicBezTo>
                  <a:pt x="10768" y="646"/>
                  <a:pt x="10768" y="654"/>
                  <a:pt x="10761" y="654"/>
                </a:cubicBezTo>
                <a:cubicBezTo>
                  <a:pt x="10710" y="677"/>
                  <a:pt x="10667" y="701"/>
                  <a:pt x="10617" y="724"/>
                </a:cubicBezTo>
                <a:cubicBezTo>
                  <a:pt x="10610" y="732"/>
                  <a:pt x="10595" y="732"/>
                  <a:pt x="10588" y="740"/>
                </a:cubicBezTo>
                <a:cubicBezTo>
                  <a:pt x="10574" y="747"/>
                  <a:pt x="10559" y="755"/>
                  <a:pt x="10545" y="763"/>
                </a:cubicBezTo>
                <a:cubicBezTo>
                  <a:pt x="10523" y="779"/>
                  <a:pt x="10502" y="786"/>
                  <a:pt x="10480" y="802"/>
                </a:cubicBezTo>
                <a:cubicBezTo>
                  <a:pt x="10452" y="817"/>
                  <a:pt x="10416" y="841"/>
                  <a:pt x="10387" y="856"/>
                </a:cubicBezTo>
                <a:cubicBezTo>
                  <a:pt x="10380" y="864"/>
                  <a:pt x="10373" y="864"/>
                  <a:pt x="10365" y="872"/>
                </a:cubicBezTo>
                <a:cubicBezTo>
                  <a:pt x="10365" y="872"/>
                  <a:pt x="10358" y="880"/>
                  <a:pt x="10351" y="880"/>
                </a:cubicBezTo>
                <a:cubicBezTo>
                  <a:pt x="10308" y="903"/>
                  <a:pt x="10265" y="934"/>
                  <a:pt x="10222" y="958"/>
                </a:cubicBezTo>
                <a:cubicBezTo>
                  <a:pt x="10207" y="965"/>
                  <a:pt x="10200" y="973"/>
                  <a:pt x="10186" y="981"/>
                </a:cubicBezTo>
                <a:cubicBezTo>
                  <a:pt x="10172" y="989"/>
                  <a:pt x="10157" y="997"/>
                  <a:pt x="10150" y="1004"/>
                </a:cubicBezTo>
                <a:cubicBezTo>
                  <a:pt x="10136" y="1012"/>
                  <a:pt x="10114" y="1028"/>
                  <a:pt x="10100" y="1035"/>
                </a:cubicBezTo>
                <a:cubicBezTo>
                  <a:pt x="10057" y="1059"/>
                  <a:pt x="10021" y="1090"/>
                  <a:pt x="9978" y="1121"/>
                </a:cubicBezTo>
                <a:lnTo>
                  <a:pt x="3125" y="5861"/>
                </a:lnTo>
                <a:cubicBezTo>
                  <a:pt x="3125" y="5861"/>
                  <a:pt x="3125" y="5861"/>
                  <a:pt x="3125" y="5861"/>
                </a:cubicBezTo>
                <a:cubicBezTo>
                  <a:pt x="2586" y="6235"/>
                  <a:pt x="2105" y="6679"/>
                  <a:pt x="1695" y="7177"/>
                </a:cubicBezTo>
                <a:cubicBezTo>
                  <a:pt x="1042" y="7971"/>
                  <a:pt x="553" y="8920"/>
                  <a:pt x="273" y="9956"/>
                </a:cubicBezTo>
                <a:cubicBezTo>
                  <a:pt x="-7" y="10991"/>
                  <a:pt x="-79" y="12119"/>
                  <a:pt x="93" y="13303"/>
                </a:cubicBezTo>
                <a:cubicBezTo>
                  <a:pt x="266" y="14470"/>
                  <a:pt x="654" y="15583"/>
                  <a:pt x="1214" y="16580"/>
                </a:cubicBezTo>
                <a:cubicBezTo>
                  <a:pt x="1774" y="17576"/>
                  <a:pt x="2500" y="18463"/>
                  <a:pt x="3340" y="19210"/>
                </a:cubicBezTo>
                <a:cubicBezTo>
                  <a:pt x="4181" y="19950"/>
                  <a:pt x="5143" y="20549"/>
                  <a:pt x="6170" y="20962"/>
                </a:cubicBezTo>
                <a:cubicBezTo>
                  <a:pt x="7198" y="21374"/>
                  <a:pt x="8297" y="21600"/>
                  <a:pt x="9417" y="21600"/>
                </a:cubicBezTo>
                <a:cubicBezTo>
                  <a:pt x="10538" y="21600"/>
                  <a:pt x="11587" y="21374"/>
                  <a:pt x="12513" y="20962"/>
                </a:cubicBezTo>
                <a:cubicBezTo>
                  <a:pt x="13447" y="20549"/>
                  <a:pt x="14259" y="19950"/>
                  <a:pt x="14920" y="19210"/>
                </a:cubicBezTo>
                <a:cubicBezTo>
                  <a:pt x="15056" y="19055"/>
                  <a:pt x="15185" y="18899"/>
                  <a:pt x="15315" y="18728"/>
                </a:cubicBezTo>
                <a:cubicBezTo>
                  <a:pt x="15308" y="18736"/>
                  <a:pt x="15308" y="18743"/>
                  <a:pt x="15300" y="18751"/>
                </a:cubicBezTo>
                <a:cubicBezTo>
                  <a:pt x="16924" y="16595"/>
                  <a:pt x="18547" y="14447"/>
                  <a:pt x="20171" y="12291"/>
                </a:cubicBezTo>
                <a:cubicBezTo>
                  <a:pt x="20235" y="12205"/>
                  <a:pt x="20293" y="12119"/>
                  <a:pt x="20357" y="12034"/>
                </a:cubicBezTo>
                <a:cubicBezTo>
                  <a:pt x="20379" y="12003"/>
                  <a:pt x="20393" y="11972"/>
                  <a:pt x="20415" y="11948"/>
                </a:cubicBezTo>
                <a:cubicBezTo>
                  <a:pt x="20458" y="11886"/>
                  <a:pt x="20494" y="11824"/>
                  <a:pt x="20530" y="11761"/>
                </a:cubicBezTo>
                <a:cubicBezTo>
                  <a:pt x="20537" y="11754"/>
                  <a:pt x="20544" y="11738"/>
                  <a:pt x="20551" y="11730"/>
                </a:cubicBezTo>
                <a:cubicBezTo>
                  <a:pt x="20566" y="11707"/>
                  <a:pt x="20580" y="11684"/>
                  <a:pt x="20594" y="11660"/>
                </a:cubicBezTo>
                <a:cubicBezTo>
                  <a:pt x="20630" y="11606"/>
                  <a:pt x="20659" y="11543"/>
                  <a:pt x="20695" y="11481"/>
                </a:cubicBezTo>
                <a:cubicBezTo>
                  <a:pt x="20717" y="11442"/>
                  <a:pt x="20738" y="11403"/>
                  <a:pt x="20752" y="11364"/>
                </a:cubicBezTo>
                <a:cubicBezTo>
                  <a:pt x="20767" y="11333"/>
                  <a:pt x="20781" y="11310"/>
                  <a:pt x="20796" y="11279"/>
                </a:cubicBezTo>
                <a:cubicBezTo>
                  <a:pt x="20810" y="11248"/>
                  <a:pt x="20824" y="11217"/>
                  <a:pt x="20839" y="11185"/>
                </a:cubicBezTo>
                <a:cubicBezTo>
                  <a:pt x="20853" y="11162"/>
                  <a:pt x="20860" y="11139"/>
                  <a:pt x="20875" y="11115"/>
                </a:cubicBezTo>
                <a:cubicBezTo>
                  <a:pt x="20889" y="11084"/>
                  <a:pt x="20896" y="11061"/>
                  <a:pt x="20910" y="11030"/>
                </a:cubicBezTo>
                <a:cubicBezTo>
                  <a:pt x="20918" y="11014"/>
                  <a:pt x="20925" y="10999"/>
                  <a:pt x="20932" y="10991"/>
                </a:cubicBezTo>
                <a:cubicBezTo>
                  <a:pt x="20968" y="10913"/>
                  <a:pt x="21004" y="10827"/>
                  <a:pt x="21033" y="10749"/>
                </a:cubicBezTo>
                <a:cubicBezTo>
                  <a:pt x="21040" y="10734"/>
                  <a:pt x="21047" y="10718"/>
                  <a:pt x="21047" y="10703"/>
                </a:cubicBezTo>
                <a:cubicBezTo>
                  <a:pt x="21076" y="10625"/>
                  <a:pt x="21104" y="10547"/>
                  <a:pt x="21133" y="10469"/>
                </a:cubicBezTo>
                <a:cubicBezTo>
                  <a:pt x="21133" y="10461"/>
                  <a:pt x="21140" y="10454"/>
                  <a:pt x="21140" y="10454"/>
                </a:cubicBezTo>
                <a:cubicBezTo>
                  <a:pt x="21140" y="10446"/>
                  <a:pt x="21148" y="10430"/>
                  <a:pt x="21148" y="10423"/>
                </a:cubicBezTo>
                <a:cubicBezTo>
                  <a:pt x="21176" y="10337"/>
                  <a:pt x="21205" y="10251"/>
                  <a:pt x="21227" y="10166"/>
                </a:cubicBezTo>
                <a:cubicBezTo>
                  <a:pt x="21227" y="10158"/>
                  <a:pt x="21227" y="10158"/>
                  <a:pt x="21234" y="10150"/>
                </a:cubicBezTo>
                <a:cubicBezTo>
                  <a:pt x="21234" y="10150"/>
                  <a:pt x="21234" y="10142"/>
                  <a:pt x="21234" y="10142"/>
                </a:cubicBezTo>
                <a:cubicBezTo>
                  <a:pt x="21263" y="10057"/>
                  <a:pt x="21284" y="9963"/>
                  <a:pt x="21306" y="9870"/>
                </a:cubicBezTo>
                <a:cubicBezTo>
                  <a:pt x="21313" y="9854"/>
                  <a:pt x="21313" y="9839"/>
                  <a:pt x="21320" y="9823"/>
                </a:cubicBezTo>
                <a:cubicBezTo>
                  <a:pt x="21320" y="9808"/>
                  <a:pt x="21327" y="9792"/>
                  <a:pt x="21327" y="9776"/>
                </a:cubicBezTo>
                <a:cubicBezTo>
                  <a:pt x="21342" y="9706"/>
                  <a:pt x="21356" y="9629"/>
                  <a:pt x="21370" y="9559"/>
                </a:cubicBezTo>
                <a:cubicBezTo>
                  <a:pt x="21370" y="9551"/>
                  <a:pt x="21370" y="9551"/>
                  <a:pt x="21370" y="9543"/>
                </a:cubicBezTo>
                <a:cubicBezTo>
                  <a:pt x="21370" y="9527"/>
                  <a:pt x="21377" y="9512"/>
                  <a:pt x="21377" y="9496"/>
                </a:cubicBezTo>
                <a:cubicBezTo>
                  <a:pt x="21385" y="9442"/>
                  <a:pt x="21399" y="9395"/>
                  <a:pt x="21406" y="9341"/>
                </a:cubicBezTo>
                <a:cubicBezTo>
                  <a:pt x="21413" y="9317"/>
                  <a:pt x="21413" y="9286"/>
                  <a:pt x="21421" y="9263"/>
                </a:cubicBezTo>
                <a:cubicBezTo>
                  <a:pt x="21428" y="9239"/>
                  <a:pt x="21428" y="9208"/>
                  <a:pt x="21435" y="9185"/>
                </a:cubicBezTo>
                <a:cubicBezTo>
                  <a:pt x="21435" y="9162"/>
                  <a:pt x="21442" y="9146"/>
                  <a:pt x="21442" y="9123"/>
                </a:cubicBezTo>
                <a:cubicBezTo>
                  <a:pt x="21449" y="9053"/>
                  <a:pt x="21457" y="8983"/>
                  <a:pt x="21464" y="8912"/>
                </a:cubicBezTo>
                <a:cubicBezTo>
                  <a:pt x="21464" y="8912"/>
                  <a:pt x="21464" y="8905"/>
                  <a:pt x="21464" y="8905"/>
                </a:cubicBezTo>
                <a:cubicBezTo>
                  <a:pt x="21464" y="8905"/>
                  <a:pt x="21464" y="8905"/>
                  <a:pt x="21464" y="8905"/>
                </a:cubicBezTo>
                <a:cubicBezTo>
                  <a:pt x="21464" y="8905"/>
                  <a:pt x="21464" y="8905"/>
                  <a:pt x="21464" y="8905"/>
                </a:cubicBezTo>
                <a:cubicBezTo>
                  <a:pt x="21471" y="8842"/>
                  <a:pt x="21478" y="8780"/>
                  <a:pt x="21478" y="8718"/>
                </a:cubicBezTo>
                <a:cubicBezTo>
                  <a:pt x="21478" y="8679"/>
                  <a:pt x="21485" y="8648"/>
                  <a:pt x="21485" y="8609"/>
                </a:cubicBezTo>
                <a:cubicBezTo>
                  <a:pt x="21485" y="8593"/>
                  <a:pt x="21485" y="8578"/>
                  <a:pt x="21485" y="8562"/>
                </a:cubicBezTo>
                <a:cubicBezTo>
                  <a:pt x="21485" y="8554"/>
                  <a:pt x="21485" y="8539"/>
                  <a:pt x="21485" y="8531"/>
                </a:cubicBezTo>
                <a:cubicBezTo>
                  <a:pt x="21485" y="8469"/>
                  <a:pt x="21492" y="8407"/>
                  <a:pt x="21492" y="8344"/>
                </a:cubicBezTo>
                <a:cubicBezTo>
                  <a:pt x="21492" y="8321"/>
                  <a:pt x="21492" y="8298"/>
                  <a:pt x="21492" y="8274"/>
                </a:cubicBezTo>
                <a:cubicBezTo>
                  <a:pt x="21492" y="8259"/>
                  <a:pt x="21492" y="8235"/>
                  <a:pt x="21492" y="8220"/>
                </a:cubicBezTo>
                <a:cubicBezTo>
                  <a:pt x="21492" y="8196"/>
                  <a:pt x="21492" y="8173"/>
                  <a:pt x="21492" y="8157"/>
                </a:cubicBezTo>
                <a:cubicBezTo>
                  <a:pt x="21521" y="8080"/>
                  <a:pt x="21514" y="8033"/>
                  <a:pt x="21514" y="798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2ABF4D27-C14E-1127-D172-DB38A72057B2}"/>
              </a:ext>
            </a:extLst>
          </p:cNvPr>
          <p:cNvSpPr/>
          <p:nvPr/>
        </p:nvSpPr>
        <p:spPr>
          <a:xfrm>
            <a:off x="571721" y="4592809"/>
            <a:ext cx="1376327" cy="12872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0" h="21600" extrusionOk="0">
                <a:moveTo>
                  <a:pt x="9403" y="0"/>
                </a:moveTo>
                <a:cubicBezTo>
                  <a:pt x="10905" y="0"/>
                  <a:pt x="12379" y="316"/>
                  <a:pt x="13744" y="889"/>
                </a:cubicBezTo>
                <a:cubicBezTo>
                  <a:pt x="15108" y="1462"/>
                  <a:pt x="16362" y="2281"/>
                  <a:pt x="17452" y="3299"/>
                </a:cubicBezTo>
                <a:cubicBezTo>
                  <a:pt x="18532" y="4306"/>
                  <a:pt x="19439" y="5511"/>
                  <a:pt x="20116" y="6825"/>
                </a:cubicBezTo>
                <a:cubicBezTo>
                  <a:pt x="20785" y="8138"/>
                  <a:pt x="21224" y="9570"/>
                  <a:pt x="21362" y="11072"/>
                </a:cubicBezTo>
                <a:cubicBezTo>
                  <a:pt x="21499" y="12553"/>
                  <a:pt x="21343" y="13965"/>
                  <a:pt x="20931" y="15230"/>
                </a:cubicBezTo>
                <a:cubicBezTo>
                  <a:pt x="20519" y="16494"/>
                  <a:pt x="19869" y="17620"/>
                  <a:pt x="19018" y="18568"/>
                </a:cubicBezTo>
                <a:cubicBezTo>
                  <a:pt x="18175" y="19506"/>
                  <a:pt x="17131" y="20267"/>
                  <a:pt x="15950" y="20790"/>
                </a:cubicBezTo>
                <a:cubicBezTo>
                  <a:pt x="14769" y="21314"/>
                  <a:pt x="13441" y="21600"/>
                  <a:pt x="12004" y="21600"/>
                </a:cubicBezTo>
                <a:cubicBezTo>
                  <a:pt x="10566" y="21600"/>
                  <a:pt x="9174" y="21314"/>
                  <a:pt x="7865" y="20790"/>
                </a:cubicBezTo>
                <a:cubicBezTo>
                  <a:pt x="6556" y="20267"/>
                  <a:pt x="5329" y="19506"/>
                  <a:pt x="4257" y="18568"/>
                </a:cubicBezTo>
                <a:cubicBezTo>
                  <a:pt x="3177" y="17620"/>
                  <a:pt x="2252" y="16494"/>
                  <a:pt x="1547" y="15230"/>
                </a:cubicBezTo>
                <a:cubicBezTo>
                  <a:pt x="833" y="13956"/>
                  <a:pt x="329" y="12553"/>
                  <a:pt x="119" y="11072"/>
                </a:cubicBezTo>
                <a:cubicBezTo>
                  <a:pt x="-101" y="9580"/>
                  <a:pt x="-9" y="8138"/>
                  <a:pt x="348" y="6825"/>
                </a:cubicBezTo>
                <a:cubicBezTo>
                  <a:pt x="705" y="5501"/>
                  <a:pt x="1327" y="4306"/>
                  <a:pt x="2161" y="3299"/>
                </a:cubicBezTo>
                <a:cubicBezTo>
                  <a:pt x="3003" y="2281"/>
                  <a:pt x="4056" y="1462"/>
                  <a:pt x="5283" y="889"/>
                </a:cubicBezTo>
                <a:cubicBezTo>
                  <a:pt x="6510" y="316"/>
                  <a:pt x="7902" y="0"/>
                  <a:pt x="9403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34" name="Graphic 44" descr="Lightbulb with solid fill">
            <a:extLst>
              <a:ext uri="{FF2B5EF4-FFF2-40B4-BE49-F238E27FC236}">
                <a16:creationId xmlns:a16="http://schemas.microsoft.com/office/drawing/2014/main" id="{5B91E991-2206-7E5D-E8E4-F833EDBCC89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14946" y="4891516"/>
            <a:ext cx="689879" cy="6898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48" name="Group 47">
            <a:extLst>
              <a:ext uri="{FF2B5EF4-FFF2-40B4-BE49-F238E27FC236}">
                <a16:creationId xmlns:a16="http://schemas.microsoft.com/office/drawing/2014/main" id="{0DB92890-112B-3758-BEB9-1EB02BE6BF79}"/>
              </a:ext>
            </a:extLst>
          </p:cNvPr>
          <p:cNvGrpSpPr/>
          <p:nvPr/>
        </p:nvGrpSpPr>
        <p:grpSpPr>
          <a:xfrm>
            <a:off x="939031" y="1957258"/>
            <a:ext cx="1719331" cy="1268645"/>
            <a:chOff x="255548" y="1496034"/>
            <a:chExt cx="2194560" cy="1268645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8F9D2CE-C4B7-CC2C-1C23-88DE23940EB8}"/>
                </a:ext>
              </a:extLst>
            </p:cNvPr>
            <p:cNvSpPr txBox="1"/>
            <p:nvPr/>
          </p:nvSpPr>
          <p:spPr>
            <a:xfrm>
              <a:off x="255548" y="1496034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0263130-962A-4467-9415-761290BF646C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9233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A8A9E1CC-EF60-B796-54DB-1A96CE4F5C36}"/>
              </a:ext>
            </a:extLst>
          </p:cNvPr>
          <p:cNvGrpSpPr/>
          <p:nvPr/>
        </p:nvGrpSpPr>
        <p:grpSpPr>
          <a:xfrm>
            <a:off x="2806363" y="1957258"/>
            <a:ext cx="1719331" cy="1268645"/>
            <a:chOff x="255548" y="1496034"/>
            <a:chExt cx="2194560" cy="1268645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B96B170-5286-C198-F019-A74D446FD2D0}"/>
                </a:ext>
              </a:extLst>
            </p:cNvPr>
            <p:cNvSpPr txBox="1"/>
            <p:nvPr/>
          </p:nvSpPr>
          <p:spPr>
            <a:xfrm>
              <a:off x="255548" y="1496034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D6CFA77-9B7A-BCCD-0DB8-86E552F7F23F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9233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CF176E1-6799-D4D1-B68C-6B938A39D119}"/>
              </a:ext>
            </a:extLst>
          </p:cNvPr>
          <p:cNvGrpSpPr/>
          <p:nvPr/>
        </p:nvGrpSpPr>
        <p:grpSpPr>
          <a:xfrm>
            <a:off x="4596029" y="1957258"/>
            <a:ext cx="1719331" cy="1268645"/>
            <a:chOff x="255548" y="1496034"/>
            <a:chExt cx="2194560" cy="1268645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003EEC1-6368-081D-0577-B79DBD3D7298}"/>
                </a:ext>
              </a:extLst>
            </p:cNvPr>
            <p:cNvSpPr txBox="1"/>
            <p:nvPr/>
          </p:nvSpPr>
          <p:spPr>
            <a:xfrm>
              <a:off x="255548" y="1496034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93DD00C-8550-76EF-2BE0-13DD7C1C4FA9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9233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1AA7A26-82D1-0595-5F1A-BC5EE41FE7A2}"/>
              </a:ext>
            </a:extLst>
          </p:cNvPr>
          <p:cNvGrpSpPr/>
          <p:nvPr/>
        </p:nvGrpSpPr>
        <p:grpSpPr>
          <a:xfrm>
            <a:off x="6481118" y="1957258"/>
            <a:ext cx="1719331" cy="1268645"/>
            <a:chOff x="255548" y="1496034"/>
            <a:chExt cx="2194560" cy="1268645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BA0BFF5-F548-6BE6-DC25-47A6F02F7AE8}"/>
                </a:ext>
              </a:extLst>
            </p:cNvPr>
            <p:cNvSpPr txBox="1"/>
            <p:nvPr/>
          </p:nvSpPr>
          <p:spPr>
            <a:xfrm>
              <a:off x="255548" y="1496034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2837F2F-97A6-38DB-EF02-85C2C114329D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9233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Cylinder List – Slide Template</a:t>
            </a:r>
          </a:p>
        </p:txBody>
      </p:sp>
      <p:sp>
        <p:nvSpPr>
          <p:cNvPr id="3" name="Rectangle">
            <a:extLst>
              <a:ext uri="{FF2B5EF4-FFF2-40B4-BE49-F238E27FC236}">
                <a16:creationId xmlns:a16="http://schemas.microsoft.com/office/drawing/2014/main" id="{CA47CC5C-F2D4-2851-470E-71DCE67836BC}"/>
              </a:ext>
            </a:extLst>
          </p:cNvPr>
          <p:cNvSpPr/>
          <p:nvPr/>
        </p:nvSpPr>
        <p:spPr>
          <a:xfrm>
            <a:off x="1262769" y="3415635"/>
            <a:ext cx="1071859" cy="1680836"/>
          </a:xfrm>
          <a:custGeom>
            <a:avLst/>
            <a:gdLst>
              <a:gd name="connsiteX0" fmla="*/ 0 w 1117622"/>
              <a:gd name="connsiteY0" fmla="*/ 0 h 1533123"/>
              <a:gd name="connsiteX1" fmla="*/ 1117622 w 1117622"/>
              <a:gd name="connsiteY1" fmla="*/ 0 h 1533123"/>
              <a:gd name="connsiteX2" fmla="*/ 1117622 w 1117622"/>
              <a:gd name="connsiteY2" fmla="*/ 1533123 h 1533123"/>
              <a:gd name="connsiteX3" fmla="*/ 0 w 1117622"/>
              <a:gd name="connsiteY3" fmla="*/ 1533123 h 1533123"/>
              <a:gd name="connsiteX4" fmla="*/ 0 w 1117622"/>
              <a:gd name="connsiteY4" fmla="*/ 0 h 1533123"/>
              <a:gd name="connsiteX0" fmla="*/ 0 w 1117622"/>
              <a:gd name="connsiteY0" fmla="*/ 0 h 1533123"/>
              <a:gd name="connsiteX1" fmla="*/ 1117622 w 1117622"/>
              <a:gd name="connsiteY1" fmla="*/ 0 h 1533123"/>
              <a:gd name="connsiteX2" fmla="*/ 1117622 w 1117622"/>
              <a:gd name="connsiteY2" fmla="*/ 1533123 h 1533123"/>
              <a:gd name="connsiteX3" fmla="*/ 517595 w 1117622"/>
              <a:gd name="connsiteY3" fmla="*/ 1532106 h 1533123"/>
              <a:gd name="connsiteX4" fmla="*/ 0 w 1117622"/>
              <a:gd name="connsiteY4" fmla="*/ 1533123 h 1533123"/>
              <a:gd name="connsiteX5" fmla="*/ 0 w 1117622"/>
              <a:gd name="connsiteY5" fmla="*/ 0 h 1533123"/>
              <a:gd name="connsiteX0" fmla="*/ 0 w 1117622"/>
              <a:gd name="connsiteY0" fmla="*/ 0 h 1752600"/>
              <a:gd name="connsiteX1" fmla="*/ 1117622 w 1117622"/>
              <a:gd name="connsiteY1" fmla="*/ 0 h 1752600"/>
              <a:gd name="connsiteX2" fmla="*/ 1117622 w 1117622"/>
              <a:gd name="connsiteY2" fmla="*/ 1533123 h 1752600"/>
              <a:gd name="connsiteX3" fmla="*/ 1036404 w 1117622"/>
              <a:gd name="connsiteY3" fmla="*/ 1752600 h 1752600"/>
              <a:gd name="connsiteX4" fmla="*/ 0 w 1117622"/>
              <a:gd name="connsiteY4" fmla="*/ 1533123 h 1752600"/>
              <a:gd name="connsiteX5" fmla="*/ 0 w 1117622"/>
              <a:gd name="connsiteY5" fmla="*/ 0 h 1752600"/>
              <a:gd name="connsiteX0" fmla="*/ 0 w 1117622"/>
              <a:gd name="connsiteY0" fmla="*/ 0 h 1752600"/>
              <a:gd name="connsiteX1" fmla="*/ 1117622 w 1117622"/>
              <a:gd name="connsiteY1" fmla="*/ 0 h 1752600"/>
              <a:gd name="connsiteX2" fmla="*/ 1117622 w 1117622"/>
              <a:gd name="connsiteY2" fmla="*/ 1533123 h 1752600"/>
              <a:gd name="connsiteX3" fmla="*/ 1036404 w 1117622"/>
              <a:gd name="connsiteY3" fmla="*/ 1752600 h 1752600"/>
              <a:gd name="connsiteX4" fmla="*/ 0 w 1117622"/>
              <a:gd name="connsiteY4" fmla="*/ 1533123 h 1752600"/>
              <a:gd name="connsiteX5" fmla="*/ 0 w 1117622"/>
              <a:gd name="connsiteY5" fmla="*/ 0 h 175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7622" h="1752600">
                <a:moveTo>
                  <a:pt x="0" y="0"/>
                </a:moveTo>
                <a:lnTo>
                  <a:pt x="1117622" y="0"/>
                </a:lnTo>
                <a:lnTo>
                  <a:pt x="1117622" y="1533123"/>
                </a:lnTo>
                <a:lnTo>
                  <a:pt x="1036404" y="1752600"/>
                </a:lnTo>
                <a:lnTo>
                  <a:pt x="0" y="153312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E81D1BA7-1FB2-D9B6-22CB-0966F6257B3C}"/>
              </a:ext>
            </a:extLst>
          </p:cNvPr>
          <p:cNvSpPr/>
          <p:nvPr/>
        </p:nvSpPr>
        <p:spPr>
          <a:xfrm>
            <a:off x="1262769" y="1231892"/>
            <a:ext cx="1071859" cy="535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4" y="0"/>
                </a:moveTo>
                <a:cubicBezTo>
                  <a:pt x="4828" y="0"/>
                  <a:pt x="0" y="9684"/>
                  <a:pt x="0" y="21600"/>
                </a:cubicBezTo>
                <a:lnTo>
                  <a:pt x="21600" y="21600"/>
                </a:lnTo>
                <a:cubicBezTo>
                  <a:pt x="21600" y="9684"/>
                  <a:pt x="16760" y="0"/>
                  <a:pt x="10794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99D537CB-34F0-A002-AEF0-696831EF4B36}"/>
              </a:ext>
            </a:extLst>
          </p:cNvPr>
          <p:cNvSpPr/>
          <p:nvPr/>
        </p:nvSpPr>
        <p:spPr>
          <a:xfrm>
            <a:off x="939033" y="3403862"/>
            <a:ext cx="1719330" cy="235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2" y="21600"/>
                </a:moveTo>
                <a:lnTo>
                  <a:pt x="148" y="21600"/>
                </a:lnTo>
                <a:cubicBezTo>
                  <a:pt x="67" y="21600"/>
                  <a:pt x="0" y="16741"/>
                  <a:pt x="0" y="10800"/>
                </a:cubicBezTo>
                <a:cubicBezTo>
                  <a:pt x="0" y="4859"/>
                  <a:pt x="67" y="0"/>
                  <a:pt x="148" y="0"/>
                </a:cubicBezTo>
                <a:lnTo>
                  <a:pt x="21452" y="0"/>
                </a:lnTo>
                <a:cubicBezTo>
                  <a:pt x="21533" y="0"/>
                  <a:pt x="21600" y="4859"/>
                  <a:pt x="21600" y="10800"/>
                </a:cubicBezTo>
                <a:cubicBezTo>
                  <a:pt x="21600" y="16741"/>
                  <a:pt x="21533" y="21600"/>
                  <a:pt x="21452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FD938FD4-0C7D-307B-F247-2D8D801A12ED}"/>
              </a:ext>
            </a:extLst>
          </p:cNvPr>
          <p:cNvSpPr/>
          <p:nvPr/>
        </p:nvSpPr>
        <p:spPr>
          <a:xfrm>
            <a:off x="939033" y="1755755"/>
            <a:ext cx="1719330" cy="235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2" y="21600"/>
                </a:moveTo>
                <a:lnTo>
                  <a:pt x="148" y="21600"/>
                </a:lnTo>
                <a:cubicBezTo>
                  <a:pt x="67" y="21600"/>
                  <a:pt x="0" y="16741"/>
                  <a:pt x="0" y="10800"/>
                </a:cubicBezTo>
                <a:cubicBezTo>
                  <a:pt x="0" y="4859"/>
                  <a:pt x="67" y="0"/>
                  <a:pt x="148" y="0"/>
                </a:cubicBezTo>
                <a:lnTo>
                  <a:pt x="21452" y="0"/>
                </a:lnTo>
                <a:cubicBezTo>
                  <a:pt x="21533" y="0"/>
                  <a:pt x="21600" y="4859"/>
                  <a:pt x="21600" y="10800"/>
                </a:cubicBezTo>
                <a:cubicBezTo>
                  <a:pt x="21600" y="16741"/>
                  <a:pt x="21533" y="21600"/>
                  <a:pt x="21452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TextBox 2">
            <a:extLst>
              <a:ext uri="{FF2B5EF4-FFF2-40B4-BE49-F238E27FC236}">
                <a16:creationId xmlns:a16="http://schemas.microsoft.com/office/drawing/2014/main" id="{5432FD7F-0530-6C75-C054-637C2D160B52}"/>
              </a:ext>
            </a:extLst>
          </p:cNvPr>
          <p:cNvSpPr txBox="1"/>
          <p:nvPr/>
        </p:nvSpPr>
        <p:spPr>
          <a:xfrm>
            <a:off x="1506394" y="1262745"/>
            <a:ext cx="584609" cy="53131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4" name="Rectangle">
            <a:extLst>
              <a:ext uri="{FF2B5EF4-FFF2-40B4-BE49-F238E27FC236}">
                <a16:creationId xmlns:a16="http://schemas.microsoft.com/office/drawing/2014/main" id="{728A04FF-70B6-5682-271C-4469DD3F6BD7}"/>
              </a:ext>
            </a:extLst>
          </p:cNvPr>
          <p:cNvSpPr/>
          <p:nvPr/>
        </p:nvSpPr>
        <p:spPr>
          <a:xfrm>
            <a:off x="3136252" y="3415635"/>
            <a:ext cx="1071859" cy="1631079"/>
          </a:xfrm>
          <a:custGeom>
            <a:avLst/>
            <a:gdLst>
              <a:gd name="connsiteX0" fmla="*/ 0 w 1117622"/>
              <a:gd name="connsiteY0" fmla="*/ 0 h 1470523"/>
              <a:gd name="connsiteX1" fmla="*/ 1117622 w 1117622"/>
              <a:gd name="connsiteY1" fmla="*/ 0 h 1470523"/>
              <a:gd name="connsiteX2" fmla="*/ 1117622 w 1117622"/>
              <a:gd name="connsiteY2" fmla="*/ 1470523 h 1470523"/>
              <a:gd name="connsiteX3" fmla="*/ 0 w 1117622"/>
              <a:gd name="connsiteY3" fmla="*/ 1470523 h 1470523"/>
              <a:gd name="connsiteX4" fmla="*/ 0 w 1117622"/>
              <a:gd name="connsiteY4" fmla="*/ 0 h 1470523"/>
              <a:gd name="connsiteX0" fmla="*/ 0 w 1117622"/>
              <a:gd name="connsiteY0" fmla="*/ 0 h 1473740"/>
              <a:gd name="connsiteX1" fmla="*/ 1117622 w 1117622"/>
              <a:gd name="connsiteY1" fmla="*/ 0 h 1473740"/>
              <a:gd name="connsiteX2" fmla="*/ 1117622 w 1117622"/>
              <a:gd name="connsiteY2" fmla="*/ 1470523 h 1473740"/>
              <a:gd name="connsiteX3" fmla="*/ 907023 w 1117622"/>
              <a:gd name="connsiteY3" fmla="*/ 1473740 h 1473740"/>
              <a:gd name="connsiteX4" fmla="*/ 0 w 1117622"/>
              <a:gd name="connsiteY4" fmla="*/ 1470523 h 1473740"/>
              <a:gd name="connsiteX5" fmla="*/ 0 w 1117622"/>
              <a:gd name="connsiteY5" fmla="*/ 0 h 1473740"/>
              <a:gd name="connsiteX0" fmla="*/ 0 w 1117622"/>
              <a:gd name="connsiteY0" fmla="*/ 0 h 1700719"/>
              <a:gd name="connsiteX1" fmla="*/ 1117622 w 1117622"/>
              <a:gd name="connsiteY1" fmla="*/ 0 h 1700719"/>
              <a:gd name="connsiteX2" fmla="*/ 1117622 w 1117622"/>
              <a:gd name="connsiteY2" fmla="*/ 1470523 h 1700719"/>
              <a:gd name="connsiteX3" fmla="*/ 1036725 w 1117622"/>
              <a:gd name="connsiteY3" fmla="*/ 1700719 h 1700719"/>
              <a:gd name="connsiteX4" fmla="*/ 0 w 1117622"/>
              <a:gd name="connsiteY4" fmla="*/ 1470523 h 1700719"/>
              <a:gd name="connsiteX5" fmla="*/ 0 w 1117622"/>
              <a:gd name="connsiteY5" fmla="*/ 0 h 1700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7622" h="1700719">
                <a:moveTo>
                  <a:pt x="0" y="0"/>
                </a:moveTo>
                <a:lnTo>
                  <a:pt x="1117622" y="0"/>
                </a:lnTo>
                <a:lnTo>
                  <a:pt x="1117622" y="1470523"/>
                </a:lnTo>
                <a:lnTo>
                  <a:pt x="1036725" y="1700719"/>
                </a:lnTo>
                <a:lnTo>
                  <a:pt x="0" y="147052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8E551ECD-3E2C-B0A3-27B2-6FB9F1FBB346}"/>
              </a:ext>
            </a:extLst>
          </p:cNvPr>
          <p:cNvSpPr/>
          <p:nvPr/>
        </p:nvSpPr>
        <p:spPr>
          <a:xfrm>
            <a:off x="3134547" y="1231892"/>
            <a:ext cx="1071859" cy="535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4" y="0"/>
                </a:moveTo>
                <a:cubicBezTo>
                  <a:pt x="4828" y="0"/>
                  <a:pt x="0" y="9684"/>
                  <a:pt x="0" y="21600"/>
                </a:cubicBezTo>
                <a:lnTo>
                  <a:pt x="21600" y="21600"/>
                </a:lnTo>
                <a:cubicBezTo>
                  <a:pt x="21588" y="9684"/>
                  <a:pt x="16760" y="0"/>
                  <a:pt x="10794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2362C264-A549-D2A7-E118-9EE4E7182C3B}"/>
              </a:ext>
            </a:extLst>
          </p:cNvPr>
          <p:cNvSpPr/>
          <p:nvPr/>
        </p:nvSpPr>
        <p:spPr>
          <a:xfrm>
            <a:off x="2810813" y="3403862"/>
            <a:ext cx="1719330" cy="235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2" y="21600"/>
                </a:moveTo>
                <a:lnTo>
                  <a:pt x="148" y="21600"/>
                </a:lnTo>
                <a:cubicBezTo>
                  <a:pt x="67" y="21600"/>
                  <a:pt x="0" y="16741"/>
                  <a:pt x="0" y="10800"/>
                </a:cubicBezTo>
                <a:cubicBezTo>
                  <a:pt x="0" y="4859"/>
                  <a:pt x="67" y="0"/>
                  <a:pt x="148" y="0"/>
                </a:cubicBezTo>
                <a:lnTo>
                  <a:pt x="21452" y="0"/>
                </a:lnTo>
                <a:cubicBezTo>
                  <a:pt x="21533" y="0"/>
                  <a:pt x="21600" y="4859"/>
                  <a:pt x="21600" y="10800"/>
                </a:cubicBezTo>
                <a:cubicBezTo>
                  <a:pt x="21600" y="16741"/>
                  <a:pt x="21533" y="21600"/>
                  <a:pt x="21452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ECA7E230-B6DA-1248-43F9-4AC2C14CDA53}"/>
              </a:ext>
            </a:extLst>
          </p:cNvPr>
          <p:cNvSpPr/>
          <p:nvPr/>
        </p:nvSpPr>
        <p:spPr>
          <a:xfrm>
            <a:off x="2810813" y="1755755"/>
            <a:ext cx="1719330" cy="235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2" y="21600"/>
                </a:moveTo>
                <a:lnTo>
                  <a:pt x="148" y="21600"/>
                </a:lnTo>
                <a:cubicBezTo>
                  <a:pt x="67" y="21600"/>
                  <a:pt x="0" y="16741"/>
                  <a:pt x="0" y="10800"/>
                </a:cubicBezTo>
                <a:cubicBezTo>
                  <a:pt x="0" y="4859"/>
                  <a:pt x="67" y="0"/>
                  <a:pt x="148" y="0"/>
                </a:cubicBezTo>
                <a:lnTo>
                  <a:pt x="21452" y="0"/>
                </a:lnTo>
                <a:cubicBezTo>
                  <a:pt x="21533" y="0"/>
                  <a:pt x="21600" y="4859"/>
                  <a:pt x="21600" y="10800"/>
                </a:cubicBezTo>
                <a:cubicBezTo>
                  <a:pt x="21600" y="16741"/>
                  <a:pt x="21533" y="21600"/>
                  <a:pt x="21452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TextBox 45">
            <a:extLst>
              <a:ext uri="{FF2B5EF4-FFF2-40B4-BE49-F238E27FC236}">
                <a16:creationId xmlns:a16="http://schemas.microsoft.com/office/drawing/2014/main" id="{D989A1A9-E344-646D-463A-618CC7435BC7}"/>
              </a:ext>
            </a:extLst>
          </p:cNvPr>
          <p:cNvSpPr txBox="1"/>
          <p:nvPr/>
        </p:nvSpPr>
        <p:spPr>
          <a:xfrm>
            <a:off x="3378172" y="1262745"/>
            <a:ext cx="584609" cy="53131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3EF29DB4-DF6C-0F42-52CE-3D6E3FA98CD0}"/>
              </a:ext>
            </a:extLst>
          </p:cNvPr>
          <p:cNvSpPr/>
          <p:nvPr/>
        </p:nvSpPr>
        <p:spPr>
          <a:xfrm>
            <a:off x="4923920" y="3415635"/>
            <a:ext cx="1071859" cy="1410309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7F18BD64-FA43-5B1E-FBA1-A7902FEC7728}"/>
              </a:ext>
            </a:extLst>
          </p:cNvPr>
          <p:cNvSpPr/>
          <p:nvPr/>
        </p:nvSpPr>
        <p:spPr>
          <a:xfrm>
            <a:off x="4923920" y="1231892"/>
            <a:ext cx="1071859" cy="535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4" y="0"/>
                </a:moveTo>
                <a:cubicBezTo>
                  <a:pt x="4828" y="0"/>
                  <a:pt x="0" y="9684"/>
                  <a:pt x="0" y="21600"/>
                </a:cubicBezTo>
                <a:lnTo>
                  <a:pt x="21600" y="21600"/>
                </a:lnTo>
                <a:cubicBezTo>
                  <a:pt x="21600" y="9684"/>
                  <a:pt x="16760" y="0"/>
                  <a:pt x="10794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8D5C27A2-33D4-6DDC-80C8-ECD3EA697358}"/>
              </a:ext>
            </a:extLst>
          </p:cNvPr>
          <p:cNvSpPr/>
          <p:nvPr/>
        </p:nvSpPr>
        <p:spPr>
          <a:xfrm>
            <a:off x="4600186" y="3403862"/>
            <a:ext cx="1719330" cy="235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2" y="21600"/>
                </a:moveTo>
                <a:lnTo>
                  <a:pt x="148" y="21600"/>
                </a:lnTo>
                <a:cubicBezTo>
                  <a:pt x="67" y="21600"/>
                  <a:pt x="0" y="16741"/>
                  <a:pt x="0" y="10800"/>
                </a:cubicBezTo>
                <a:cubicBezTo>
                  <a:pt x="0" y="4859"/>
                  <a:pt x="67" y="0"/>
                  <a:pt x="148" y="0"/>
                </a:cubicBezTo>
                <a:lnTo>
                  <a:pt x="21452" y="0"/>
                </a:lnTo>
                <a:cubicBezTo>
                  <a:pt x="21533" y="0"/>
                  <a:pt x="21600" y="4859"/>
                  <a:pt x="21600" y="10800"/>
                </a:cubicBezTo>
                <a:cubicBezTo>
                  <a:pt x="21600" y="16741"/>
                  <a:pt x="21533" y="21600"/>
                  <a:pt x="21452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B957FE68-1706-149D-B600-1F3F375426C8}"/>
              </a:ext>
            </a:extLst>
          </p:cNvPr>
          <p:cNvSpPr/>
          <p:nvPr/>
        </p:nvSpPr>
        <p:spPr>
          <a:xfrm>
            <a:off x="4600186" y="1755755"/>
            <a:ext cx="1719330" cy="235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2" y="21600"/>
                </a:moveTo>
                <a:lnTo>
                  <a:pt x="148" y="21600"/>
                </a:lnTo>
                <a:cubicBezTo>
                  <a:pt x="67" y="21600"/>
                  <a:pt x="0" y="16741"/>
                  <a:pt x="0" y="10800"/>
                </a:cubicBezTo>
                <a:cubicBezTo>
                  <a:pt x="0" y="4859"/>
                  <a:pt x="67" y="0"/>
                  <a:pt x="148" y="0"/>
                </a:cubicBezTo>
                <a:lnTo>
                  <a:pt x="21452" y="0"/>
                </a:lnTo>
                <a:cubicBezTo>
                  <a:pt x="21533" y="0"/>
                  <a:pt x="21600" y="4859"/>
                  <a:pt x="21600" y="10800"/>
                </a:cubicBezTo>
                <a:cubicBezTo>
                  <a:pt x="21600" y="16741"/>
                  <a:pt x="21533" y="21600"/>
                  <a:pt x="21452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TextBox 46">
            <a:extLst>
              <a:ext uri="{FF2B5EF4-FFF2-40B4-BE49-F238E27FC236}">
                <a16:creationId xmlns:a16="http://schemas.microsoft.com/office/drawing/2014/main" id="{48CCF235-EBFC-D0FB-DE45-14ABEBCAEA86}"/>
              </a:ext>
            </a:extLst>
          </p:cNvPr>
          <p:cNvSpPr txBox="1"/>
          <p:nvPr/>
        </p:nvSpPr>
        <p:spPr>
          <a:xfrm>
            <a:off x="5167546" y="1262745"/>
            <a:ext cx="584609" cy="53131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85EDF7F4-D174-94A6-874D-05C1A444E302}"/>
              </a:ext>
            </a:extLst>
          </p:cNvPr>
          <p:cNvSpPr/>
          <p:nvPr/>
        </p:nvSpPr>
        <p:spPr>
          <a:xfrm>
            <a:off x="6807472" y="3415634"/>
            <a:ext cx="1071859" cy="1471168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7D181A19-2CEF-2E67-EEDC-A0504D124D90}"/>
              </a:ext>
            </a:extLst>
          </p:cNvPr>
          <p:cNvSpPr/>
          <p:nvPr/>
        </p:nvSpPr>
        <p:spPr>
          <a:xfrm>
            <a:off x="6807472" y="1231892"/>
            <a:ext cx="1071859" cy="535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4" y="0"/>
                </a:moveTo>
                <a:cubicBezTo>
                  <a:pt x="4828" y="0"/>
                  <a:pt x="0" y="9684"/>
                  <a:pt x="0" y="21600"/>
                </a:cubicBezTo>
                <a:lnTo>
                  <a:pt x="21600" y="21600"/>
                </a:lnTo>
                <a:cubicBezTo>
                  <a:pt x="21588" y="9684"/>
                  <a:pt x="16760" y="0"/>
                  <a:pt x="10794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62247BC9-1B54-BDC2-9DB4-F64DE69F3C57}"/>
              </a:ext>
            </a:extLst>
          </p:cNvPr>
          <p:cNvSpPr/>
          <p:nvPr/>
        </p:nvSpPr>
        <p:spPr>
          <a:xfrm>
            <a:off x="6483736" y="3403862"/>
            <a:ext cx="1719330" cy="235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2" y="21600"/>
                </a:moveTo>
                <a:lnTo>
                  <a:pt x="148" y="21600"/>
                </a:lnTo>
                <a:cubicBezTo>
                  <a:pt x="67" y="21600"/>
                  <a:pt x="0" y="16741"/>
                  <a:pt x="0" y="10800"/>
                </a:cubicBezTo>
                <a:cubicBezTo>
                  <a:pt x="0" y="4859"/>
                  <a:pt x="67" y="0"/>
                  <a:pt x="148" y="0"/>
                </a:cubicBezTo>
                <a:lnTo>
                  <a:pt x="21452" y="0"/>
                </a:lnTo>
                <a:cubicBezTo>
                  <a:pt x="21533" y="0"/>
                  <a:pt x="21600" y="4859"/>
                  <a:pt x="21600" y="10800"/>
                </a:cubicBezTo>
                <a:cubicBezTo>
                  <a:pt x="21600" y="16741"/>
                  <a:pt x="21533" y="21600"/>
                  <a:pt x="21452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49BB435D-C547-EB09-416F-BD861C90DC52}"/>
              </a:ext>
            </a:extLst>
          </p:cNvPr>
          <p:cNvSpPr/>
          <p:nvPr/>
        </p:nvSpPr>
        <p:spPr>
          <a:xfrm>
            <a:off x="6483736" y="1755755"/>
            <a:ext cx="1719330" cy="235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2" y="21600"/>
                </a:moveTo>
                <a:lnTo>
                  <a:pt x="148" y="21600"/>
                </a:lnTo>
                <a:cubicBezTo>
                  <a:pt x="67" y="21600"/>
                  <a:pt x="0" y="16741"/>
                  <a:pt x="0" y="10800"/>
                </a:cubicBezTo>
                <a:cubicBezTo>
                  <a:pt x="0" y="4859"/>
                  <a:pt x="67" y="0"/>
                  <a:pt x="148" y="0"/>
                </a:cubicBezTo>
                <a:lnTo>
                  <a:pt x="21452" y="0"/>
                </a:lnTo>
                <a:cubicBezTo>
                  <a:pt x="21533" y="0"/>
                  <a:pt x="21600" y="4859"/>
                  <a:pt x="21600" y="10800"/>
                </a:cubicBezTo>
                <a:cubicBezTo>
                  <a:pt x="21600" y="16741"/>
                  <a:pt x="21533" y="21600"/>
                  <a:pt x="21452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TextBox 47">
            <a:extLst>
              <a:ext uri="{FF2B5EF4-FFF2-40B4-BE49-F238E27FC236}">
                <a16:creationId xmlns:a16="http://schemas.microsoft.com/office/drawing/2014/main" id="{6C11D54E-F168-D25C-F0B4-42951EE65BF4}"/>
              </a:ext>
            </a:extLst>
          </p:cNvPr>
          <p:cNvSpPr txBox="1"/>
          <p:nvPr/>
        </p:nvSpPr>
        <p:spPr>
          <a:xfrm>
            <a:off x="7051097" y="1262745"/>
            <a:ext cx="584609" cy="53131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58AF7A60-3362-E86E-716E-F0EB77EFB59B}"/>
              </a:ext>
            </a:extLst>
          </p:cNvPr>
          <p:cNvSpPr/>
          <p:nvPr/>
        </p:nvSpPr>
        <p:spPr>
          <a:xfrm>
            <a:off x="6807472" y="4246693"/>
            <a:ext cx="1764104" cy="16310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0" h="21600" extrusionOk="0">
                <a:moveTo>
                  <a:pt x="21244" y="9954"/>
                </a:moveTo>
                <a:cubicBezTo>
                  <a:pt x="20964" y="8910"/>
                  <a:pt x="20476" y="7966"/>
                  <a:pt x="19823" y="7171"/>
                </a:cubicBezTo>
                <a:cubicBezTo>
                  <a:pt x="19407" y="6673"/>
                  <a:pt x="18934" y="6228"/>
                  <a:pt x="18396" y="5854"/>
                </a:cubicBezTo>
                <a:cubicBezTo>
                  <a:pt x="18396" y="5854"/>
                  <a:pt x="18396" y="5854"/>
                  <a:pt x="18396" y="5854"/>
                </a:cubicBezTo>
                <a:lnTo>
                  <a:pt x="11552" y="1107"/>
                </a:lnTo>
                <a:cubicBezTo>
                  <a:pt x="11502" y="1068"/>
                  <a:pt x="11452" y="1037"/>
                  <a:pt x="11401" y="1006"/>
                </a:cubicBezTo>
                <a:cubicBezTo>
                  <a:pt x="11394" y="998"/>
                  <a:pt x="11387" y="998"/>
                  <a:pt x="11380" y="990"/>
                </a:cubicBezTo>
                <a:cubicBezTo>
                  <a:pt x="11358" y="974"/>
                  <a:pt x="11344" y="967"/>
                  <a:pt x="11322" y="951"/>
                </a:cubicBezTo>
                <a:cubicBezTo>
                  <a:pt x="11294" y="935"/>
                  <a:pt x="11272" y="920"/>
                  <a:pt x="11244" y="904"/>
                </a:cubicBezTo>
                <a:cubicBezTo>
                  <a:pt x="11229" y="896"/>
                  <a:pt x="11208" y="889"/>
                  <a:pt x="11193" y="873"/>
                </a:cubicBezTo>
                <a:cubicBezTo>
                  <a:pt x="11172" y="857"/>
                  <a:pt x="11150" y="850"/>
                  <a:pt x="11129" y="834"/>
                </a:cubicBezTo>
                <a:cubicBezTo>
                  <a:pt x="11114" y="826"/>
                  <a:pt x="11100" y="819"/>
                  <a:pt x="11079" y="803"/>
                </a:cubicBezTo>
                <a:cubicBezTo>
                  <a:pt x="11050" y="787"/>
                  <a:pt x="11021" y="772"/>
                  <a:pt x="11000" y="756"/>
                </a:cubicBezTo>
                <a:cubicBezTo>
                  <a:pt x="10978" y="748"/>
                  <a:pt x="10964" y="733"/>
                  <a:pt x="10942" y="725"/>
                </a:cubicBezTo>
                <a:cubicBezTo>
                  <a:pt x="10935" y="717"/>
                  <a:pt x="10928" y="717"/>
                  <a:pt x="10921" y="709"/>
                </a:cubicBezTo>
                <a:cubicBezTo>
                  <a:pt x="10906" y="702"/>
                  <a:pt x="10892" y="694"/>
                  <a:pt x="10871" y="686"/>
                </a:cubicBezTo>
                <a:cubicBezTo>
                  <a:pt x="10827" y="663"/>
                  <a:pt x="10792" y="647"/>
                  <a:pt x="10749" y="624"/>
                </a:cubicBezTo>
                <a:cubicBezTo>
                  <a:pt x="10727" y="616"/>
                  <a:pt x="10705" y="600"/>
                  <a:pt x="10684" y="592"/>
                </a:cubicBezTo>
                <a:cubicBezTo>
                  <a:pt x="10670" y="585"/>
                  <a:pt x="10655" y="577"/>
                  <a:pt x="10641" y="569"/>
                </a:cubicBezTo>
                <a:cubicBezTo>
                  <a:pt x="10627" y="561"/>
                  <a:pt x="10612" y="554"/>
                  <a:pt x="10598" y="554"/>
                </a:cubicBezTo>
                <a:cubicBezTo>
                  <a:pt x="10533" y="522"/>
                  <a:pt x="10476" y="499"/>
                  <a:pt x="10411" y="476"/>
                </a:cubicBezTo>
                <a:cubicBezTo>
                  <a:pt x="10397" y="468"/>
                  <a:pt x="10375" y="460"/>
                  <a:pt x="10361" y="452"/>
                </a:cubicBezTo>
                <a:cubicBezTo>
                  <a:pt x="10354" y="452"/>
                  <a:pt x="10347" y="444"/>
                  <a:pt x="10340" y="444"/>
                </a:cubicBezTo>
                <a:cubicBezTo>
                  <a:pt x="10254" y="413"/>
                  <a:pt x="10167" y="374"/>
                  <a:pt x="10081" y="343"/>
                </a:cubicBezTo>
                <a:cubicBezTo>
                  <a:pt x="10081" y="343"/>
                  <a:pt x="10074" y="343"/>
                  <a:pt x="10074" y="343"/>
                </a:cubicBezTo>
                <a:cubicBezTo>
                  <a:pt x="10060" y="335"/>
                  <a:pt x="10053" y="335"/>
                  <a:pt x="10038" y="327"/>
                </a:cubicBezTo>
                <a:cubicBezTo>
                  <a:pt x="9981" y="304"/>
                  <a:pt x="9924" y="289"/>
                  <a:pt x="9866" y="273"/>
                </a:cubicBezTo>
                <a:cubicBezTo>
                  <a:pt x="9852" y="265"/>
                  <a:pt x="9830" y="265"/>
                  <a:pt x="9816" y="257"/>
                </a:cubicBezTo>
                <a:cubicBezTo>
                  <a:pt x="9802" y="257"/>
                  <a:pt x="9794" y="249"/>
                  <a:pt x="9780" y="249"/>
                </a:cubicBezTo>
                <a:cubicBezTo>
                  <a:pt x="9751" y="242"/>
                  <a:pt x="9723" y="234"/>
                  <a:pt x="9687" y="226"/>
                </a:cubicBezTo>
                <a:cubicBezTo>
                  <a:pt x="9658" y="218"/>
                  <a:pt x="9637" y="211"/>
                  <a:pt x="9608" y="203"/>
                </a:cubicBezTo>
                <a:cubicBezTo>
                  <a:pt x="9601" y="203"/>
                  <a:pt x="9586" y="195"/>
                  <a:pt x="9579" y="195"/>
                </a:cubicBezTo>
                <a:cubicBezTo>
                  <a:pt x="9536" y="179"/>
                  <a:pt x="9486" y="172"/>
                  <a:pt x="9443" y="164"/>
                </a:cubicBezTo>
                <a:cubicBezTo>
                  <a:pt x="9429" y="156"/>
                  <a:pt x="9407" y="156"/>
                  <a:pt x="9393" y="148"/>
                </a:cubicBezTo>
                <a:cubicBezTo>
                  <a:pt x="9393" y="148"/>
                  <a:pt x="9386" y="148"/>
                  <a:pt x="9386" y="148"/>
                </a:cubicBezTo>
                <a:cubicBezTo>
                  <a:pt x="9321" y="133"/>
                  <a:pt x="9249" y="117"/>
                  <a:pt x="9185" y="109"/>
                </a:cubicBezTo>
                <a:cubicBezTo>
                  <a:pt x="9177" y="109"/>
                  <a:pt x="9177" y="109"/>
                  <a:pt x="9170" y="109"/>
                </a:cubicBezTo>
                <a:cubicBezTo>
                  <a:pt x="9149" y="109"/>
                  <a:pt x="9134" y="101"/>
                  <a:pt x="9113" y="101"/>
                </a:cubicBezTo>
                <a:cubicBezTo>
                  <a:pt x="9070" y="94"/>
                  <a:pt x="9020" y="86"/>
                  <a:pt x="8977" y="78"/>
                </a:cubicBezTo>
                <a:cubicBezTo>
                  <a:pt x="8962" y="78"/>
                  <a:pt x="8955" y="78"/>
                  <a:pt x="8941" y="70"/>
                </a:cubicBezTo>
                <a:cubicBezTo>
                  <a:pt x="8934" y="70"/>
                  <a:pt x="8926" y="70"/>
                  <a:pt x="8919" y="70"/>
                </a:cubicBezTo>
                <a:cubicBezTo>
                  <a:pt x="8905" y="70"/>
                  <a:pt x="8898" y="70"/>
                  <a:pt x="8883" y="62"/>
                </a:cubicBezTo>
                <a:cubicBezTo>
                  <a:pt x="8855" y="62"/>
                  <a:pt x="8833" y="55"/>
                  <a:pt x="8804" y="55"/>
                </a:cubicBezTo>
                <a:cubicBezTo>
                  <a:pt x="8769" y="47"/>
                  <a:pt x="8740" y="47"/>
                  <a:pt x="8704" y="39"/>
                </a:cubicBezTo>
                <a:cubicBezTo>
                  <a:pt x="8690" y="39"/>
                  <a:pt x="8668" y="31"/>
                  <a:pt x="8654" y="31"/>
                </a:cubicBezTo>
                <a:cubicBezTo>
                  <a:pt x="8647" y="31"/>
                  <a:pt x="8639" y="31"/>
                  <a:pt x="8632" y="31"/>
                </a:cubicBezTo>
                <a:cubicBezTo>
                  <a:pt x="8575" y="23"/>
                  <a:pt x="8518" y="23"/>
                  <a:pt x="8460" y="16"/>
                </a:cubicBezTo>
                <a:cubicBezTo>
                  <a:pt x="8453" y="16"/>
                  <a:pt x="8446" y="16"/>
                  <a:pt x="8439" y="16"/>
                </a:cubicBezTo>
                <a:cubicBezTo>
                  <a:pt x="8424" y="16"/>
                  <a:pt x="8410" y="16"/>
                  <a:pt x="8388" y="16"/>
                </a:cubicBezTo>
                <a:cubicBezTo>
                  <a:pt x="8353" y="16"/>
                  <a:pt x="8317" y="8"/>
                  <a:pt x="8281" y="8"/>
                </a:cubicBezTo>
                <a:cubicBezTo>
                  <a:pt x="8252" y="8"/>
                  <a:pt x="8223" y="8"/>
                  <a:pt x="8188" y="0"/>
                </a:cubicBezTo>
                <a:cubicBezTo>
                  <a:pt x="8180" y="0"/>
                  <a:pt x="8180" y="0"/>
                  <a:pt x="8173" y="0"/>
                </a:cubicBezTo>
                <a:cubicBezTo>
                  <a:pt x="8166" y="0"/>
                  <a:pt x="8166" y="0"/>
                  <a:pt x="8159" y="0"/>
                </a:cubicBezTo>
                <a:cubicBezTo>
                  <a:pt x="8137" y="0"/>
                  <a:pt x="8116" y="0"/>
                  <a:pt x="8094" y="0"/>
                </a:cubicBezTo>
                <a:cubicBezTo>
                  <a:pt x="8066" y="0"/>
                  <a:pt x="8030" y="0"/>
                  <a:pt x="8001" y="0"/>
                </a:cubicBezTo>
                <a:cubicBezTo>
                  <a:pt x="7972" y="0"/>
                  <a:pt x="7936" y="0"/>
                  <a:pt x="7908" y="0"/>
                </a:cubicBezTo>
                <a:cubicBezTo>
                  <a:pt x="7886" y="0"/>
                  <a:pt x="7858" y="0"/>
                  <a:pt x="7836" y="0"/>
                </a:cubicBezTo>
                <a:cubicBezTo>
                  <a:pt x="7815" y="0"/>
                  <a:pt x="7786" y="0"/>
                  <a:pt x="7764" y="0"/>
                </a:cubicBezTo>
                <a:cubicBezTo>
                  <a:pt x="7750" y="0"/>
                  <a:pt x="7736" y="0"/>
                  <a:pt x="7728" y="0"/>
                </a:cubicBezTo>
                <a:cubicBezTo>
                  <a:pt x="7721" y="0"/>
                  <a:pt x="7721" y="0"/>
                  <a:pt x="7714" y="0"/>
                </a:cubicBezTo>
                <a:cubicBezTo>
                  <a:pt x="7707" y="0"/>
                  <a:pt x="7700" y="0"/>
                  <a:pt x="7693" y="0"/>
                </a:cubicBezTo>
                <a:cubicBezTo>
                  <a:pt x="7671" y="0"/>
                  <a:pt x="7642" y="0"/>
                  <a:pt x="7621" y="0"/>
                </a:cubicBezTo>
                <a:cubicBezTo>
                  <a:pt x="7599" y="0"/>
                  <a:pt x="7585" y="0"/>
                  <a:pt x="7563" y="0"/>
                </a:cubicBezTo>
                <a:cubicBezTo>
                  <a:pt x="7542" y="0"/>
                  <a:pt x="7520" y="0"/>
                  <a:pt x="7499" y="0"/>
                </a:cubicBezTo>
                <a:cubicBezTo>
                  <a:pt x="7485" y="0"/>
                  <a:pt x="7477" y="0"/>
                  <a:pt x="7463" y="0"/>
                </a:cubicBezTo>
                <a:cubicBezTo>
                  <a:pt x="7434" y="0"/>
                  <a:pt x="7406" y="8"/>
                  <a:pt x="7384" y="8"/>
                </a:cubicBezTo>
                <a:cubicBezTo>
                  <a:pt x="7363" y="8"/>
                  <a:pt x="7348" y="8"/>
                  <a:pt x="7327" y="16"/>
                </a:cubicBezTo>
                <a:cubicBezTo>
                  <a:pt x="7320" y="16"/>
                  <a:pt x="7312" y="16"/>
                  <a:pt x="7312" y="16"/>
                </a:cubicBezTo>
                <a:cubicBezTo>
                  <a:pt x="7262" y="23"/>
                  <a:pt x="7212" y="23"/>
                  <a:pt x="7162" y="31"/>
                </a:cubicBezTo>
                <a:cubicBezTo>
                  <a:pt x="7162" y="31"/>
                  <a:pt x="7162" y="31"/>
                  <a:pt x="7162" y="31"/>
                </a:cubicBezTo>
                <a:cubicBezTo>
                  <a:pt x="7155" y="31"/>
                  <a:pt x="7155" y="31"/>
                  <a:pt x="7147" y="31"/>
                </a:cubicBezTo>
                <a:cubicBezTo>
                  <a:pt x="7104" y="39"/>
                  <a:pt x="7054" y="39"/>
                  <a:pt x="7011" y="47"/>
                </a:cubicBezTo>
                <a:cubicBezTo>
                  <a:pt x="7004" y="47"/>
                  <a:pt x="6997" y="47"/>
                  <a:pt x="6997" y="47"/>
                </a:cubicBezTo>
                <a:cubicBezTo>
                  <a:pt x="6975" y="47"/>
                  <a:pt x="6961" y="55"/>
                  <a:pt x="6939" y="55"/>
                </a:cubicBezTo>
                <a:cubicBezTo>
                  <a:pt x="6918" y="55"/>
                  <a:pt x="6889" y="62"/>
                  <a:pt x="6868" y="62"/>
                </a:cubicBezTo>
                <a:cubicBezTo>
                  <a:pt x="6853" y="62"/>
                  <a:pt x="6839" y="70"/>
                  <a:pt x="6832" y="70"/>
                </a:cubicBezTo>
                <a:cubicBezTo>
                  <a:pt x="6810" y="70"/>
                  <a:pt x="6789" y="78"/>
                  <a:pt x="6767" y="78"/>
                </a:cubicBezTo>
                <a:cubicBezTo>
                  <a:pt x="6753" y="78"/>
                  <a:pt x="6738" y="86"/>
                  <a:pt x="6717" y="86"/>
                </a:cubicBezTo>
                <a:cubicBezTo>
                  <a:pt x="6695" y="86"/>
                  <a:pt x="6674" y="94"/>
                  <a:pt x="6652" y="94"/>
                </a:cubicBezTo>
                <a:cubicBezTo>
                  <a:pt x="6631" y="94"/>
                  <a:pt x="6609" y="101"/>
                  <a:pt x="6595" y="101"/>
                </a:cubicBezTo>
                <a:cubicBezTo>
                  <a:pt x="6588" y="101"/>
                  <a:pt x="6581" y="101"/>
                  <a:pt x="6566" y="109"/>
                </a:cubicBezTo>
                <a:cubicBezTo>
                  <a:pt x="6530" y="117"/>
                  <a:pt x="6502" y="125"/>
                  <a:pt x="6466" y="133"/>
                </a:cubicBezTo>
                <a:cubicBezTo>
                  <a:pt x="6452" y="133"/>
                  <a:pt x="6437" y="140"/>
                  <a:pt x="6423" y="140"/>
                </a:cubicBezTo>
                <a:cubicBezTo>
                  <a:pt x="6423" y="140"/>
                  <a:pt x="6416" y="140"/>
                  <a:pt x="6416" y="140"/>
                </a:cubicBezTo>
                <a:cubicBezTo>
                  <a:pt x="6365" y="148"/>
                  <a:pt x="6315" y="164"/>
                  <a:pt x="6265" y="172"/>
                </a:cubicBezTo>
                <a:cubicBezTo>
                  <a:pt x="6265" y="172"/>
                  <a:pt x="6258" y="172"/>
                  <a:pt x="6258" y="172"/>
                </a:cubicBezTo>
                <a:cubicBezTo>
                  <a:pt x="6243" y="172"/>
                  <a:pt x="6222" y="179"/>
                  <a:pt x="6208" y="187"/>
                </a:cubicBezTo>
                <a:cubicBezTo>
                  <a:pt x="6179" y="195"/>
                  <a:pt x="6150" y="203"/>
                  <a:pt x="6121" y="211"/>
                </a:cubicBezTo>
                <a:cubicBezTo>
                  <a:pt x="6114" y="211"/>
                  <a:pt x="6100" y="218"/>
                  <a:pt x="6093" y="218"/>
                </a:cubicBezTo>
                <a:cubicBezTo>
                  <a:pt x="6071" y="226"/>
                  <a:pt x="6050" y="226"/>
                  <a:pt x="6028" y="234"/>
                </a:cubicBezTo>
                <a:cubicBezTo>
                  <a:pt x="6007" y="242"/>
                  <a:pt x="5992" y="242"/>
                  <a:pt x="5971" y="250"/>
                </a:cubicBezTo>
                <a:cubicBezTo>
                  <a:pt x="5957" y="257"/>
                  <a:pt x="5942" y="257"/>
                  <a:pt x="5921" y="265"/>
                </a:cubicBezTo>
                <a:cubicBezTo>
                  <a:pt x="5899" y="273"/>
                  <a:pt x="5878" y="281"/>
                  <a:pt x="5856" y="281"/>
                </a:cubicBezTo>
                <a:cubicBezTo>
                  <a:pt x="5842" y="281"/>
                  <a:pt x="5835" y="289"/>
                  <a:pt x="5820" y="289"/>
                </a:cubicBezTo>
                <a:cubicBezTo>
                  <a:pt x="5799" y="296"/>
                  <a:pt x="5777" y="304"/>
                  <a:pt x="5748" y="312"/>
                </a:cubicBezTo>
                <a:cubicBezTo>
                  <a:pt x="5727" y="320"/>
                  <a:pt x="5705" y="328"/>
                  <a:pt x="5684" y="328"/>
                </a:cubicBezTo>
                <a:cubicBezTo>
                  <a:pt x="5677" y="328"/>
                  <a:pt x="5670" y="335"/>
                  <a:pt x="5662" y="335"/>
                </a:cubicBezTo>
                <a:cubicBezTo>
                  <a:pt x="5627" y="343"/>
                  <a:pt x="5598" y="359"/>
                  <a:pt x="5562" y="367"/>
                </a:cubicBezTo>
                <a:cubicBezTo>
                  <a:pt x="5548" y="374"/>
                  <a:pt x="5533" y="374"/>
                  <a:pt x="5519" y="382"/>
                </a:cubicBezTo>
                <a:cubicBezTo>
                  <a:pt x="5519" y="382"/>
                  <a:pt x="5512" y="382"/>
                  <a:pt x="5512" y="382"/>
                </a:cubicBezTo>
                <a:cubicBezTo>
                  <a:pt x="5462" y="398"/>
                  <a:pt x="5411" y="421"/>
                  <a:pt x="5361" y="437"/>
                </a:cubicBezTo>
                <a:cubicBezTo>
                  <a:pt x="5361" y="437"/>
                  <a:pt x="5354" y="437"/>
                  <a:pt x="5354" y="437"/>
                </a:cubicBezTo>
                <a:cubicBezTo>
                  <a:pt x="5340" y="445"/>
                  <a:pt x="5325" y="445"/>
                  <a:pt x="5311" y="452"/>
                </a:cubicBezTo>
                <a:cubicBezTo>
                  <a:pt x="5275" y="468"/>
                  <a:pt x="5246" y="476"/>
                  <a:pt x="5210" y="491"/>
                </a:cubicBezTo>
                <a:cubicBezTo>
                  <a:pt x="5203" y="491"/>
                  <a:pt x="5196" y="499"/>
                  <a:pt x="5189" y="499"/>
                </a:cubicBezTo>
                <a:cubicBezTo>
                  <a:pt x="5167" y="507"/>
                  <a:pt x="5146" y="515"/>
                  <a:pt x="5117" y="530"/>
                </a:cubicBezTo>
                <a:cubicBezTo>
                  <a:pt x="5096" y="538"/>
                  <a:pt x="5074" y="546"/>
                  <a:pt x="5045" y="561"/>
                </a:cubicBezTo>
                <a:cubicBezTo>
                  <a:pt x="5038" y="561"/>
                  <a:pt x="5031" y="569"/>
                  <a:pt x="5017" y="569"/>
                </a:cubicBezTo>
                <a:cubicBezTo>
                  <a:pt x="5010" y="569"/>
                  <a:pt x="5002" y="577"/>
                  <a:pt x="4995" y="577"/>
                </a:cubicBezTo>
                <a:cubicBezTo>
                  <a:pt x="4988" y="577"/>
                  <a:pt x="4981" y="585"/>
                  <a:pt x="4974" y="585"/>
                </a:cubicBezTo>
                <a:cubicBezTo>
                  <a:pt x="4945" y="600"/>
                  <a:pt x="4916" y="608"/>
                  <a:pt x="4888" y="624"/>
                </a:cubicBezTo>
                <a:cubicBezTo>
                  <a:pt x="4837" y="647"/>
                  <a:pt x="4787" y="671"/>
                  <a:pt x="4730" y="694"/>
                </a:cubicBezTo>
                <a:cubicBezTo>
                  <a:pt x="4708" y="702"/>
                  <a:pt x="4694" y="710"/>
                  <a:pt x="4672" y="725"/>
                </a:cubicBezTo>
                <a:cubicBezTo>
                  <a:pt x="4658" y="733"/>
                  <a:pt x="4651" y="733"/>
                  <a:pt x="4637" y="741"/>
                </a:cubicBezTo>
                <a:cubicBezTo>
                  <a:pt x="4615" y="749"/>
                  <a:pt x="4594" y="764"/>
                  <a:pt x="4579" y="772"/>
                </a:cubicBezTo>
                <a:cubicBezTo>
                  <a:pt x="4522" y="803"/>
                  <a:pt x="4464" y="827"/>
                  <a:pt x="4407" y="858"/>
                </a:cubicBezTo>
                <a:cubicBezTo>
                  <a:pt x="4386" y="865"/>
                  <a:pt x="4371" y="881"/>
                  <a:pt x="4350" y="889"/>
                </a:cubicBezTo>
                <a:cubicBezTo>
                  <a:pt x="4335" y="897"/>
                  <a:pt x="4321" y="904"/>
                  <a:pt x="4307" y="912"/>
                </a:cubicBezTo>
                <a:cubicBezTo>
                  <a:pt x="4285" y="928"/>
                  <a:pt x="4264" y="936"/>
                  <a:pt x="4235" y="951"/>
                </a:cubicBezTo>
                <a:cubicBezTo>
                  <a:pt x="4178" y="982"/>
                  <a:pt x="4120" y="1014"/>
                  <a:pt x="4070" y="1045"/>
                </a:cubicBezTo>
                <a:cubicBezTo>
                  <a:pt x="4056" y="1053"/>
                  <a:pt x="4041" y="1060"/>
                  <a:pt x="4027" y="1068"/>
                </a:cubicBezTo>
                <a:cubicBezTo>
                  <a:pt x="4012" y="1076"/>
                  <a:pt x="3998" y="1084"/>
                  <a:pt x="3984" y="1091"/>
                </a:cubicBezTo>
                <a:cubicBezTo>
                  <a:pt x="3955" y="1107"/>
                  <a:pt x="3934" y="1123"/>
                  <a:pt x="3905" y="1138"/>
                </a:cubicBezTo>
                <a:cubicBezTo>
                  <a:pt x="3833" y="1185"/>
                  <a:pt x="3769" y="1224"/>
                  <a:pt x="3697" y="1271"/>
                </a:cubicBezTo>
                <a:cubicBezTo>
                  <a:pt x="3697" y="1271"/>
                  <a:pt x="3697" y="1271"/>
                  <a:pt x="3697" y="1271"/>
                </a:cubicBezTo>
                <a:cubicBezTo>
                  <a:pt x="3697" y="1271"/>
                  <a:pt x="3690" y="1271"/>
                  <a:pt x="3690" y="1279"/>
                </a:cubicBezTo>
                <a:cubicBezTo>
                  <a:pt x="3625" y="1325"/>
                  <a:pt x="3561" y="1364"/>
                  <a:pt x="3496" y="1411"/>
                </a:cubicBezTo>
                <a:cubicBezTo>
                  <a:pt x="3474" y="1427"/>
                  <a:pt x="3453" y="1442"/>
                  <a:pt x="3424" y="1466"/>
                </a:cubicBezTo>
                <a:cubicBezTo>
                  <a:pt x="3403" y="1481"/>
                  <a:pt x="3381" y="1497"/>
                  <a:pt x="3360" y="1512"/>
                </a:cubicBezTo>
                <a:cubicBezTo>
                  <a:pt x="3338" y="1528"/>
                  <a:pt x="3317" y="1544"/>
                  <a:pt x="3295" y="1559"/>
                </a:cubicBezTo>
                <a:cubicBezTo>
                  <a:pt x="3231" y="1606"/>
                  <a:pt x="3166" y="1661"/>
                  <a:pt x="3101" y="1707"/>
                </a:cubicBezTo>
                <a:cubicBezTo>
                  <a:pt x="3101" y="1707"/>
                  <a:pt x="3101" y="1707"/>
                  <a:pt x="3101" y="1707"/>
                </a:cubicBezTo>
                <a:cubicBezTo>
                  <a:pt x="3001" y="1793"/>
                  <a:pt x="2901" y="1879"/>
                  <a:pt x="2800" y="1965"/>
                </a:cubicBezTo>
                <a:cubicBezTo>
                  <a:pt x="2771" y="1988"/>
                  <a:pt x="2743" y="2019"/>
                  <a:pt x="2707" y="2050"/>
                </a:cubicBezTo>
                <a:cubicBezTo>
                  <a:pt x="2649" y="2105"/>
                  <a:pt x="2592" y="2152"/>
                  <a:pt x="2542" y="2206"/>
                </a:cubicBezTo>
                <a:cubicBezTo>
                  <a:pt x="2528" y="2214"/>
                  <a:pt x="2520" y="2230"/>
                  <a:pt x="2513" y="2237"/>
                </a:cubicBezTo>
                <a:cubicBezTo>
                  <a:pt x="2477" y="2276"/>
                  <a:pt x="2441" y="2308"/>
                  <a:pt x="2406" y="2347"/>
                </a:cubicBezTo>
                <a:cubicBezTo>
                  <a:pt x="2348" y="2409"/>
                  <a:pt x="2291" y="2463"/>
                  <a:pt x="2233" y="2526"/>
                </a:cubicBezTo>
                <a:cubicBezTo>
                  <a:pt x="2198" y="2565"/>
                  <a:pt x="2162" y="2604"/>
                  <a:pt x="2126" y="2643"/>
                </a:cubicBezTo>
                <a:cubicBezTo>
                  <a:pt x="2076" y="2705"/>
                  <a:pt x="2018" y="2760"/>
                  <a:pt x="1968" y="2822"/>
                </a:cubicBezTo>
                <a:cubicBezTo>
                  <a:pt x="1954" y="2845"/>
                  <a:pt x="1932" y="2861"/>
                  <a:pt x="1918" y="2884"/>
                </a:cubicBezTo>
                <a:cubicBezTo>
                  <a:pt x="1882" y="2931"/>
                  <a:pt x="1846" y="2970"/>
                  <a:pt x="1810" y="3017"/>
                </a:cubicBezTo>
                <a:cubicBezTo>
                  <a:pt x="1803" y="3025"/>
                  <a:pt x="1803" y="3032"/>
                  <a:pt x="1796" y="3040"/>
                </a:cubicBezTo>
                <a:cubicBezTo>
                  <a:pt x="1724" y="3126"/>
                  <a:pt x="1659" y="3219"/>
                  <a:pt x="1595" y="3305"/>
                </a:cubicBezTo>
                <a:cubicBezTo>
                  <a:pt x="1588" y="3321"/>
                  <a:pt x="1573" y="3336"/>
                  <a:pt x="1566" y="3352"/>
                </a:cubicBezTo>
                <a:cubicBezTo>
                  <a:pt x="1502" y="3438"/>
                  <a:pt x="1444" y="3531"/>
                  <a:pt x="1380" y="3617"/>
                </a:cubicBezTo>
                <a:cubicBezTo>
                  <a:pt x="1365" y="3633"/>
                  <a:pt x="1358" y="3648"/>
                  <a:pt x="1344" y="3664"/>
                </a:cubicBezTo>
                <a:cubicBezTo>
                  <a:pt x="1286" y="3757"/>
                  <a:pt x="1229" y="3843"/>
                  <a:pt x="1172" y="3937"/>
                </a:cubicBezTo>
                <a:cubicBezTo>
                  <a:pt x="1165" y="3952"/>
                  <a:pt x="1157" y="3968"/>
                  <a:pt x="1150" y="3976"/>
                </a:cubicBezTo>
                <a:cubicBezTo>
                  <a:pt x="1093" y="4077"/>
                  <a:pt x="1035" y="4170"/>
                  <a:pt x="985" y="4272"/>
                </a:cubicBezTo>
                <a:cubicBezTo>
                  <a:pt x="985" y="4272"/>
                  <a:pt x="985" y="4272"/>
                  <a:pt x="985" y="4272"/>
                </a:cubicBezTo>
                <a:cubicBezTo>
                  <a:pt x="985" y="4272"/>
                  <a:pt x="985" y="4272"/>
                  <a:pt x="985" y="4280"/>
                </a:cubicBezTo>
                <a:cubicBezTo>
                  <a:pt x="928" y="4381"/>
                  <a:pt x="878" y="4482"/>
                  <a:pt x="827" y="4584"/>
                </a:cubicBezTo>
                <a:cubicBezTo>
                  <a:pt x="820" y="4591"/>
                  <a:pt x="820" y="4599"/>
                  <a:pt x="813" y="4607"/>
                </a:cubicBezTo>
                <a:cubicBezTo>
                  <a:pt x="813" y="4615"/>
                  <a:pt x="806" y="4623"/>
                  <a:pt x="806" y="4630"/>
                </a:cubicBezTo>
                <a:cubicBezTo>
                  <a:pt x="791" y="4654"/>
                  <a:pt x="784" y="4677"/>
                  <a:pt x="777" y="4700"/>
                </a:cubicBezTo>
                <a:cubicBezTo>
                  <a:pt x="763" y="4739"/>
                  <a:pt x="741" y="4778"/>
                  <a:pt x="727" y="4817"/>
                </a:cubicBezTo>
                <a:cubicBezTo>
                  <a:pt x="713" y="4841"/>
                  <a:pt x="705" y="4864"/>
                  <a:pt x="691" y="4895"/>
                </a:cubicBezTo>
                <a:cubicBezTo>
                  <a:pt x="677" y="4934"/>
                  <a:pt x="662" y="4966"/>
                  <a:pt x="641" y="5004"/>
                </a:cubicBezTo>
                <a:cubicBezTo>
                  <a:pt x="634" y="5028"/>
                  <a:pt x="619" y="5059"/>
                  <a:pt x="612" y="5082"/>
                </a:cubicBezTo>
                <a:cubicBezTo>
                  <a:pt x="598" y="5121"/>
                  <a:pt x="583" y="5160"/>
                  <a:pt x="569" y="5192"/>
                </a:cubicBezTo>
                <a:cubicBezTo>
                  <a:pt x="562" y="5215"/>
                  <a:pt x="548" y="5238"/>
                  <a:pt x="540" y="5270"/>
                </a:cubicBezTo>
                <a:cubicBezTo>
                  <a:pt x="526" y="5308"/>
                  <a:pt x="512" y="5347"/>
                  <a:pt x="497" y="5386"/>
                </a:cubicBezTo>
                <a:cubicBezTo>
                  <a:pt x="490" y="5410"/>
                  <a:pt x="483" y="5433"/>
                  <a:pt x="469" y="5457"/>
                </a:cubicBezTo>
                <a:cubicBezTo>
                  <a:pt x="454" y="5503"/>
                  <a:pt x="440" y="5542"/>
                  <a:pt x="426" y="5589"/>
                </a:cubicBezTo>
                <a:cubicBezTo>
                  <a:pt x="418" y="5612"/>
                  <a:pt x="411" y="5628"/>
                  <a:pt x="404" y="5651"/>
                </a:cubicBezTo>
                <a:cubicBezTo>
                  <a:pt x="361" y="5776"/>
                  <a:pt x="325" y="5909"/>
                  <a:pt x="289" y="6041"/>
                </a:cubicBezTo>
                <a:cubicBezTo>
                  <a:pt x="282" y="6065"/>
                  <a:pt x="275" y="6080"/>
                  <a:pt x="275" y="6104"/>
                </a:cubicBezTo>
                <a:cubicBezTo>
                  <a:pt x="261" y="6150"/>
                  <a:pt x="253" y="6189"/>
                  <a:pt x="239" y="6236"/>
                </a:cubicBezTo>
                <a:cubicBezTo>
                  <a:pt x="232" y="6259"/>
                  <a:pt x="225" y="6283"/>
                  <a:pt x="218" y="6314"/>
                </a:cubicBezTo>
                <a:cubicBezTo>
                  <a:pt x="210" y="6353"/>
                  <a:pt x="196" y="6392"/>
                  <a:pt x="189" y="6439"/>
                </a:cubicBezTo>
                <a:cubicBezTo>
                  <a:pt x="182" y="6462"/>
                  <a:pt x="175" y="6493"/>
                  <a:pt x="175" y="6517"/>
                </a:cubicBezTo>
                <a:cubicBezTo>
                  <a:pt x="167" y="6556"/>
                  <a:pt x="160" y="6595"/>
                  <a:pt x="153" y="6634"/>
                </a:cubicBezTo>
                <a:cubicBezTo>
                  <a:pt x="146" y="6665"/>
                  <a:pt x="146" y="6688"/>
                  <a:pt x="139" y="6719"/>
                </a:cubicBezTo>
                <a:cubicBezTo>
                  <a:pt x="131" y="6758"/>
                  <a:pt x="124" y="6797"/>
                  <a:pt x="117" y="6836"/>
                </a:cubicBezTo>
                <a:cubicBezTo>
                  <a:pt x="110" y="6867"/>
                  <a:pt x="110" y="6891"/>
                  <a:pt x="103" y="6922"/>
                </a:cubicBezTo>
                <a:cubicBezTo>
                  <a:pt x="96" y="6961"/>
                  <a:pt x="88" y="7008"/>
                  <a:pt x="81" y="7047"/>
                </a:cubicBezTo>
                <a:cubicBezTo>
                  <a:pt x="74" y="7070"/>
                  <a:pt x="74" y="7101"/>
                  <a:pt x="67" y="7125"/>
                </a:cubicBezTo>
                <a:cubicBezTo>
                  <a:pt x="60" y="7172"/>
                  <a:pt x="53" y="7218"/>
                  <a:pt x="53" y="7265"/>
                </a:cubicBezTo>
                <a:cubicBezTo>
                  <a:pt x="53" y="7288"/>
                  <a:pt x="45" y="7312"/>
                  <a:pt x="45" y="7335"/>
                </a:cubicBezTo>
                <a:cubicBezTo>
                  <a:pt x="38" y="7405"/>
                  <a:pt x="31" y="7468"/>
                  <a:pt x="24" y="7538"/>
                </a:cubicBezTo>
                <a:cubicBezTo>
                  <a:pt x="-12" y="7998"/>
                  <a:pt x="-5" y="8442"/>
                  <a:pt x="31" y="8879"/>
                </a:cubicBezTo>
                <a:cubicBezTo>
                  <a:pt x="74" y="9307"/>
                  <a:pt x="153" y="9728"/>
                  <a:pt x="268" y="10126"/>
                </a:cubicBezTo>
                <a:cubicBezTo>
                  <a:pt x="383" y="10523"/>
                  <a:pt x="526" y="10905"/>
                  <a:pt x="705" y="11264"/>
                </a:cubicBezTo>
                <a:cubicBezTo>
                  <a:pt x="842" y="11537"/>
                  <a:pt x="992" y="11794"/>
                  <a:pt x="1157" y="12036"/>
                </a:cubicBezTo>
                <a:cubicBezTo>
                  <a:pt x="1215" y="12113"/>
                  <a:pt x="1272" y="12199"/>
                  <a:pt x="1329" y="12277"/>
                </a:cubicBezTo>
                <a:lnTo>
                  <a:pt x="6193" y="18747"/>
                </a:lnTo>
                <a:cubicBezTo>
                  <a:pt x="6186" y="18739"/>
                  <a:pt x="6186" y="18731"/>
                  <a:pt x="6179" y="18724"/>
                </a:cubicBezTo>
                <a:cubicBezTo>
                  <a:pt x="6301" y="18887"/>
                  <a:pt x="6430" y="19051"/>
                  <a:pt x="6573" y="19207"/>
                </a:cubicBezTo>
                <a:cubicBezTo>
                  <a:pt x="7233" y="19947"/>
                  <a:pt x="8051" y="20548"/>
                  <a:pt x="8977" y="20961"/>
                </a:cubicBezTo>
                <a:cubicBezTo>
                  <a:pt x="9902" y="21374"/>
                  <a:pt x="10942" y="21600"/>
                  <a:pt x="12068" y="21600"/>
                </a:cubicBezTo>
                <a:cubicBezTo>
                  <a:pt x="13195" y="21600"/>
                  <a:pt x="14285" y="21374"/>
                  <a:pt x="15311" y="20961"/>
                </a:cubicBezTo>
                <a:cubicBezTo>
                  <a:pt x="16337" y="20548"/>
                  <a:pt x="17298" y="19947"/>
                  <a:pt x="18137" y="19207"/>
                </a:cubicBezTo>
                <a:cubicBezTo>
                  <a:pt x="18984" y="18459"/>
                  <a:pt x="19709" y="17570"/>
                  <a:pt x="20261" y="16572"/>
                </a:cubicBezTo>
                <a:cubicBezTo>
                  <a:pt x="20820" y="15567"/>
                  <a:pt x="21215" y="14460"/>
                  <a:pt x="21380" y="13291"/>
                </a:cubicBezTo>
                <a:cubicBezTo>
                  <a:pt x="21588" y="12129"/>
                  <a:pt x="21516" y="10991"/>
                  <a:pt x="21244" y="995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65F75F26-51C0-D9E0-2AA8-3133F622EF42}"/>
              </a:ext>
            </a:extLst>
          </p:cNvPr>
          <p:cNvSpPr/>
          <p:nvPr/>
        </p:nvSpPr>
        <p:spPr>
          <a:xfrm>
            <a:off x="7195953" y="4590455"/>
            <a:ext cx="1376327" cy="12872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0" h="21600" extrusionOk="0">
                <a:moveTo>
                  <a:pt x="11998" y="0"/>
                </a:moveTo>
                <a:cubicBezTo>
                  <a:pt x="13499" y="0"/>
                  <a:pt x="14891" y="316"/>
                  <a:pt x="16127" y="889"/>
                </a:cubicBezTo>
                <a:cubicBezTo>
                  <a:pt x="17354" y="1462"/>
                  <a:pt x="18407" y="2281"/>
                  <a:pt x="19249" y="3299"/>
                </a:cubicBezTo>
                <a:cubicBezTo>
                  <a:pt x="20083" y="4306"/>
                  <a:pt x="20705" y="5511"/>
                  <a:pt x="21062" y="6825"/>
                </a:cubicBezTo>
                <a:cubicBezTo>
                  <a:pt x="21419" y="8138"/>
                  <a:pt x="21511" y="9570"/>
                  <a:pt x="21291" y="11072"/>
                </a:cubicBezTo>
                <a:cubicBezTo>
                  <a:pt x="21072" y="12553"/>
                  <a:pt x="20577" y="13965"/>
                  <a:pt x="19863" y="15230"/>
                </a:cubicBezTo>
                <a:cubicBezTo>
                  <a:pt x="19149" y="16494"/>
                  <a:pt x="18224" y="17620"/>
                  <a:pt x="17153" y="18568"/>
                </a:cubicBezTo>
                <a:cubicBezTo>
                  <a:pt x="16081" y="19506"/>
                  <a:pt x="14854" y="20267"/>
                  <a:pt x="13545" y="20790"/>
                </a:cubicBezTo>
                <a:cubicBezTo>
                  <a:pt x="12236" y="21314"/>
                  <a:pt x="10835" y="21600"/>
                  <a:pt x="9406" y="21600"/>
                </a:cubicBezTo>
                <a:cubicBezTo>
                  <a:pt x="7978" y="21600"/>
                  <a:pt x="6641" y="21314"/>
                  <a:pt x="5460" y="20790"/>
                </a:cubicBezTo>
                <a:cubicBezTo>
                  <a:pt x="4269" y="20267"/>
                  <a:pt x="3235" y="19506"/>
                  <a:pt x="2392" y="18568"/>
                </a:cubicBezTo>
                <a:cubicBezTo>
                  <a:pt x="1541" y="17620"/>
                  <a:pt x="891" y="16494"/>
                  <a:pt x="479" y="15230"/>
                </a:cubicBezTo>
                <a:cubicBezTo>
                  <a:pt x="67" y="13956"/>
                  <a:pt x="-89" y="12553"/>
                  <a:pt x="48" y="11072"/>
                </a:cubicBezTo>
                <a:cubicBezTo>
                  <a:pt x="195" y="9580"/>
                  <a:pt x="625" y="8138"/>
                  <a:pt x="1294" y="6825"/>
                </a:cubicBezTo>
                <a:cubicBezTo>
                  <a:pt x="1971" y="5501"/>
                  <a:pt x="2878" y="4306"/>
                  <a:pt x="3958" y="3299"/>
                </a:cubicBezTo>
                <a:cubicBezTo>
                  <a:pt x="5048" y="2281"/>
                  <a:pt x="6302" y="1462"/>
                  <a:pt x="7666" y="889"/>
                </a:cubicBezTo>
                <a:cubicBezTo>
                  <a:pt x="9022" y="316"/>
                  <a:pt x="10496" y="0"/>
                  <a:pt x="1199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31" name="Graphic 39" descr="Bar graph with upward trend with solid fill">
            <a:extLst>
              <a:ext uri="{FF2B5EF4-FFF2-40B4-BE49-F238E27FC236}">
                <a16:creationId xmlns:a16="http://schemas.microsoft.com/office/drawing/2014/main" id="{6C828CD3-8143-84FE-38AD-13880409FF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39178" y="4889162"/>
            <a:ext cx="689879" cy="6898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Shape">
            <a:extLst>
              <a:ext uri="{FF2B5EF4-FFF2-40B4-BE49-F238E27FC236}">
                <a16:creationId xmlns:a16="http://schemas.microsoft.com/office/drawing/2014/main" id="{84F6074A-4A25-5525-8BE2-C4F4DB362530}"/>
              </a:ext>
            </a:extLst>
          </p:cNvPr>
          <p:cNvSpPr/>
          <p:nvPr/>
        </p:nvSpPr>
        <p:spPr>
          <a:xfrm>
            <a:off x="2779729" y="4246693"/>
            <a:ext cx="1428381" cy="16310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6" h="21600" extrusionOk="0">
                <a:moveTo>
                  <a:pt x="21500" y="7553"/>
                </a:moveTo>
                <a:cubicBezTo>
                  <a:pt x="21500" y="7546"/>
                  <a:pt x="21500" y="7538"/>
                  <a:pt x="21500" y="7530"/>
                </a:cubicBezTo>
                <a:cubicBezTo>
                  <a:pt x="21500" y="7522"/>
                  <a:pt x="21500" y="7514"/>
                  <a:pt x="21500" y="7507"/>
                </a:cubicBezTo>
                <a:cubicBezTo>
                  <a:pt x="21500" y="7499"/>
                  <a:pt x="21500" y="7491"/>
                  <a:pt x="21500" y="7483"/>
                </a:cubicBezTo>
                <a:cubicBezTo>
                  <a:pt x="21500" y="7476"/>
                  <a:pt x="21500" y="7468"/>
                  <a:pt x="21500" y="7460"/>
                </a:cubicBezTo>
                <a:cubicBezTo>
                  <a:pt x="21500" y="7437"/>
                  <a:pt x="21500" y="7413"/>
                  <a:pt x="21500" y="7398"/>
                </a:cubicBezTo>
                <a:cubicBezTo>
                  <a:pt x="21500" y="7374"/>
                  <a:pt x="21500" y="7351"/>
                  <a:pt x="21500" y="7335"/>
                </a:cubicBezTo>
                <a:cubicBezTo>
                  <a:pt x="21500" y="7327"/>
                  <a:pt x="21500" y="7312"/>
                  <a:pt x="21500" y="7304"/>
                </a:cubicBezTo>
                <a:cubicBezTo>
                  <a:pt x="21500" y="7273"/>
                  <a:pt x="21500" y="7242"/>
                  <a:pt x="21491" y="7211"/>
                </a:cubicBezTo>
                <a:cubicBezTo>
                  <a:pt x="21491" y="7195"/>
                  <a:pt x="21491" y="7179"/>
                  <a:pt x="21491" y="7164"/>
                </a:cubicBezTo>
                <a:cubicBezTo>
                  <a:pt x="21491" y="7156"/>
                  <a:pt x="21491" y="7156"/>
                  <a:pt x="21491" y="7148"/>
                </a:cubicBezTo>
                <a:cubicBezTo>
                  <a:pt x="21491" y="7094"/>
                  <a:pt x="21482" y="7039"/>
                  <a:pt x="21473" y="6992"/>
                </a:cubicBezTo>
                <a:cubicBezTo>
                  <a:pt x="21473" y="6992"/>
                  <a:pt x="21473" y="6992"/>
                  <a:pt x="21473" y="6984"/>
                </a:cubicBezTo>
                <a:cubicBezTo>
                  <a:pt x="21473" y="6977"/>
                  <a:pt x="21473" y="6961"/>
                  <a:pt x="21473" y="6953"/>
                </a:cubicBezTo>
                <a:cubicBezTo>
                  <a:pt x="21473" y="6914"/>
                  <a:pt x="21464" y="6875"/>
                  <a:pt x="21455" y="6836"/>
                </a:cubicBezTo>
                <a:cubicBezTo>
                  <a:pt x="21455" y="6829"/>
                  <a:pt x="21455" y="6821"/>
                  <a:pt x="21455" y="6813"/>
                </a:cubicBezTo>
                <a:cubicBezTo>
                  <a:pt x="21455" y="6797"/>
                  <a:pt x="21447" y="6774"/>
                  <a:pt x="21447" y="6758"/>
                </a:cubicBezTo>
                <a:cubicBezTo>
                  <a:pt x="21447" y="6735"/>
                  <a:pt x="21438" y="6712"/>
                  <a:pt x="21438" y="6688"/>
                </a:cubicBezTo>
                <a:cubicBezTo>
                  <a:pt x="21438" y="6673"/>
                  <a:pt x="21429" y="6657"/>
                  <a:pt x="21429" y="6642"/>
                </a:cubicBezTo>
                <a:cubicBezTo>
                  <a:pt x="21429" y="6618"/>
                  <a:pt x="21420" y="6603"/>
                  <a:pt x="21420" y="6579"/>
                </a:cubicBezTo>
                <a:cubicBezTo>
                  <a:pt x="21420" y="6564"/>
                  <a:pt x="21411" y="6548"/>
                  <a:pt x="21411" y="6532"/>
                </a:cubicBezTo>
                <a:cubicBezTo>
                  <a:pt x="21411" y="6509"/>
                  <a:pt x="21402" y="6486"/>
                  <a:pt x="21393" y="6462"/>
                </a:cubicBezTo>
                <a:cubicBezTo>
                  <a:pt x="21393" y="6447"/>
                  <a:pt x="21384" y="6423"/>
                  <a:pt x="21384" y="6408"/>
                </a:cubicBezTo>
                <a:cubicBezTo>
                  <a:pt x="21384" y="6400"/>
                  <a:pt x="21384" y="6392"/>
                  <a:pt x="21384" y="6384"/>
                </a:cubicBezTo>
                <a:cubicBezTo>
                  <a:pt x="21376" y="6345"/>
                  <a:pt x="21367" y="6299"/>
                  <a:pt x="21358" y="6260"/>
                </a:cubicBezTo>
                <a:cubicBezTo>
                  <a:pt x="21358" y="6252"/>
                  <a:pt x="21358" y="6244"/>
                  <a:pt x="21349" y="6236"/>
                </a:cubicBezTo>
                <a:cubicBezTo>
                  <a:pt x="21349" y="6236"/>
                  <a:pt x="21349" y="6236"/>
                  <a:pt x="21349" y="6236"/>
                </a:cubicBezTo>
                <a:cubicBezTo>
                  <a:pt x="21340" y="6189"/>
                  <a:pt x="21322" y="6135"/>
                  <a:pt x="21314" y="6088"/>
                </a:cubicBezTo>
                <a:cubicBezTo>
                  <a:pt x="21314" y="6080"/>
                  <a:pt x="21314" y="6080"/>
                  <a:pt x="21314" y="6072"/>
                </a:cubicBezTo>
                <a:cubicBezTo>
                  <a:pt x="21314" y="6057"/>
                  <a:pt x="21305" y="6041"/>
                  <a:pt x="21296" y="6018"/>
                </a:cubicBezTo>
                <a:cubicBezTo>
                  <a:pt x="21287" y="5987"/>
                  <a:pt x="21278" y="5963"/>
                  <a:pt x="21278" y="5932"/>
                </a:cubicBezTo>
                <a:cubicBezTo>
                  <a:pt x="21278" y="5924"/>
                  <a:pt x="21269" y="5909"/>
                  <a:pt x="21269" y="5901"/>
                </a:cubicBezTo>
                <a:cubicBezTo>
                  <a:pt x="21260" y="5878"/>
                  <a:pt x="21260" y="5862"/>
                  <a:pt x="21251" y="5839"/>
                </a:cubicBezTo>
                <a:cubicBezTo>
                  <a:pt x="21242" y="5823"/>
                  <a:pt x="21242" y="5807"/>
                  <a:pt x="21234" y="5784"/>
                </a:cubicBezTo>
                <a:cubicBezTo>
                  <a:pt x="21225" y="5768"/>
                  <a:pt x="21225" y="5745"/>
                  <a:pt x="21216" y="5729"/>
                </a:cubicBezTo>
                <a:cubicBezTo>
                  <a:pt x="21207" y="5706"/>
                  <a:pt x="21207" y="5691"/>
                  <a:pt x="21198" y="5667"/>
                </a:cubicBezTo>
                <a:cubicBezTo>
                  <a:pt x="21198" y="5659"/>
                  <a:pt x="21189" y="5644"/>
                  <a:pt x="21189" y="5636"/>
                </a:cubicBezTo>
                <a:cubicBezTo>
                  <a:pt x="21180" y="5605"/>
                  <a:pt x="21171" y="5581"/>
                  <a:pt x="21163" y="5550"/>
                </a:cubicBezTo>
                <a:cubicBezTo>
                  <a:pt x="21154" y="5535"/>
                  <a:pt x="21154" y="5519"/>
                  <a:pt x="21145" y="5496"/>
                </a:cubicBezTo>
                <a:cubicBezTo>
                  <a:pt x="21145" y="5488"/>
                  <a:pt x="21145" y="5488"/>
                  <a:pt x="21136" y="5480"/>
                </a:cubicBezTo>
                <a:cubicBezTo>
                  <a:pt x="21118" y="5433"/>
                  <a:pt x="21100" y="5379"/>
                  <a:pt x="21083" y="5332"/>
                </a:cubicBezTo>
                <a:cubicBezTo>
                  <a:pt x="21083" y="5332"/>
                  <a:pt x="21083" y="5332"/>
                  <a:pt x="21083" y="5332"/>
                </a:cubicBezTo>
                <a:cubicBezTo>
                  <a:pt x="21083" y="5324"/>
                  <a:pt x="21083" y="5324"/>
                  <a:pt x="21074" y="5316"/>
                </a:cubicBezTo>
                <a:cubicBezTo>
                  <a:pt x="21056" y="5270"/>
                  <a:pt x="21038" y="5231"/>
                  <a:pt x="21021" y="5184"/>
                </a:cubicBezTo>
                <a:cubicBezTo>
                  <a:pt x="21021" y="5176"/>
                  <a:pt x="21012" y="5176"/>
                  <a:pt x="21012" y="5168"/>
                </a:cubicBezTo>
                <a:cubicBezTo>
                  <a:pt x="21003" y="5153"/>
                  <a:pt x="20994" y="5129"/>
                  <a:pt x="20985" y="5114"/>
                </a:cubicBezTo>
                <a:cubicBezTo>
                  <a:pt x="20976" y="5090"/>
                  <a:pt x="20967" y="5067"/>
                  <a:pt x="20950" y="5036"/>
                </a:cubicBezTo>
                <a:cubicBezTo>
                  <a:pt x="20950" y="5028"/>
                  <a:pt x="20941" y="5012"/>
                  <a:pt x="20932" y="5004"/>
                </a:cubicBezTo>
                <a:cubicBezTo>
                  <a:pt x="20923" y="4981"/>
                  <a:pt x="20914" y="4958"/>
                  <a:pt x="20896" y="4934"/>
                </a:cubicBezTo>
                <a:cubicBezTo>
                  <a:pt x="20888" y="4919"/>
                  <a:pt x="20879" y="4895"/>
                  <a:pt x="20870" y="4880"/>
                </a:cubicBezTo>
                <a:cubicBezTo>
                  <a:pt x="20861" y="4864"/>
                  <a:pt x="20861" y="4856"/>
                  <a:pt x="20852" y="4841"/>
                </a:cubicBezTo>
                <a:cubicBezTo>
                  <a:pt x="20843" y="4817"/>
                  <a:pt x="20834" y="4794"/>
                  <a:pt x="20817" y="4771"/>
                </a:cubicBezTo>
                <a:cubicBezTo>
                  <a:pt x="20808" y="4755"/>
                  <a:pt x="20799" y="4739"/>
                  <a:pt x="20799" y="4724"/>
                </a:cubicBezTo>
                <a:cubicBezTo>
                  <a:pt x="20790" y="4708"/>
                  <a:pt x="20781" y="4693"/>
                  <a:pt x="20772" y="4677"/>
                </a:cubicBezTo>
                <a:cubicBezTo>
                  <a:pt x="20763" y="4661"/>
                  <a:pt x="20763" y="4654"/>
                  <a:pt x="20754" y="4638"/>
                </a:cubicBezTo>
                <a:cubicBezTo>
                  <a:pt x="20754" y="4630"/>
                  <a:pt x="20746" y="4630"/>
                  <a:pt x="20746" y="4623"/>
                </a:cubicBezTo>
                <a:cubicBezTo>
                  <a:pt x="20737" y="4607"/>
                  <a:pt x="20728" y="4591"/>
                  <a:pt x="20719" y="4576"/>
                </a:cubicBezTo>
                <a:cubicBezTo>
                  <a:pt x="20692" y="4529"/>
                  <a:pt x="20666" y="4474"/>
                  <a:pt x="20639" y="4428"/>
                </a:cubicBezTo>
                <a:cubicBezTo>
                  <a:pt x="20621" y="4396"/>
                  <a:pt x="20604" y="4365"/>
                  <a:pt x="20586" y="4326"/>
                </a:cubicBezTo>
                <a:cubicBezTo>
                  <a:pt x="20577" y="4319"/>
                  <a:pt x="20577" y="4303"/>
                  <a:pt x="20568" y="4295"/>
                </a:cubicBezTo>
                <a:cubicBezTo>
                  <a:pt x="20559" y="4287"/>
                  <a:pt x="20559" y="4272"/>
                  <a:pt x="20550" y="4264"/>
                </a:cubicBezTo>
                <a:cubicBezTo>
                  <a:pt x="20515" y="4209"/>
                  <a:pt x="20488" y="4155"/>
                  <a:pt x="20453" y="4100"/>
                </a:cubicBezTo>
                <a:cubicBezTo>
                  <a:pt x="20435" y="4069"/>
                  <a:pt x="20409" y="4038"/>
                  <a:pt x="20391" y="4007"/>
                </a:cubicBezTo>
                <a:cubicBezTo>
                  <a:pt x="20382" y="3999"/>
                  <a:pt x="20373" y="3983"/>
                  <a:pt x="20373" y="3976"/>
                </a:cubicBezTo>
                <a:cubicBezTo>
                  <a:pt x="20364" y="3968"/>
                  <a:pt x="20364" y="3952"/>
                  <a:pt x="20355" y="3944"/>
                </a:cubicBezTo>
                <a:cubicBezTo>
                  <a:pt x="20320" y="3890"/>
                  <a:pt x="20284" y="3835"/>
                  <a:pt x="20249" y="3788"/>
                </a:cubicBezTo>
                <a:cubicBezTo>
                  <a:pt x="20231" y="3757"/>
                  <a:pt x="20204" y="3734"/>
                  <a:pt x="20187" y="3703"/>
                </a:cubicBezTo>
                <a:cubicBezTo>
                  <a:pt x="20169" y="3687"/>
                  <a:pt x="20160" y="3664"/>
                  <a:pt x="20142" y="3648"/>
                </a:cubicBezTo>
                <a:cubicBezTo>
                  <a:pt x="20133" y="3633"/>
                  <a:pt x="20116" y="3617"/>
                  <a:pt x="20107" y="3601"/>
                </a:cubicBezTo>
                <a:cubicBezTo>
                  <a:pt x="20062" y="3539"/>
                  <a:pt x="20009" y="3477"/>
                  <a:pt x="19965" y="3414"/>
                </a:cubicBezTo>
                <a:cubicBezTo>
                  <a:pt x="19956" y="3406"/>
                  <a:pt x="19947" y="3391"/>
                  <a:pt x="19938" y="3383"/>
                </a:cubicBezTo>
                <a:cubicBezTo>
                  <a:pt x="19929" y="3368"/>
                  <a:pt x="19912" y="3352"/>
                  <a:pt x="19903" y="3336"/>
                </a:cubicBezTo>
                <a:cubicBezTo>
                  <a:pt x="19876" y="3305"/>
                  <a:pt x="19850" y="3266"/>
                  <a:pt x="19823" y="3235"/>
                </a:cubicBezTo>
                <a:cubicBezTo>
                  <a:pt x="19779" y="3180"/>
                  <a:pt x="19734" y="3134"/>
                  <a:pt x="19690" y="3079"/>
                </a:cubicBezTo>
                <a:cubicBezTo>
                  <a:pt x="19681" y="3071"/>
                  <a:pt x="19681" y="3064"/>
                  <a:pt x="19672" y="3064"/>
                </a:cubicBezTo>
                <a:cubicBezTo>
                  <a:pt x="19672" y="3064"/>
                  <a:pt x="19672" y="3056"/>
                  <a:pt x="19663" y="3056"/>
                </a:cubicBezTo>
                <a:cubicBezTo>
                  <a:pt x="19583" y="2970"/>
                  <a:pt x="19504" y="2876"/>
                  <a:pt x="19415" y="2791"/>
                </a:cubicBezTo>
                <a:cubicBezTo>
                  <a:pt x="19415" y="2791"/>
                  <a:pt x="19415" y="2783"/>
                  <a:pt x="19406" y="2783"/>
                </a:cubicBezTo>
                <a:cubicBezTo>
                  <a:pt x="19379" y="2760"/>
                  <a:pt x="19362" y="2736"/>
                  <a:pt x="19335" y="2713"/>
                </a:cubicBezTo>
                <a:cubicBezTo>
                  <a:pt x="19273" y="2650"/>
                  <a:pt x="19211" y="2596"/>
                  <a:pt x="19149" y="2533"/>
                </a:cubicBezTo>
                <a:cubicBezTo>
                  <a:pt x="19140" y="2526"/>
                  <a:pt x="19140" y="2526"/>
                  <a:pt x="19131" y="2518"/>
                </a:cubicBezTo>
                <a:cubicBezTo>
                  <a:pt x="19096" y="2487"/>
                  <a:pt x="19060" y="2456"/>
                  <a:pt x="19025" y="2424"/>
                </a:cubicBezTo>
                <a:cubicBezTo>
                  <a:pt x="18971" y="2378"/>
                  <a:pt x="18927" y="2339"/>
                  <a:pt x="18874" y="2292"/>
                </a:cubicBezTo>
                <a:cubicBezTo>
                  <a:pt x="18865" y="2284"/>
                  <a:pt x="18856" y="2276"/>
                  <a:pt x="18838" y="2268"/>
                </a:cubicBezTo>
                <a:cubicBezTo>
                  <a:pt x="18829" y="2261"/>
                  <a:pt x="18821" y="2253"/>
                  <a:pt x="18812" y="2245"/>
                </a:cubicBezTo>
                <a:cubicBezTo>
                  <a:pt x="18785" y="2222"/>
                  <a:pt x="18750" y="2198"/>
                  <a:pt x="18714" y="2167"/>
                </a:cubicBezTo>
                <a:cubicBezTo>
                  <a:pt x="18670" y="2128"/>
                  <a:pt x="18625" y="2097"/>
                  <a:pt x="18581" y="2058"/>
                </a:cubicBezTo>
                <a:cubicBezTo>
                  <a:pt x="18563" y="2042"/>
                  <a:pt x="18546" y="2035"/>
                  <a:pt x="18528" y="2019"/>
                </a:cubicBezTo>
                <a:cubicBezTo>
                  <a:pt x="18492" y="1996"/>
                  <a:pt x="18457" y="1964"/>
                  <a:pt x="18421" y="1941"/>
                </a:cubicBezTo>
                <a:cubicBezTo>
                  <a:pt x="18350" y="1894"/>
                  <a:pt x="18288" y="1840"/>
                  <a:pt x="18217" y="1793"/>
                </a:cubicBezTo>
                <a:cubicBezTo>
                  <a:pt x="18182" y="1770"/>
                  <a:pt x="18146" y="1738"/>
                  <a:pt x="18111" y="1715"/>
                </a:cubicBezTo>
                <a:cubicBezTo>
                  <a:pt x="18084" y="1699"/>
                  <a:pt x="18067" y="1684"/>
                  <a:pt x="18049" y="1668"/>
                </a:cubicBezTo>
                <a:cubicBezTo>
                  <a:pt x="17996" y="1637"/>
                  <a:pt x="17942" y="1598"/>
                  <a:pt x="17889" y="1567"/>
                </a:cubicBezTo>
                <a:cubicBezTo>
                  <a:pt x="17854" y="1544"/>
                  <a:pt x="17827" y="1528"/>
                  <a:pt x="17792" y="1505"/>
                </a:cubicBezTo>
                <a:cubicBezTo>
                  <a:pt x="17685" y="1442"/>
                  <a:pt x="17579" y="1372"/>
                  <a:pt x="17472" y="1310"/>
                </a:cubicBezTo>
                <a:cubicBezTo>
                  <a:pt x="17472" y="1310"/>
                  <a:pt x="17463" y="1310"/>
                  <a:pt x="17463" y="1302"/>
                </a:cubicBezTo>
                <a:cubicBezTo>
                  <a:pt x="17446" y="1294"/>
                  <a:pt x="17428" y="1286"/>
                  <a:pt x="17410" y="1271"/>
                </a:cubicBezTo>
                <a:cubicBezTo>
                  <a:pt x="17312" y="1216"/>
                  <a:pt x="17224" y="1162"/>
                  <a:pt x="17126" y="1115"/>
                </a:cubicBezTo>
                <a:cubicBezTo>
                  <a:pt x="17091" y="1091"/>
                  <a:pt x="17046" y="1076"/>
                  <a:pt x="17011" y="1060"/>
                </a:cubicBezTo>
                <a:cubicBezTo>
                  <a:pt x="16967" y="1037"/>
                  <a:pt x="16913" y="1013"/>
                  <a:pt x="16869" y="990"/>
                </a:cubicBezTo>
                <a:cubicBezTo>
                  <a:pt x="16833" y="974"/>
                  <a:pt x="16807" y="959"/>
                  <a:pt x="16771" y="943"/>
                </a:cubicBezTo>
                <a:cubicBezTo>
                  <a:pt x="16727" y="920"/>
                  <a:pt x="16683" y="904"/>
                  <a:pt x="16647" y="881"/>
                </a:cubicBezTo>
                <a:cubicBezTo>
                  <a:pt x="16567" y="842"/>
                  <a:pt x="16488" y="811"/>
                  <a:pt x="16399" y="772"/>
                </a:cubicBezTo>
                <a:cubicBezTo>
                  <a:pt x="16363" y="756"/>
                  <a:pt x="16319" y="741"/>
                  <a:pt x="16284" y="725"/>
                </a:cubicBezTo>
                <a:cubicBezTo>
                  <a:pt x="16266" y="717"/>
                  <a:pt x="16257" y="709"/>
                  <a:pt x="16239" y="709"/>
                </a:cubicBezTo>
                <a:cubicBezTo>
                  <a:pt x="16168" y="678"/>
                  <a:pt x="16097" y="655"/>
                  <a:pt x="16017" y="624"/>
                </a:cubicBezTo>
                <a:cubicBezTo>
                  <a:pt x="15982" y="608"/>
                  <a:pt x="15946" y="600"/>
                  <a:pt x="15920" y="585"/>
                </a:cubicBezTo>
                <a:cubicBezTo>
                  <a:pt x="15911" y="585"/>
                  <a:pt x="15902" y="577"/>
                  <a:pt x="15893" y="577"/>
                </a:cubicBezTo>
                <a:cubicBezTo>
                  <a:pt x="15893" y="577"/>
                  <a:pt x="15884" y="577"/>
                  <a:pt x="15884" y="569"/>
                </a:cubicBezTo>
                <a:cubicBezTo>
                  <a:pt x="15875" y="569"/>
                  <a:pt x="15867" y="561"/>
                  <a:pt x="15858" y="561"/>
                </a:cubicBezTo>
                <a:cubicBezTo>
                  <a:pt x="15751" y="522"/>
                  <a:pt x="15636" y="483"/>
                  <a:pt x="15530" y="452"/>
                </a:cubicBezTo>
                <a:cubicBezTo>
                  <a:pt x="15530" y="452"/>
                  <a:pt x="15521" y="452"/>
                  <a:pt x="15521" y="452"/>
                </a:cubicBezTo>
                <a:cubicBezTo>
                  <a:pt x="15521" y="452"/>
                  <a:pt x="15521" y="452"/>
                  <a:pt x="15521" y="452"/>
                </a:cubicBezTo>
                <a:cubicBezTo>
                  <a:pt x="15405" y="413"/>
                  <a:pt x="15299" y="382"/>
                  <a:pt x="15184" y="351"/>
                </a:cubicBezTo>
                <a:cubicBezTo>
                  <a:pt x="15175" y="351"/>
                  <a:pt x="15166" y="343"/>
                  <a:pt x="15157" y="343"/>
                </a:cubicBezTo>
                <a:cubicBezTo>
                  <a:pt x="15148" y="343"/>
                  <a:pt x="15148" y="343"/>
                  <a:pt x="15139" y="335"/>
                </a:cubicBezTo>
                <a:cubicBezTo>
                  <a:pt x="15033" y="304"/>
                  <a:pt x="14917" y="281"/>
                  <a:pt x="14811" y="250"/>
                </a:cubicBezTo>
                <a:cubicBezTo>
                  <a:pt x="14802" y="250"/>
                  <a:pt x="14793" y="242"/>
                  <a:pt x="14784" y="242"/>
                </a:cubicBezTo>
                <a:cubicBezTo>
                  <a:pt x="14767" y="242"/>
                  <a:pt x="14758" y="234"/>
                  <a:pt x="14740" y="234"/>
                </a:cubicBezTo>
                <a:cubicBezTo>
                  <a:pt x="14687" y="226"/>
                  <a:pt x="14642" y="211"/>
                  <a:pt x="14589" y="203"/>
                </a:cubicBezTo>
                <a:cubicBezTo>
                  <a:pt x="14571" y="195"/>
                  <a:pt x="14554" y="195"/>
                  <a:pt x="14536" y="187"/>
                </a:cubicBezTo>
                <a:cubicBezTo>
                  <a:pt x="14527" y="187"/>
                  <a:pt x="14518" y="187"/>
                  <a:pt x="14509" y="179"/>
                </a:cubicBezTo>
                <a:cubicBezTo>
                  <a:pt x="14456" y="172"/>
                  <a:pt x="14394" y="156"/>
                  <a:pt x="14341" y="148"/>
                </a:cubicBezTo>
                <a:cubicBezTo>
                  <a:pt x="14323" y="148"/>
                  <a:pt x="14305" y="140"/>
                  <a:pt x="14288" y="140"/>
                </a:cubicBezTo>
                <a:cubicBezTo>
                  <a:pt x="14279" y="140"/>
                  <a:pt x="14279" y="140"/>
                  <a:pt x="14270" y="140"/>
                </a:cubicBezTo>
                <a:cubicBezTo>
                  <a:pt x="14190" y="125"/>
                  <a:pt x="14110" y="109"/>
                  <a:pt x="14030" y="101"/>
                </a:cubicBezTo>
                <a:cubicBezTo>
                  <a:pt x="14030" y="101"/>
                  <a:pt x="14030" y="101"/>
                  <a:pt x="14030" y="101"/>
                </a:cubicBezTo>
                <a:cubicBezTo>
                  <a:pt x="14030" y="101"/>
                  <a:pt x="14030" y="101"/>
                  <a:pt x="14021" y="101"/>
                </a:cubicBezTo>
                <a:cubicBezTo>
                  <a:pt x="13942" y="86"/>
                  <a:pt x="13862" y="78"/>
                  <a:pt x="13782" y="70"/>
                </a:cubicBezTo>
                <a:cubicBezTo>
                  <a:pt x="13773" y="70"/>
                  <a:pt x="13773" y="70"/>
                  <a:pt x="13764" y="70"/>
                </a:cubicBezTo>
                <a:cubicBezTo>
                  <a:pt x="13729" y="62"/>
                  <a:pt x="13702" y="62"/>
                  <a:pt x="13667" y="62"/>
                </a:cubicBezTo>
                <a:cubicBezTo>
                  <a:pt x="13631" y="55"/>
                  <a:pt x="13596" y="55"/>
                  <a:pt x="13560" y="47"/>
                </a:cubicBezTo>
                <a:cubicBezTo>
                  <a:pt x="13551" y="47"/>
                  <a:pt x="13551" y="47"/>
                  <a:pt x="13542" y="47"/>
                </a:cubicBezTo>
                <a:cubicBezTo>
                  <a:pt x="13507" y="47"/>
                  <a:pt x="13471" y="39"/>
                  <a:pt x="13436" y="39"/>
                </a:cubicBezTo>
                <a:cubicBezTo>
                  <a:pt x="13400" y="39"/>
                  <a:pt x="13374" y="31"/>
                  <a:pt x="13338" y="31"/>
                </a:cubicBezTo>
                <a:cubicBezTo>
                  <a:pt x="13338" y="31"/>
                  <a:pt x="13329" y="31"/>
                  <a:pt x="13329" y="31"/>
                </a:cubicBezTo>
                <a:cubicBezTo>
                  <a:pt x="13285" y="31"/>
                  <a:pt x="13250" y="23"/>
                  <a:pt x="13205" y="23"/>
                </a:cubicBezTo>
                <a:cubicBezTo>
                  <a:pt x="13179" y="23"/>
                  <a:pt x="13143" y="16"/>
                  <a:pt x="13117" y="16"/>
                </a:cubicBezTo>
                <a:cubicBezTo>
                  <a:pt x="13117" y="16"/>
                  <a:pt x="13108" y="16"/>
                  <a:pt x="13108" y="16"/>
                </a:cubicBezTo>
                <a:cubicBezTo>
                  <a:pt x="13054" y="16"/>
                  <a:pt x="13001" y="8"/>
                  <a:pt x="12948" y="8"/>
                </a:cubicBezTo>
                <a:cubicBezTo>
                  <a:pt x="12930" y="8"/>
                  <a:pt x="12904" y="8"/>
                  <a:pt x="12886" y="8"/>
                </a:cubicBezTo>
                <a:cubicBezTo>
                  <a:pt x="12886" y="8"/>
                  <a:pt x="12886" y="8"/>
                  <a:pt x="12886" y="8"/>
                </a:cubicBezTo>
                <a:cubicBezTo>
                  <a:pt x="12850" y="8"/>
                  <a:pt x="12806" y="8"/>
                  <a:pt x="12771" y="0"/>
                </a:cubicBezTo>
                <a:cubicBezTo>
                  <a:pt x="12735" y="0"/>
                  <a:pt x="12700" y="0"/>
                  <a:pt x="12664" y="0"/>
                </a:cubicBezTo>
                <a:cubicBezTo>
                  <a:pt x="12664" y="0"/>
                  <a:pt x="12664" y="0"/>
                  <a:pt x="12664" y="0"/>
                </a:cubicBezTo>
                <a:cubicBezTo>
                  <a:pt x="12664" y="0"/>
                  <a:pt x="12664" y="0"/>
                  <a:pt x="12664" y="0"/>
                </a:cubicBezTo>
                <a:cubicBezTo>
                  <a:pt x="12629" y="0"/>
                  <a:pt x="12584" y="0"/>
                  <a:pt x="12549" y="0"/>
                </a:cubicBezTo>
                <a:cubicBezTo>
                  <a:pt x="12513" y="0"/>
                  <a:pt x="12469" y="0"/>
                  <a:pt x="12434" y="0"/>
                </a:cubicBezTo>
                <a:cubicBezTo>
                  <a:pt x="12407" y="0"/>
                  <a:pt x="12371" y="0"/>
                  <a:pt x="12345" y="0"/>
                </a:cubicBezTo>
                <a:cubicBezTo>
                  <a:pt x="12318" y="0"/>
                  <a:pt x="12283" y="0"/>
                  <a:pt x="12256" y="0"/>
                </a:cubicBezTo>
                <a:cubicBezTo>
                  <a:pt x="12230" y="0"/>
                  <a:pt x="12194" y="0"/>
                  <a:pt x="12167" y="0"/>
                </a:cubicBezTo>
                <a:cubicBezTo>
                  <a:pt x="12159" y="0"/>
                  <a:pt x="12159" y="0"/>
                  <a:pt x="12150" y="0"/>
                </a:cubicBezTo>
                <a:cubicBezTo>
                  <a:pt x="12150" y="0"/>
                  <a:pt x="12141" y="0"/>
                  <a:pt x="12141" y="0"/>
                </a:cubicBezTo>
                <a:cubicBezTo>
                  <a:pt x="12123" y="0"/>
                  <a:pt x="12105" y="0"/>
                  <a:pt x="12088" y="0"/>
                </a:cubicBezTo>
                <a:cubicBezTo>
                  <a:pt x="12025" y="0"/>
                  <a:pt x="11963" y="8"/>
                  <a:pt x="11901" y="8"/>
                </a:cubicBezTo>
                <a:cubicBezTo>
                  <a:pt x="11892" y="8"/>
                  <a:pt x="11892" y="8"/>
                  <a:pt x="11884" y="8"/>
                </a:cubicBezTo>
                <a:cubicBezTo>
                  <a:pt x="11866" y="8"/>
                  <a:pt x="11857" y="8"/>
                  <a:pt x="11839" y="8"/>
                </a:cubicBezTo>
                <a:cubicBezTo>
                  <a:pt x="11795" y="8"/>
                  <a:pt x="11759" y="16"/>
                  <a:pt x="11715" y="16"/>
                </a:cubicBezTo>
                <a:cubicBezTo>
                  <a:pt x="11688" y="16"/>
                  <a:pt x="11653" y="23"/>
                  <a:pt x="11626" y="23"/>
                </a:cubicBezTo>
                <a:cubicBezTo>
                  <a:pt x="11609" y="23"/>
                  <a:pt x="11591" y="23"/>
                  <a:pt x="11564" y="31"/>
                </a:cubicBezTo>
                <a:cubicBezTo>
                  <a:pt x="11555" y="31"/>
                  <a:pt x="11538" y="31"/>
                  <a:pt x="11529" y="31"/>
                </a:cubicBezTo>
                <a:cubicBezTo>
                  <a:pt x="11467" y="39"/>
                  <a:pt x="11405" y="39"/>
                  <a:pt x="11342" y="47"/>
                </a:cubicBezTo>
                <a:cubicBezTo>
                  <a:pt x="11334" y="47"/>
                  <a:pt x="11334" y="47"/>
                  <a:pt x="11325" y="47"/>
                </a:cubicBezTo>
                <a:cubicBezTo>
                  <a:pt x="11307" y="47"/>
                  <a:pt x="11298" y="47"/>
                  <a:pt x="11280" y="55"/>
                </a:cubicBezTo>
                <a:cubicBezTo>
                  <a:pt x="11236" y="62"/>
                  <a:pt x="11200" y="62"/>
                  <a:pt x="11156" y="70"/>
                </a:cubicBezTo>
                <a:cubicBezTo>
                  <a:pt x="11130" y="70"/>
                  <a:pt x="11094" y="78"/>
                  <a:pt x="11067" y="86"/>
                </a:cubicBezTo>
                <a:cubicBezTo>
                  <a:pt x="11050" y="86"/>
                  <a:pt x="11032" y="94"/>
                  <a:pt x="11014" y="94"/>
                </a:cubicBezTo>
                <a:cubicBezTo>
                  <a:pt x="11005" y="94"/>
                  <a:pt x="10988" y="94"/>
                  <a:pt x="10979" y="101"/>
                </a:cubicBezTo>
                <a:cubicBezTo>
                  <a:pt x="10917" y="109"/>
                  <a:pt x="10863" y="117"/>
                  <a:pt x="10801" y="125"/>
                </a:cubicBezTo>
                <a:cubicBezTo>
                  <a:pt x="10792" y="125"/>
                  <a:pt x="10784" y="125"/>
                  <a:pt x="10775" y="133"/>
                </a:cubicBezTo>
                <a:cubicBezTo>
                  <a:pt x="10757" y="133"/>
                  <a:pt x="10748" y="140"/>
                  <a:pt x="10730" y="140"/>
                </a:cubicBezTo>
                <a:cubicBezTo>
                  <a:pt x="10695" y="148"/>
                  <a:pt x="10659" y="156"/>
                  <a:pt x="10624" y="156"/>
                </a:cubicBezTo>
                <a:cubicBezTo>
                  <a:pt x="10588" y="164"/>
                  <a:pt x="10562" y="172"/>
                  <a:pt x="10526" y="172"/>
                </a:cubicBezTo>
                <a:cubicBezTo>
                  <a:pt x="10509" y="172"/>
                  <a:pt x="10491" y="179"/>
                  <a:pt x="10473" y="179"/>
                </a:cubicBezTo>
                <a:cubicBezTo>
                  <a:pt x="10464" y="179"/>
                  <a:pt x="10455" y="179"/>
                  <a:pt x="10446" y="187"/>
                </a:cubicBezTo>
                <a:cubicBezTo>
                  <a:pt x="10384" y="195"/>
                  <a:pt x="10331" y="211"/>
                  <a:pt x="10269" y="226"/>
                </a:cubicBezTo>
                <a:cubicBezTo>
                  <a:pt x="10260" y="226"/>
                  <a:pt x="10251" y="234"/>
                  <a:pt x="10242" y="234"/>
                </a:cubicBezTo>
                <a:cubicBezTo>
                  <a:pt x="10234" y="234"/>
                  <a:pt x="10234" y="234"/>
                  <a:pt x="10225" y="234"/>
                </a:cubicBezTo>
                <a:cubicBezTo>
                  <a:pt x="10216" y="234"/>
                  <a:pt x="10207" y="242"/>
                  <a:pt x="10189" y="242"/>
                </a:cubicBezTo>
                <a:cubicBezTo>
                  <a:pt x="10154" y="250"/>
                  <a:pt x="10118" y="257"/>
                  <a:pt x="10092" y="265"/>
                </a:cubicBezTo>
                <a:cubicBezTo>
                  <a:pt x="10056" y="273"/>
                  <a:pt x="10030" y="281"/>
                  <a:pt x="9994" y="289"/>
                </a:cubicBezTo>
                <a:cubicBezTo>
                  <a:pt x="9976" y="296"/>
                  <a:pt x="9959" y="296"/>
                  <a:pt x="9950" y="304"/>
                </a:cubicBezTo>
                <a:cubicBezTo>
                  <a:pt x="9941" y="304"/>
                  <a:pt x="9932" y="312"/>
                  <a:pt x="9923" y="312"/>
                </a:cubicBezTo>
                <a:cubicBezTo>
                  <a:pt x="9861" y="328"/>
                  <a:pt x="9808" y="343"/>
                  <a:pt x="9746" y="359"/>
                </a:cubicBezTo>
                <a:cubicBezTo>
                  <a:pt x="9737" y="359"/>
                  <a:pt x="9728" y="367"/>
                  <a:pt x="9728" y="367"/>
                </a:cubicBezTo>
                <a:cubicBezTo>
                  <a:pt x="9710" y="374"/>
                  <a:pt x="9692" y="374"/>
                  <a:pt x="9684" y="382"/>
                </a:cubicBezTo>
                <a:cubicBezTo>
                  <a:pt x="9648" y="390"/>
                  <a:pt x="9613" y="406"/>
                  <a:pt x="9577" y="413"/>
                </a:cubicBezTo>
                <a:cubicBezTo>
                  <a:pt x="9551" y="421"/>
                  <a:pt x="9524" y="429"/>
                  <a:pt x="9497" y="437"/>
                </a:cubicBezTo>
                <a:cubicBezTo>
                  <a:pt x="9480" y="444"/>
                  <a:pt x="9462" y="452"/>
                  <a:pt x="9444" y="452"/>
                </a:cubicBezTo>
                <a:cubicBezTo>
                  <a:pt x="9435" y="460"/>
                  <a:pt x="9417" y="460"/>
                  <a:pt x="9409" y="468"/>
                </a:cubicBezTo>
                <a:cubicBezTo>
                  <a:pt x="9346" y="483"/>
                  <a:pt x="9293" y="507"/>
                  <a:pt x="9240" y="522"/>
                </a:cubicBezTo>
                <a:cubicBezTo>
                  <a:pt x="9240" y="522"/>
                  <a:pt x="9231" y="522"/>
                  <a:pt x="9231" y="522"/>
                </a:cubicBezTo>
                <a:cubicBezTo>
                  <a:pt x="9222" y="530"/>
                  <a:pt x="9205" y="530"/>
                  <a:pt x="9196" y="538"/>
                </a:cubicBezTo>
                <a:cubicBezTo>
                  <a:pt x="9151" y="554"/>
                  <a:pt x="9107" y="569"/>
                  <a:pt x="9054" y="585"/>
                </a:cubicBezTo>
                <a:cubicBezTo>
                  <a:pt x="9036" y="593"/>
                  <a:pt x="9018" y="600"/>
                  <a:pt x="9009" y="600"/>
                </a:cubicBezTo>
                <a:cubicBezTo>
                  <a:pt x="8983" y="608"/>
                  <a:pt x="8965" y="616"/>
                  <a:pt x="8938" y="624"/>
                </a:cubicBezTo>
                <a:cubicBezTo>
                  <a:pt x="8921" y="632"/>
                  <a:pt x="8894" y="639"/>
                  <a:pt x="8876" y="647"/>
                </a:cubicBezTo>
                <a:cubicBezTo>
                  <a:pt x="8841" y="663"/>
                  <a:pt x="8814" y="671"/>
                  <a:pt x="8779" y="686"/>
                </a:cubicBezTo>
                <a:cubicBezTo>
                  <a:pt x="8761" y="694"/>
                  <a:pt x="8743" y="702"/>
                  <a:pt x="8726" y="710"/>
                </a:cubicBezTo>
                <a:cubicBezTo>
                  <a:pt x="8717" y="710"/>
                  <a:pt x="8708" y="717"/>
                  <a:pt x="8699" y="717"/>
                </a:cubicBezTo>
                <a:cubicBezTo>
                  <a:pt x="8637" y="741"/>
                  <a:pt x="8584" y="764"/>
                  <a:pt x="8522" y="795"/>
                </a:cubicBezTo>
                <a:cubicBezTo>
                  <a:pt x="8522" y="795"/>
                  <a:pt x="8513" y="795"/>
                  <a:pt x="8513" y="803"/>
                </a:cubicBezTo>
                <a:cubicBezTo>
                  <a:pt x="8495" y="811"/>
                  <a:pt x="8477" y="819"/>
                  <a:pt x="8459" y="826"/>
                </a:cubicBezTo>
                <a:cubicBezTo>
                  <a:pt x="8415" y="842"/>
                  <a:pt x="8371" y="865"/>
                  <a:pt x="8326" y="881"/>
                </a:cubicBezTo>
                <a:cubicBezTo>
                  <a:pt x="8317" y="889"/>
                  <a:pt x="8309" y="889"/>
                  <a:pt x="8291" y="897"/>
                </a:cubicBezTo>
                <a:cubicBezTo>
                  <a:pt x="8282" y="897"/>
                  <a:pt x="8273" y="904"/>
                  <a:pt x="8264" y="904"/>
                </a:cubicBezTo>
                <a:cubicBezTo>
                  <a:pt x="8247" y="912"/>
                  <a:pt x="8229" y="920"/>
                  <a:pt x="8211" y="928"/>
                </a:cubicBezTo>
                <a:cubicBezTo>
                  <a:pt x="8184" y="943"/>
                  <a:pt x="8158" y="951"/>
                  <a:pt x="8122" y="967"/>
                </a:cubicBezTo>
                <a:cubicBezTo>
                  <a:pt x="8105" y="975"/>
                  <a:pt x="8087" y="982"/>
                  <a:pt x="8069" y="990"/>
                </a:cubicBezTo>
                <a:cubicBezTo>
                  <a:pt x="8043" y="1006"/>
                  <a:pt x="8016" y="1014"/>
                  <a:pt x="7989" y="1029"/>
                </a:cubicBezTo>
                <a:cubicBezTo>
                  <a:pt x="7972" y="1037"/>
                  <a:pt x="7954" y="1045"/>
                  <a:pt x="7936" y="1060"/>
                </a:cubicBezTo>
                <a:cubicBezTo>
                  <a:pt x="7909" y="1076"/>
                  <a:pt x="7883" y="1084"/>
                  <a:pt x="7865" y="1099"/>
                </a:cubicBezTo>
                <a:cubicBezTo>
                  <a:pt x="7838" y="1115"/>
                  <a:pt x="7812" y="1130"/>
                  <a:pt x="7785" y="1138"/>
                </a:cubicBezTo>
                <a:cubicBezTo>
                  <a:pt x="7776" y="1146"/>
                  <a:pt x="7759" y="1154"/>
                  <a:pt x="7750" y="1154"/>
                </a:cubicBezTo>
                <a:cubicBezTo>
                  <a:pt x="7723" y="1169"/>
                  <a:pt x="7705" y="1177"/>
                  <a:pt x="7679" y="1193"/>
                </a:cubicBezTo>
                <a:cubicBezTo>
                  <a:pt x="7634" y="1216"/>
                  <a:pt x="7590" y="1240"/>
                  <a:pt x="7555" y="1263"/>
                </a:cubicBezTo>
                <a:cubicBezTo>
                  <a:pt x="7546" y="1271"/>
                  <a:pt x="7528" y="1279"/>
                  <a:pt x="7519" y="1286"/>
                </a:cubicBezTo>
                <a:cubicBezTo>
                  <a:pt x="7501" y="1302"/>
                  <a:pt x="7475" y="1310"/>
                  <a:pt x="7457" y="1325"/>
                </a:cubicBezTo>
                <a:cubicBezTo>
                  <a:pt x="7413" y="1349"/>
                  <a:pt x="7377" y="1372"/>
                  <a:pt x="7333" y="1403"/>
                </a:cubicBezTo>
                <a:cubicBezTo>
                  <a:pt x="7315" y="1411"/>
                  <a:pt x="7306" y="1419"/>
                  <a:pt x="7289" y="1427"/>
                </a:cubicBezTo>
                <a:cubicBezTo>
                  <a:pt x="7271" y="1442"/>
                  <a:pt x="7253" y="1450"/>
                  <a:pt x="7235" y="1466"/>
                </a:cubicBezTo>
                <a:cubicBezTo>
                  <a:pt x="7200" y="1489"/>
                  <a:pt x="7155" y="1520"/>
                  <a:pt x="7120" y="1544"/>
                </a:cubicBezTo>
                <a:cubicBezTo>
                  <a:pt x="7102" y="1551"/>
                  <a:pt x="7085" y="1567"/>
                  <a:pt x="7076" y="1575"/>
                </a:cubicBezTo>
                <a:cubicBezTo>
                  <a:pt x="7058" y="1583"/>
                  <a:pt x="7040" y="1598"/>
                  <a:pt x="7031" y="1606"/>
                </a:cubicBezTo>
                <a:cubicBezTo>
                  <a:pt x="6996" y="1629"/>
                  <a:pt x="6951" y="1660"/>
                  <a:pt x="6916" y="1684"/>
                </a:cubicBezTo>
                <a:cubicBezTo>
                  <a:pt x="6898" y="1699"/>
                  <a:pt x="6881" y="1707"/>
                  <a:pt x="6863" y="1723"/>
                </a:cubicBezTo>
                <a:cubicBezTo>
                  <a:pt x="6854" y="1731"/>
                  <a:pt x="6836" y="1738"/>
                  <a:pt x="6827" y="1754"/>
                </a:cubicBezTo>
                <a:cubicBezTo>
                  <a:pt x="6783" y="1785"/>
                  <a:pt x="6739" y="1824"/>
                  <a:pt x="6685" y="1863"/>
                </a:cubicBezTo>
                <a:cubicBezTo>
                  <a:pt x="6659" y="1879"/>
                  <a:pt x="6632" y="1902"/>
                  <a:pt x="6614" y="1918"/>
                </a:cubicBezTo>
                <a:cubicBezTo>
                  <a:pt x="6606" y="1926"/>
                  <a:pt x="6597" y="1933"/>
                  <a:pt x="6588" y="1941"/>
                </a:cubicBezTo>
                <a:cubicBezTo>
                  <a:pt x="6543" y="1980"/>
                  <a:pt x="6499" y="2011"/>
                  <a:pt x="6455" y="2050"/>
                </a:cubicBezTo>
                <a:cubicBezTo>
                  <a:pt x="6446" y="2058"/>
                  <a:pt x="6428" y="2074"/>
                  <a:pt x="6419" y="2081"/>
                </a:cubicBezTo>
                <a:cubicBezTo>
                  <a:pt x="6419" y="2081"/>
                  <a:pt x="6419" y="2081"/>
                  <a:pt x="6410" y="2089"/>
                </a:cubicBezTo>
                <a:cubicBezTo>
                  <a:pt x="6339" y="2144"/>
                  <a:pt x="6277" y="2206"/>
                  <a:pt x="6215" y="2261"/>
                </a:cubicBezTo>
                <a:cubicBezTo>
                  <a:pt x="6197" y="2276"/>
                  <a:pt x="6180" y="2292"/>
                  <a:pt x="6162" y="2307"/>
                </a:cubicBezTo>
                <a:cubicBezTo>
                  <a:pt x="6118" y="2354"/>
                  <a:pt x="6064" y="2393"/>
                  <a:pt x="6020" y="2440"/>
                </a:cubicBezTo>
                <a:cubicBezTo>
                  <a:pt x="6011" y="2448"/>
                  <a:pt x="6002" y="2456"/>
                  <a:pt x="6002" y="2463"/>
                </a:cubicBezTo>
                <a:cubicBezTo>
                  <a:pt x="5985" y="2479"/>
                  <a:pt x="5976" y="2495"/>
                  <a:pt x="5958" y="2510"/>
                </a:cubicBezTo>
                <a:cubicBezTo>
                  <a:pt x="5922" y="2549"/>
                  <a:pt x="5878" y="2588"/>
                  <a:pt x="5843" y="2627"/>
                </a:cubicBezTo>
                <a:cubicBezTo>
                  <a:pt x="5816" y="2650"/>
                  <a:pt x="5798" y="2674"/>
                  <a:pt x="5772" y="2697"/>
                </a:cubicBezTo>
                <a:cubicBezTo>
                  <a:pt x="5736" y="2736"/>
                  <a:pt x="5701" y="2775"/>
                  <a:pt x="5665" y="2822"/>
                </a:cubicBezTo>
                <a:cubicBezTo>
                  <a:pt x="5656" y="2838"/>
                  <a:pt x="5639" y="2853"/>
                  <a:pt x="5621" y="2869"/>
                </a:cubicBezTo>
                <a:cubicBezTo>
                  <a:pt x="5612" y="2877"/>
                  <a:pt x="5603" y="2884"/>
                  <a:pt x="5594" y="2900"/>
                </a:cubicBezTo>
                <a:cubicBezTo>
                  <a:pt x="5559" y="2947"/>
                  <a:pt x="5514" y="2986"/>
                  <a:pt x="5479" y="3032"/>
                </a:cubicBezTo>
                <a:cubicBezTo>
                  <a:pt x="5461" y="3056"/>
                  <a:pt x="5444" y="3071"/>
                  <a:pt x="5426" y="3095"/>
                </a:cubicBezTo>
                <a:cubicBezTo>
                  <a:pt x="5373" y="3165"/>
                  <a:pt x="5319" y="3227"/>
                  <a:pt x="5266" y="3297"/>
                </a:cubicBezTo>
                <a:lnTo>
                  <a:pt x="1469" y="8395"/>
                </a:lnTo>
                <a:cubicBezTo>
                  <a:pt x="1478" y="8388"/>
                  <a:pt x="1487" y="8372"/>
                  <a:pt x="1496" y="8364"/>
                </a:cubicBezTo>
                <a:cubicBezTo>
                  <a:pt x="1123" y="8855"/>
                  <a:pt x="813" y="9385"/>
                  <a:pt x="574" y="9939"/>
                </a:cubicBezTo>
                <a:cubicBezTo>
                  <a:pt x="130" y="10975"/>
                  <a:pt x="-74" y="12106"/>
                  <a:pt x="24" y="13291"/>
                </a:cubicBezTo>
                <a:cubicBezTo>
                  <a:pt x="121" y="14460"/>
                  <a:pt x="494" y="15574"/>
                  <a:pt x="1088" y="16572"/>
                </a:cubicBezTo>
                <a:cubicBezTo>
                  <a:pt x="1682" y="17570"/>
                  <a:pt x="2490" y="18459"/>
                  <a:pt x="3456" y="19207"/>
                </a:cubicBezTo>
                <a:cubicBezTo>
                  <a:pt x="4423" y="19947"/>
                  <a:pt x="5550" y="20548"/>
                  <a:pt x="6774" y="20961"/>
                </a:cubicBezTo>
                <a:cubicBezTo>
                  <a:pt x="7998" y="21374"/>
                  <a:pt x="9338" y="21600"/>
                  <a:pt x="10722" y="21600"/>
                </a:cubicBezTo>
                <a:cubicBezTo>
                  <a:pt x="12105" y="21600"/>
                  <a:pt x="13418" y="21374"/>
                  <a:pt x="14607" y="20961"/>
                </a:cubicBezTo>
                <a:cubicBezTo>
                  <a:pt x="15796" y="20548"/>
                  <a:pt x="16860" y="19947"/>
                  <a:pt x="17756" y="19207"/>
                </a:cubicBezTo>
                <a:cubicBezTo>
                  <a:pt x="18652" y="18459"/>
                  <a:pt x="19370" y="17570"/>
                  <a:pt x="19867" y="16572"/>
                </a:cubicBezTo>
                <a:cubicBezTo>
                  <a:pt x="20186" y="15917"/>
                  <a:pt x="20417" y="15224"/>
                  <a:pt x="20524" y="14499"/>
                </a:cubicBezTo>
                <a:cubicBezTo>
                  <a:pt x="20524" y="14514"/>
                  <a:pt x="20524" y="14522"/>
                  <a:pt x="20515" y="14538"/>
                </a:cubicBezTo>
                <a:lnTo>
                  <a:pt x="21455" y="8621"/>
                </a:lnTo>
                <a:cubicBezTo>
                  <a:pt x="21464" y="8582"/>
                  <a:pt x="21464" y="8543"/>
                  <a:pt x="21473" y="8497"/>
                </a:cubicBezTo>
                <a:cubicBezTo>
                  <a:pt x="21482" y="8450"/>
                  <a:pt x="21482" y="8411"/>
                  <a:pt x="21490" y="8372"/>
                </a:cubicBezTo>
                <a:cubicBezTo>
                  <a:pt x="21490" y="8364"/>
                  <a:pt x="21490" y="8364"/>
                  <a:pt x="21490" y="8356"/>
                </a:cubicBezTo>
                <a:cubicBezTo>
                  <a:pt x="21490" y="8356"/>
                  <a:pt x="21490" y="8356"/>
                  <a:pt x="21490" y="8349"/>
                </a:cubicBezTo>
                <a:cubicBezTo>
                  <a:pt x="21490" y="8349"/>
                  <a:pt x="21490" y="8341"/>
                  <a:pt x="21490" y="8341"/>
                </a:cubicBezTo>
                <a:cubicBezTo>
                  <a:pt x="21490" y="8310"/>
                  <a:pt x="21499" y="8278"/>
                  <a:pt x="21499" y="8247"/>
                </a:cubicBezTo>
                <a:cubicBezTo>
                  <a:pt x="21499" y="8208"/>
                  <a:pt x="21508" y="8161"/>
                  <a:pt x="21508" y="8122"/>
                </a:cubicBezTo>
                <a:cubicBezTo>
                  <a:pt x="21508" y="8115"/>
                  <a:pt x="21508" y="8107"/>
                  <a:pt x="21508" y="8091"/>
                </a:cubicBezTo>
                <a:cubicBezTo>
                  <a:pt x="21508" y="8083"/>
                  <a:pt x="21508" y="8083"/>
                  <a:pt x="21508" y="8076"/>
                </a:cubicBezTo>
                <a:cubicBezTo>
                  <a:pt x="21508" y="8068"/>
                  <a:pt x="21508" y="8060"/>
                  <a:pt x="21508" y="8052"/>
                </a:cubicBezTo>
                <a:cubicBezTo>
                  <a:pt x="21508" y="8021"/>
                  <a:pt x="21508" y="7998"/>
                  <a:pt x="21517" y="7967"/>
                </a:cubicBezTo>
                <a:cubicBezTo>
                  <a:pt x="21517" y="7920"/>
                  <a:pt x="21526" y="7865"/>
                  <a:pt x="21526" y="7818"/>
                </a:cubicBezTo>
                <a:cubicBezTo>
                  <a:pt x="21526" y="7811"/>
                  <a:pt x="21526" y="7811"/>
                  <a:pt x="21526" y="7803"/>
                </a:cubicBezTo>
                <a:cubicBezTo>
                  <a:pt x="21526" y="7803"/>
                  <a:pt x="21526" y="7795"/>
                  <a:pt x="21526" y="7795"/>
                </a:cubicBezTo>
                <a:cubicBezTo>
                  <a:pt x="21526" y="7787"/>
                  <a:pt x="21526" y="7787"/>
                  <a:pt x="21526" y="7779"/>
                </a:cubicBezTo>
                <a:cubicBezTo>
                  <a:pt x="21526" y="7740"/>
                  <a:pt x="21526" y="7702"/>
                  <a:pt x="21526" y="7670"/>
                </a:cubicBezTo>
                <a:cubicBezTo>
                  <a:pt x="21500" y="7655"/>
                  <a:pt x="21500" y="7600"/>
                  <a:pt x="21500" y="7553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D3DC9B48-D1C7-450F-34F1-453F12177C3D}"/>
              </a:ext>
            </a:extLst>
          </p:cNvPr>
          <p:cNvSpPr/>
          <p:nvPr/>
        </p:nvSpPr>
        <p:spPr>
          <a:xfrm>
            <a:off x="2780064" y="4590455"/>
            <a:ext cx="1367218" cy="12872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6" h="21600" extrusionOk="0">
                <a:moveTo>
                  <a:pt x="10320" y="0"/>
                </a:moveTo>
                <a:cubicBezTo>
                  <a:pt x="11839" y="0"/>
                  <a:pt x="13301" y="316"/>
                  <a:pt x="14635" y="889"/>
                </a:cubicBezTo>
                <a:cubicBezTo>
                  <a:pt x="15968" y="1462"/>
                  <a:pt x="17172" y="2281"/>
                  <a:pt x="18181" y="3299"/>
                </a:cubicBezTo>
                <a:cubicBezTo>
                  <a:pt x="19190" y="4306"/>
                  <a:pt x="20014" y="5511"/>
                  <a:pt x="20588" y="6825"/>
                </a:cubicBezTo>
                <a:cubicBezTo>
                  <a:pt x="21162" y="8138"/>
                  <a:pt x="21486" y="9570"/>
                  <a:pt x="21504" y="11072"/>
                </a:cubicBezTo>
                <a:cubicBezTo>
                  <a:pt x="21523" y="12553"/>
                  <a:pt x="21254" y="13965"/>
                  <a:pt x="20736" y="15230"/>
                </a:cubicBezTo>
                <a:cubicBezTo>
                  <a:pt x="20218" y="16494"/>
                  <a:pt x="19468" y="17620"/>
                  <a:pt x="18533" y="18568"/>
                </a:cubicBezTo>
                <a:cubicBezTo>
                  <a:pt x="17597" y="19506"/>
                  <a:pt x="16486" y="20267"/>
                  <a:pt x="15246" y="20790"/>
                </a:cubicBezTo>
                <a:cubicBezTo>
                  <a:pt x="14005" y="21314"/>
                  <a:pt x="12635" y="21600"/>
                  <a:pt x="11191" y="21600"/>
                </a:cubicBezTo>
                <a:cubicBezTo>
                  <a:pt x="9746" y="21600"/>
                  <a:pt x="8348" y="21314"/>
                  <a:pt x="7071" y="20790"/>
                </a:cubicBezTo>
                <a:cubicBezTo>
                  <a:pt x="5784" y="20267"/>
                  <a:pt x="4608" y="19506"/>
                  <a:pt x="3608" y="18568"/>
                </a:cubicBezTo>
                <a:cubicBezTo>
                  <a:pt x="2599" y="17620"/>
                  <a:pt x="1747" y="16494"/>
                  <a:pt x="1136" y="15230"/>
                </a:cubicBezTo>
                <a:cubicBezTo>
                  <a:pt x="516" y="13956"/>
                  <a:pt x="127" y="12553"/>
                  <a:pt x="25" y="11072"/>
                </a:cubicBezTo>
                <a:cubicBezTo>
                  <a:pt x="-77" y="9580"/>
                  <a:pt x="136" y="8138"/>
                  <a:pt x="599" y="6825"/>
                </a:cubicBezTo>
                <a:cubicBezTo>
                  <a:pt x="1062" y="5501"/>
                  <a:pt x="1793" y="4306"/>
                  <a:pt x="2719" y="3299"/>
                </a:cubicBezTo>
                <a:cubicBezTo>
                  <a:pt x="3654" y="2281"/>
                  <a:pt x="4793" y="1462"/>
                  <a:pt x="6071" y="889"/>
                </a:cubicBezTo>
                <a:cubicBezTo>
                  <a:pt x="7367" y="316"/>
                  <a:pt x="8802" y="0"/>
                  <a:pt x="1032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32" name="Graphic 40" descr="Bullseye with solid fill">
            <a:extLst>
              <a:ext uri="{FF2B5EF4-FFF2-40B4-BE49-F238E27FC236}">
                <a16:creationId xmlns:a16="http://schemas.microsoft.com/office/drawing/2014/main" id="{DAE4E3FB-C0DF-8B06-2554-66F90283DA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18734" y="4889162"/>
            <a:ext cx="689879" cy="6898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Shape">
            <a:extLst>
              <a:ext uri="{FF2B5EF4-FFF2-40B4-BE49-F238E27FC236}">
                <a16:creationId xmlns:a16="http://schemas.microsoft.com/office/drawing/2014/main" id="{BB26A066-8CDF-FF92-53EC-7B9BE6B591DE}"/>
              </a:ext>
            </a:extLst>
          </p:cNvPr>
          <p:cNvSpPr/>
          <p:nvPr/>
        </p:nvSpPr>
        <p:spPr>
          <a:xfrm>
            <a:off x="4923921" y="4246693"/>
            <a:ext cx="1429812" cy="1628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3" h="21600" extrusionOk="0">
                <a:moveTo>
                  <a:pt x="20962" y="9953"/>
                </a:moveTo>
                <a:cubicBezTo>
                  <a:pt x="20723" y="9391"/>
                  <a:pt x="20413" y="8860"/>
                  <a:pt x="20041" y="8368"/>
                </a:cubicBezTo>
                <a:cubicBezTo>
                  <a:pt x="20050" y="8384"/>
                  <a:pt x="20059" y="8392"/>
                  <a:pt x="20077" y="8407"/>
                </a:cubicBezTo>
                <a:lnTo>
                  <a:pt x="16286" y="3302"/>
                </a:lnTo>
                <a:cubicBezTo>
                  <a:pt x="16269" y="3279"/>
                  <a:pt x="16251" y="3255"/>
                  <a:pt x="16242" y="3240"/>
                </a:cubicBezTo>
                <a:cubicBezTo>
                  <a:pt x="16224" y="3216"/>
                  <a:pt x="16207" y="3193"/>
                  <a:pt x="16189" y="3177"/>
                </a:cubicBezTo>
                <a:cubicBezTo>
                  <a:pt x="16171" y="3162"/>
                  <a:pt x="16162" y="3146"/>
                  <a:pt x="16145" y="3123"/>
                </a:cubicBezTo>
                <a:cubicBezTo>
                  <a:pt x="16145" y="3123"/>
                  <a:pt x="16145" y="3123"/>
                  <a:pt x="16145" y="3115"/>
                </a:cubicBezTo>
                <a:cubicBezTo>
                  <a:pt x="16145" y="3115"/>
                  <a:pt x="16145" y="3107"/>
                  <a:pt x="16136" y="3107"/>
                </a:cubicBezTo>
                <a:cubicBezTo>
                  <a:pt x="16118" y="3084"/>
                  <a:pt x="16100" y="3068"/>
                  <a:pt x="16083" y="3045"/>
                </a:cubicBezTo>
                <a:cubicBezTo>
                  <a:pt x="16074" y="3037"/>
                  <a:pt x="16065" y="3021"/>
                  <a:pt x="16056" y="3013"/>
                </a:cubicBezTo>
                <a:cubicBezTo>
                  <a:pt x="16003" y="2943"/>
                  <a:pt x="15941" y="2873"/>
                  <a:pt x="15879" y="2810"/>
                </a:cubicBezTo>
                <a:cubicBezTo>
                  <a:pt x="15870" y="2803"/>
                  <a:pt x="15861" y="2795"/>
                  <a:pt x="15852" y="2787"/>
                </a:cubicBezTo>
                <a:cubicBezTo>
                  <a:pt x="15852" y="2787"/>
                  <a:pt x="15844" y="2779"/>
                  <a:pt x="15844" y="2779"/>
                </a:cubicBezTo>
                <a:cubicBezTo>
                  <a:pt x="15773" y="2701"/>
                  <a:pt x="15702" y="2631"/>
                  <a:pt x="15631" y="2553"/>
                </a:cubicBezTo>
                <a:cubicBezTo>
                  <a:pt x="15622" y="2545"/>
                  <a:pt x="15613" y="2537"/>
                  <a:pt x="15613" y="2529"/>
                </a:cubicBezTo>
                <a:cubicBezTo>
                  <a:pt x="15604" y="2522"/>
                  <a:pt x="15596" y="2506"/>
                  <a:pt x="15578" y="2498"/>
                </a:cubicBezTo>
                <a:cubicBezTo>
                  <a:pt x="15516" y="2436"/>
                  <a:pt x="15454" y="2373"/>
                  <a:pt x="15383" y="2311"/>
                </a:cubicBezTo>
                <a:cubicBezTo>
                  <a:pt x="15374" y="2303"/>
                  <a:pt x="15365" y="2295"/>
                  <a:pt x="15356" y="2287"/>
                </a:cubicBezTo>
                <a:cubicBezTo>
                  <a:pt x="15356" y="2287"/>
                  <a:pt x="15348" y="2280"/>
                  <a:pt x="15348" y="2280"/>
                </a:cubicBezTo>
                <a:cubicBezTo>
                  <a:pt x="15268" y="2209"/>
                  <a:pt x="15197" y="2139"/>
                  <a:pt x="15108" y="2077"/>
                </a:cubicBezTo>
                <a:cubicBezTo>
                  <a:pt x="15100" y="2069"/>
                  <a:pt x="15091" y="2061"/>
                  <a:pt x="15091" y="2061"/>
                </a:cubicBezTo>
                <a:cubicBezTo>
                  <a:pt x="15073" y="2053"/>
                  <a:pt x="15064" y="2038"/>
                  <a:pt x="15046" y="2030"/>
                </a:cubicBezTo>
                <a:cubicBezTo>
                  <a:pt x="15020" y="2006"/>
                  <a:pt x="14993" y="1983"/>
                  <a:pt x="14967" y="1960"/>
                </a:cubicBezTo>
                <a:cubicBezTo>
                  <a:pt x="14940" y="1936"/>
                  <a:pt x="14914" y="1921"/>
                  <a:pt x="14887" y="1897"/>
                </a:cubicBezTo>
                <a:cubicBezTo>
                  <a:pt x="14860" y="1882"/>
                  <a:pt x="14843" y="1858"/>
                  <a:pt x="14816" y="1842"/>
                </a:cubicBezTo>
                <a:cubicBezTo>
                  <a:pt x="14745" y="1788"/>
                  <a:pt x="14683" y="1741"/>
                  <a:pt x="14613" y="1686"/>
                </a:cubicBezTo>
                <a:cubicBezTo>
                  <a:pt x="14604" y="1679"/>
                  <a:pt x="14595" y="1679"/>
                  <a:pt x="14595" y="1671"/>
                </a:cubicBezTo>
                <a:cubicBezTo>
                  <a:pt x="14595" y="1671"/>
                  <a:pt x="14595" y="1671"/>
                  <a:pt x="14595" y="1671"/>
                </a:cubicBezTo>
                <a:cubicBezTo>
                  <a:pt x="14515" y="1616"/>
                  <a:pt x="14435" y="1561"/>
                  <a:pt x="14356" y="1507"/>
                </a:cubicBezTo>
                <a:cubicBezTo>
                  <a:pt x="14329" y="1491"/>
                  <a:pt x="14311" y="1476"/>
                  <a:pt x="14285" y="1460"/>
                </a:cubicBezTo>
                <a:cubicBezTo>
                  <a:pt x="14223" y="1421"/>
                  <a:pt x="14161" y="1382"/>
                  <a:pt x="14099" y="1343"/>
                </a:cubicBezTo>
                <a:cubicBezTo>
                  <a:pt x="14081" y="1335"/>
                  <a:pt x="14072" y="1327"/>
                  <a:pt x="14055" y="1312"/>
                </a:cubicBezTo>
                <a:cubicBezTo>
                  <a:pt x="14046" y="1304"/>
                  <a:pt x="14028" y="1296"/>
                  <a:pt x="14019" y="1288"/>
                </a:cubicBezTo>
                <a:cubicBezTo>
                  <a:pt x="13948" y="1249"/>
                  <a:pt x="13886" y="1210"/>
                  <a:pt x="13815" y="1171"/>
                </a:cubicBezTo>
                <a:cubicBezTo>
                  <a:pt x="13798" y="1163"/>
                  <a:pt x="13780" y="1148"/>
                  <a:pt x="13762" y="1140"/>
                </a:cubicBezTo>
                <a:cubicBezTo>
                  <a:pt x="13674" y="1093"/>
                  <a:pt x="13585" y="1046"/>
                  <a:pt x="13497" y="999"/>
                </a:cubicBezTo>
                <a:cubicBezTo>
                  <a:pt x="13488" y="999"/>
                  <a:pt x="13488" y="992"/>
                  <a:pt x="13479" y="992"/>
                </a:cubicBezTo>
                <a:cubicBezTo>
                  <a:pt x="13461" y="984"/>
                  <a:pt x="13443" y="976"/>
                  <a:pt x="13426" y="968"/>
                </a:cubicBezTo>
                <a:cubicBezTo>
                  <a:pt x="13381" y="945"/>
                  <a:pt x="13337" y="921"/>
                  <a:pt x="13293" y="906"/>
                </a:cubicBezTo>
                <a:cubicBezTo>
                  <a:pt x="13266" y="898"/>
                  <a:pt x="13249" y="882"/>
                  <a:pt x="13222" y="875"/>
                </a:cubicBezTo>
                <a:cubicBezTo>
                  <a:pt x="13196" y="859"/>
                  <a:pt x="13160" y="851"/>
                  <a:pt x="13134" y="836"/>
                </a:cubicBezTo>
                <a:cubicBezTo>
                  <a:pt x="13063" y="804"/>
                  <a:pt x="12992" y="773"/>
                  <a:pt x="12921" y="742"/>
                </a:cubicBezTo>
                <a:cubicBezTo>
                  <a:pt x="12903" y="734"/>
                  <a:pt x="12886" y="726"/>
                  <a:pt x="12868" y="718"/>
                </a:cubicBezTo>
                <a:cubicBezTo>
                  <a:pt x="12859" y="718"/>
                  <a:pt x="12859" y="711"/>
                  <a:pt x="12850" y="711"/>
                </a:cubicBezTo>
                <a:cubicBezTo>
                  <a:pt x="12753" y="672"/>
                  <a:pt x="12646" y="633"/>
                  <a:pt x="12549" y="594"/>
                </a:cubicBezTo>
                <a:cubicBezTo>
                  <a:pt x="12540" y="594"/>
                  <a:pt x="12531" y="586"/>
                  <a:pt x="12522" y="586"/>
                </a:cubicBezTo>
                <a:cubicBezTo>
                  <a:pt x="12505" y="578"/>
                  <a:pt x="12487" y="578"/>
                  <a:pt x="12469" y="570"/>
                </a:cubicBezTo>
                <a:cubicBezTo>
                  <a:pt x="12381" y="539"/>
                  <a:pt x="12301" y="508"/>
                  <a:pt x="12213" y="484"/>
                </a:cubicBezTo>
                <a:cubicBezTo>
                  <a:pt x="12195" y="476"/>
                  <a:pt x="12177" y="469"/>
                  <a:pt x="12159" y="469"/>
                </a:cubicBezTo>
                <a:cubicBezTo>
                  <a:pt x="12150" y="469"/>
                  <a:pt x="12142" y="461"/>
                  <a:pt x="12133" y="461"/>
                </a:cubicBezTo>
                <a:cubicBezTo>
                  <a:pt x="12027" y="430"/>
                  <a:pt x="11920" y="398"/>
                  <a:pt x="11814" y="367"/>
                </a:cubicBezTo>
                <a:cubicBezTo>
                  <a:pt x="11814" y="367"/>
                  <a:pt x="11805" y="367"/>
                  <a:pt x="11805" y="367"/>
                </a:cubicBezTo>
                <a:cubicBezTo>
                  <a:pt x="11796" y="367"/>
                  <a:pt x="11779" y="359"/>
                  <a:pt x="11770" y="359"/>
                </a:cubicBezTo>
                <a:cubicBezTo>
                  <a:pt x="11672" y="336"/>
                  <a:pt x="11584" y="312"/>
                  <a:pt x="11486" y="289"/>
                </a:cubicBezTo>
                <a:cubicBezTo>
                  <a:pt x="11469" y="289"/>
                  <a:pt x="11451" y="281"/>
                  <a:pt x="11442" y="273"/>
                </a:cubicBezTo>
                <a:cubicBezTo>
                  <a:pt x="11424" y="266"/>
                  <a:pt x="11398" y="266"/>
                  <a:pt x="11380" y="258"/>
                </a:cubicBezTo>
                <a:cubicBezTo>
                  <a:pt x="11362" y="250"/>
                  <a:pt x="11345" y="250"/>
                  <a:pt x="11327" y="242"/>
                </a:cubicBezTo>
                <a:cubicBezTo>
                  <a:pt x="11309" y="234"/>
                  <a:pt x="11283" y="234"/>
                  <a:pt x="11265" y="226"/>
                </a:cubicBezTo>
                <a:cubicBezTo>
                  <a:pt x="11238" y="219"/>
                  <a:pt x="11221" y="219"/>
                  <a:pt x="11194" y="211"/>
                </a:cubicBezTo>
                <a:cubicBezTo>
                  <a:pt x="11167" y="203"/>
                  <a:pt x="11141" y="203"/>
                  <a:pt x="11123" y="195"/>
                </a:cubicBezTo>
                <a:cubicBezTo>
                  <a:pt x="11088" y="187"/>
                  <a:pt x="11043" y="180"/>
                  <a:pt x="11008" y="172"/>
                </a:cubicBezTo>
                <a:cubicBezTo>
                  <a:pt x="10990" y="172"/>
                  <a:pt x="10973" y="164"/>
                  <a:pt x="10946" y="164"/>
                </a:cubicBezTo>
                <a:cubicBezTo>
                  <a:pt x="10920" y="156"/>
                  <a:pt x="10893" y="156"/>
                  <a:pt x="10866" y="148"/>
                </a:cubicBezTo>
                <a:cubicBezTo>
                  <a:pt x="10831" y="141"/>
                  <a:pt x="10787" y="133"/>
                  <a:pt x="10751" y="125"/>
                </a:cubicBezTo>
                <a:cubicBezTo>
                  <a:pt x="10734" y="125"/>
                  <a:pt x="10716" y="117"/>
                  <a:pt x="10698" y="117"/>
                </a:cubicBezTo>
                <a:cubicBezTo>
                  <a:pt x="10663" y="109"/>
                  <a:pt x="10636" y="109"/>
                  <a:pt x="10601" y="102"/>
                </a:cubicBezTo>
                <a:cubicBezTo>
                  <a:pt x="10565" y="94"/>
                  <a:pt x="10521" y="94"/>
                  <a:pt x="10486" y="86"/>
                </a:cubicBezTo>
                <a:cubicBezTo>
                  <a:pt x="10468" y="86"/>
                  <a:pt x="10459" y="78"/>
                  <a:pt x="10441" y="78"/>
                </a:cubicBezTo>
                <a:cubicBezTo>
                  <a:pt x="10388" y="70"/>
                  <a:pt x="10344" y="62"/>
                  <a:pt x="10291" y="62"/>
                </a:cubicBezTo>
                <a:cubicBezTo>
                  <a:pt x="10273" y="62"/>
                  <a:pt x="10255" y="55"/>
                  <a:pt x="10238" y="55"/>
                </a:cubicBezTo>
                <a:cubicBezTo>
                  <a:pt x="10238" y="55"/>
                  <a:pt x="10229" y="55"/>
                  <a:pt x="10229" y="55"/>
                </a:cubicBezTo>
                <a:cubicBezTo>
                  <a:pt x="10158" y="47"/>
                  <a:pt x="10087" y="39"/>
                  <a:pt x="10016" y="31"/>
                </a:cubicBezTo>
                <a:cubicBezTo>
                  <a:pt x="10007" y="31"/>
                  <a:pt x="9998" y="31"/>
                  <a:pt x="9990" y="31"/>
                </a:cubicBezTo>
                <a:cubicBezTo>
                  <a:pt x="9963" y="31"/>
                  <a:pt x="9945" y="31"/>
                  <a:pt x="9919" y="23"/>
                </a:cubicBezTo>
                <a:cubicBezTo>
                  <a:pt x="9874" y="23"/>
                  <a:pt x="9839" y="16"/>
                  <a:pt x="9795" y="16"/>
                </a:cubicBezTo>
                <a:cubicBezTo>
                  <a:pt x="9777" y="16"/>
                  <a:pt x="9751" y="16"/>
                  <a:pt x="9733" y="16"/>
                </a:cubicBezTo>
                <a:cubicBezTo>
                  <a:pt x="9706" y="16"/>
                  <a:pt x="9680" y="16"/>
                  <a:pt x="9644" y="8"/>
                </a:cubicBezTo>
                <a:cubicBezTo>
                  <a:pt x="9618" y="8"/>
                  <a:pt x="9600" y="8"/>
                  <a:pt x="9573" y="8"/>
                </a:cubicBezTo>
                <a:cubicBezTo>
                  <a:pt x="9538" y="8"/>
                  <a:pt x="9494" y="8"/>
                  <a:pt x="9458" y="0"/>
                </a:cubicBezTo>
                <a:cubicBezTo>
                  <a:pt x="9441" y="0"/>
                  <a:pt x="9432" y="0"/>
                  <a:pt x="9414" y="0"/>
                </a:cubicBezTo>
                <a:cubicBezTo>
                  <a:pt x="9405" y="0"/>
                  <a:pt x="9396" y="0"/>
                  <a:pt x="9387" y="0"/>
                </a:cubicBezTo>
                <a:cubicBezTo>
                  <a:pt x="9370" y="0"/>
                  <a:pt x="9361" y="0"/>
                  <a:pt x="9343" y="0"/>
                </a:cubicBezTo>
                <a:cubicBezTo>
                  <a:pt x="9308" y="0"/>
                  <a:pt x="9263" y="0"/>
                  <a:pt x="9228" y="0"/>
                </a:cubicBezTo>
                <a:cubicBezTo>
                  <a:pt x="9193" y="0"/>
                  <a:pt x="9148" y="0"/>
                  <a:pt x="9113" y="0"/>
                </a:cubicBezTo>
                <a:cubicBezTo>
                  <a:pt x="9086" y="0"/>
                  <a:pt x="9051" y="0"/>
                  <a:pt x="9024" y="0"/>
                </a:cubicBezTo>
                <a:cubicBezTo>
                  <a:pt x="8998" y="0"/>
                  <a:pt x="8962" y="0"/>
                  <a:pt x="8936" y="0"/>
                </a:cubicBezTo>
                <a:cubicBezTo>
                  <a:pt x="8918" y="0"/>
                  <a:pt x="8900" y="0"/>
                  <a:pt x="8892" y="0"/>
                </a:cubicBezTo>
                <a:cubicBezTo>
                  <a:pt x="8883" y="0"/>
                  <a:pt x="8883" y="0"/>
                  <a:pt x="8874" y="0"/>
                </a:cubicBezTo>
                <a:cubicBezTo>
                  <a:pt x="8865" y="0"/>
                  <a:pt x="8856" y="0"/>
                  <a:pt x="8847" y="0"/>
                </a:cubicBezTo>
                <a:cubicBezTo>
                  <a:pt x="8821" y="0"/>
                  <a:pt x="8785" y="0"/>
                  <a:pt x="8759" y="0"/>
                </a:cubicBezTo>
                <a:cubicBezTo>
                  <a:pt x="8732" y="0"/>
                  <a:pt x="8714" y="0"/>
                  <a:pt x="8688" y="0"/>
                </a:cubicBezTo>
                <a:cubicBezTo>
                  <a:pt x="8661" y="0"/>
                  <a:pt x="8635" y="0"/>
                  <a:pt x="8608" y="0"/>
                </a:cubicBezTo>
                <a:cubicBezTo>
                  <a:pt x="8590" y="0"/>
                  <a:pt x="8582" y="0"/>
                  <a:pt x="8564" y="0"/>
                </a:cubicBezTo>
                <a:cubicBezTo>
                  <a:pt x="8528" y="0"/>
                  <a:pt x="8493" y="8"/>
                  <a:pt x="8466" y="8"/>
                </a:cubicBezTo>
                <a:cubicBezTo>
                  <a:pt x="8440" y="8"/>
                  <a:pt x="8422" y="8"/>
                  <a:pt x="8396" y="16"/>
                </a:cubicBezTo>
                <a:cubicBezTo>
                  <a:pt x="8387" y="16"/>
                  <a:pt x="8378" y="16"/>
                  <a:pt x="8378" y="16"/>
                </a:cubicBezTo>
                <a:cubicBezTo>
                  <a:pt x="8316" y="23"/>
                  <a:pt x="8254" y="23"/>
                  <a:pt x="8192" y="31"/>
                </a:cubicBezTo>
                <a:cubicBezTo>
                  <a:pt x="8192" y="31"/>
                  <a:pt x="8192" y="31"/>
                  <a:pt x="8192" y="31"/>
                </a:cubicBezTo>
                <a:cubicBezTo>
                  <a:pt x="8183" y="31"/>
                  <a:pt x="8183" y="31"/>
                  <a:pt x="8174" y="31"/>
                </a:cubicBezTo>
                <a:cubicBezTo>
                  <a:pt x="8121" y="39"/>
                  <a:pt x="8059" y="39"/>
                  <a:pt x="8006" y="47"/>
                </a:cubicBezTo>
                <a:cubicBezTo>
                  <a:pt x="7997" y="47"/>
                  <a:pt x="7988" y="47"/>
                  <a:pt x="7988" y="47"/>
                </a:cubicBezTo>
                <a:cubicBezTo>
                  <a:pt x="7962" y="47"/>
                  <a:pt x="7944" y="55"/>
                  <a:pt x="7917" y="55"/>
                </a:cubicBezTo>
                <a:cubicBezTo>
                  <a:pt x="7891" y="55"/>
                  <a:pt x="7855" y="63"/>
                  <a:pt x="7829" y="63"/>
                </a:cubicBezTo>
                <a:cubicBezTo>
                  <a:pt x="7811" y="63"/>
                  <a:pt x="7793" y="70"/>
                  <a:pt x="7785" y="70"/>
                </a:cubicBezTo>
                <a:cubicBezTo>
                  <a:pt x="7758" y="70"/>
                  <a:pt x="7731" y="78"/>
                  <a:pt x="7705" y="78"/>
                </a:cubicBezTo>
                <a:cubicBezTo>
                  <a:pt x="7687" y="78"/>
                  <a:pt x="7669" y="86"/>
                  <a:pt x="7643" y="86"/>
                </a:cubicBezTo>
                <a:cubicBezTo>
                  <a:pt x="7616" y="86"/>
                  <a:pt x="7590" y="94"/>
                  <a:pt x="7563" y="94"/>
                </a:cubicBezTo>
                <a:cubicBezTo>
                  <a:pt x="7537" y="94"/>
                  <a:pt x="7510" y="102"/>
                  <a:pt x="7492" y="102"/>
                </a:cubicBezTo>
                <a:cubicBezTo>
                  <a:pt x="7483" y="102"/>
                  <a:pt x="7475" y="102"/>
                  <a:pt x="7457" y="109"/>
                </a:cubicBezTo>
                <a:cubicBezTo>
                  <a:pt x="7413" y="117"/>
                  <a:pt x="7377" y="125"/>
                  <a:pt x="7333" y="133"/>
                </a:cubicBezTo>
                <a:cubicBezTo>
                  <a:pt x="7315" y="133"/>
                  <a:pt x="7297" y="141"/>
                  <a:pt x="7280" y="141"/>
                </a:cubicBezTo>
                <a:cubicBezTo>
                  <a:pt x="7280" y="141"/>
                  <a:pt x="7271" y="141"/>
                  <a:pt x="7271" y="141"/>
                </a:cubicBezTo>
                <a:cubicBezTo>
                  <a:pt x="7209" y="148"/>
                  <a:pt x="7147" y="164"/>
                  <a:pt x="7094" y="172"/>
                </a:cubicBezTo>
                <a:cubicBezTo>
                  <a:pt x="7094" y="172"/>
                  <a:pt x="7085" y="172"/>
                  <a:pt x="7085" y="172"/>
                </a:cubicBezTo>
                <a:cubicBezTo>
                  <a:pt x="7067" y="172"/>
                  <a:pt x="7049" y="180"/>
                  <a:pt x="7023" y="187"/>
                </a:cubicBezTo>
                <a:cubicBezTo>
                  <a:pt x="6987" y="195"/>
                  <a:pt x="6952" y="203"/>
                  <a:pt x="6917" y="211"/>
                </a:cubicBezTo>
                <a:cubicBezTo>
                  <a:pt x="6908" y="211"/>
                  <a:pt x="6890" y="219"/>
                  <a:pt x="6881" y="219"/>
                </a:cubicBezTo>
                <a:cubicBezTo>
                  <a:pt x="6855" y="226"/>
                  <a:pt x="6828" y="226"/>
                  <a:pt x="6810" y="234"/>
                </a:cubicBezTo>
                <a:cubicBezTo>
                  <a:pt x="6784" y="242"/>
                  <a:pt x="6766" y="242"/>
                  <a:pt x="6740" y="250"/>
                </a:cubicBezTo>
                <a:cubicBezTo>
                  <a:pt x="6722" y="258"/>
                  <a:pt x="6704" y="258"/>
                  <a:pt x="6678" y="266"/>
                </a:cubicBezTo>
                <a:cubicBezTo>
                  <a:pt x="6651" y="273"/>
                  <a:pt x="6624" y="281"/>
                  <a:pt x="6607" y="281"/>
                </a:cubicBezTo>
                <a:cubicBezTo>
                  <a:pt x="6589" y="281"/>
                  <a:pt x="6580" y="289"/>
                  <a:pt x="6562" y="289"/>
                </a:cubicBezTo>
                <a:cubicBezTo>
                  <a:pt x="6536" y="297"/>
                  <a:pt x="6509" y="305"/>
                  <a:pt x="6483" y="312"/>
                </a:cubicBezTo>
                <a:cubicBezTo>
                  <a:pt x="6456" y="320"/>
                  <a:pt x="6430" y="328"/>
                  <a:pt x="6412" y="328"/>
                </a:cubicBezTo>
                <a:cubicBezTo>
                  <a:pt x="6403" y="328"/>
                  <a:pt x="6394" y="336"/>
                  <a:pt x="6385" y="336"/>
                </a:cubicBezTo>
                <a:cubicBezTo>
                  <a:pt x="6341" y="344"/>
                  <a:pt x="6306" y="359"/>
                  <a:pt x="6261" y="367"/>
                </a:cubicBezTo>
                <a:cubicBezTo>
                  <a:pt x="6244" y="375"/>
                  <a:pt x="6226" y="375"/>
                  <a:pt x="6208" y="383"/>
                </a:cubicBezTo>
                <a:cubicBezTo>
                  <a:pt x="6208" y="383"/>
                  <a:pt x="6199" y="383"/>
                  <a:pt x="6199" y="383"/>
                </a:cubicBezTo>
                <a:cubicBezTo>
                  <a:pt x="6137" y="398"/>
                  <a:pt x="6084" y="422"/>
                  <a:pt x="6022" y="437"/>
                </a:cubicBezTo>
                <a:cubicBezTo>
                  <a:pt x="6022" y="437"/>
                  <a:pt x="6013" y="437"/>
                  <a:pt x="6013" y="437"/>
                </a:cubicBezTo>
                <a:cubicBezTo>
                  <a:pt x="5996" y="445"/>
                  <a:pt x="5978" y="445"/>
                  <a:pt x="5969" y="453"/>
                </a:cubicBezTo>
                <a:cubicBezTo>
                  <a:pt x="5925" y="469"/>
                  <a:pt x="5889" y="476"/>
                  <a:pt x="5845" y="492"/>
                </a:cubicBezTo>
                <a:cubicBezTo>
                  <a:pt x="5836" y="492"/>
                  <a:pt x="5827" y="500"/>
                  <a:pt x="5819" y="500"/>
                </a:cubicBezTo>
                <a:cubicBezTo>
                  <a:pt x="5792" y="508"/>
                  <a:pt x="5765" y="515"/>
                  <a:pt x="5739" y="531"/>
                </a:cubicBezTo>
                <a:cubicBezTo>
                  <a:pt x="5712" y="539"/>
                  <a:pt x="5686" y="547"/>
                  <a:pt x="5659" y="562"/>
                </a:cubicBezTo>
                <a:cubicBezTo>
                  <a:pt x="5650" y="562"/>
                  <a:pt x="5641" y="570"/>
                  <a:pt x="5624" y="570"/>
                </a:cubicBezTo>
                <a:cubicBezTo>
                  <a:pt x="5615" y="570"/>
                  <a:pt x="5606" y="578"/>
                  <a:pt x="5597" y="578"/>
                </a:cubicBezTo>
                <a:cubicBezTo>
                  <a:pt x="5588" y="578"/>
                  <a:pt x="5579" y="586"/>
                  <a:pt x="5571" y="586"/>
                </a:cubicBezTo>
                <a:cubicBezTo>
                  <a:pt x="5535" y="601"/>
                  <a:pt x="5500" y="609"/>
                  <a:pt x="5464" y="625"/>
                </a:cubicBezTo>
                <a:cubicBezTo>
                  <a:pt x="5402" y="648"/>
                  <a:pt x="5340" y="672"/>
                  <a:pt x="5278" y="695"/>
                </a:cubicBezTo>
                <a:cubicBezTo>
                  <a:pt x="5252" y="703"/>
                  <a:pt x="5234" y="711"/>
                  <a:pt x="5208" y="726"/>
                </a:cubicBezTo>
                <a:cubicBezTo>
                  <a:pt x="5190" y="734"/>
                  <a:pt x="5181" y="734"/>
                  <a:pt x="5163" y="742"/>
                </a:cubicBezTo>
                <a:cubicBezTo>
                  <a:pt x="5137" y="750"/>
                  <a:pt x="5119" y="765"/>
                  <a:pt x="5092" y="773"/>
                </a:cubicBezTo>
                <a:cubicBezTo>
                  <a:pt x="5022" y="804"/>
                  <a:pt x="4960" y="828"/>
                  <a:pt x="4889" y="859"/>
                </a:cubicBezTo>
                <a:cubicBezTo>
                  <a:pt x="4862" y="867"/>
                  <a:pt x="4844" y="882"/>
                  <a:pt x="4818" y="890"/>
                </a:cubicBezTo>
                <a:cubicBezTo>
                  <a:pt x="4800" y="898"/>
                  <a:pt x="4782" y="906"/>
                  <a:pt x="4765" y="914"/>
                </a:cubicBezTo>
                <a:cubicBezTo>
                  <a:pt x="4738" y="929"/>
                  <a:pt x="4712" y="937"/>
                  <a:pt x="4685" y="953"/>
                </a:cubicBezTo>
                <a:cubicBezTo>
                  <a:pt x="4614" y="984"/>
                  <a:pt x="4552" y="1015"/>
                  <a:pt x="4490" y="1046"/>
                </a:cubicBezTo>
                <a:cubicBezTo>
                  <a:pt x="4472" y="1054"/>
                  <a:pt x="4455" y="1062"/>
                  <a:pt x="4437" y="1070"/>
                </a:cubicBezTo>
                <a:cubicBezTo>
                  <a:pt x="4419" y="1077"/>
                  <a:pt x="4402" y="1085"/>
                  <a:pt x="4384" y="1093"/>
                </a:cubicBezTo>
                <a:cubicBezTo>
                  <a:pt x="4348" y="1109"/>
                  <a:pt x="4322" y="1124"/>
                  <a:pt x="4286" y="1140"/>
                </a:cubicBezTo>
                <a:cubicBezTo>
                  <a:pt x="4207" y="1187"/>
                  <a:pt x="4127" y="1226"/>
                  <a:pt x="4047" y="1273"/>
                </a:cubicBezTo>
                <a:cubicBezTo>
                  <a:pt x="4047" y="1273"/>
                  <a:pt x="4047" y="1273"/>
                  <a:pt x="4047" y="1273"/>
                </a:cubicBezTo>
                <a:cubicBezTo>
                  <a:pt x="4047" y="1273"/>
                  <a:pt x="4038" y="1273"/>
                  <a:pt x="4038" y="1280"/>
                </a:cubicBezTo>
                <a:cubicBezTo>
                  <a:pt x="3959" y="1327"/>
                  <a:pt x="3888" y="1366"/>
                  <a:pt x="3808" y="1413"/>
                </a:cubicBezTo>
                <a:cubicBezTo>
                  <a:pt x="3782" y="1429"/>
                  <a:pt x="3755" y="1444"/>
                  <a:pt x="3729" y="1468"/>
                </a:cubicBezTo>
                <a:cubicBezTo>
                  <a:pt x="3702" y="1483"/>
                  <a:pt x="3675" y="1499"/>
                  <a:pt x="3649" y="1515"/>
                </a:cubicBezTo>
                <a:cubicBezTo>
                  <a:pt x="3622" y="1530"/>
                  <a:pt x="3596" y="1546"/>
                  <a:pt x="3578" y="1562"/>
                </a:cubicBezTo>
                <a:cubicBezTo>
                  <a:pt x="3498" y="1608"/>
                  <a:pt x="3427" y="1663"/>
                  <a:pt x="3357" y="1710"/>
                </a:cubicBezTo>
                <a:cubicBezTo>
                  <a:pt x="3357" y="1710"/>
                  <a:pt x="3357" y="1710"/>
                  <a:pt x="3357" y="1710"/>
                </a:cubicBezTo>
                <a:cubicBezTo>
                  <a:pt x="3233" y="1796"/>
                  <a:pt x="3117" y="1882"/>
                  <a:pt x="3002" y="1967"/>
                </a:cubicBezTo>
                <a:cubicBezTo>
                  <a:pt x="2967" y="1991"/>
                  <a:pt x="2932" y="2022"/>
                  <a:pt x="2896" y="2053"/>
                </a:cubicBezTo>
                <a:cubicBezTo>
                  <a:pt x="2834" y="2108"/>
                  <a:pt x="2763" y="2155"/>
                  <a:pt x="2701" y="2209"/>
                </a:cubicBezTo>
                <a:cubicBezTo>
                  <a:pt x="2692" y="2217"/>
                  <a:pt x="2675" y="2233"/>
                  <a:pt x="2666" y="2241"/>
                </a:cubicBezTo>
                <a:cubicBezTo>
                  <a:pt x="2622" y="2280"/>
                  <a:pt x="2586" y="2311"/>
                  <a:pt x="2542" y="2350"/>
                </a:cubicBezTo>
                <a:cubicBezTo>
                  <a:pt x="2471" y="2412"/>
                  <a:pt x="2409" y="2467"/>
                  <a:pt x="2347" y="2529"/>
                </a:cubicBezTo>
                <a:cubicBezTo>
                  <a:pt x="2303" y="2568"/>
                  <a:pt x="2267" y="2608"/>
                  <a:pt x="2223" y="2647"/>
                </a:cubicBezTo>
                <a:cubicBezTo>
                  <a:pt x="2161" y="2709"/>
                  <a:pt x="2099" y="2764"/>
                  <a:pt x="2046" y="2826"/>
                </a:cubicBezTo>
                <a:cubicBezTo>
                  <a:pt x="2028" y="2849"/>
                  <a:pt x="2002" y="2865"/>
                  <a:pt x="1984" y="2888"/>
                </a:cubicBezTo>
                <a:cubicBezTo>
                  <a:pt x="1940" y="2935"/>
                  <a:pt x="1904" y="2974"/>
                  <a:pt x="1860" y="3021"/>
                </a:cubicBezTo>
                <a:cubicBezTo>
                  <a:pt x="1851" y="3029"/>
                  <a:pt x="1851" y="3037"/>
                  <a:pt x="1842" y="3037"/>
                </a:cubicBezTo>
                <a:cubicBezTo>
                  <a:pt x="1762" y="3123"/>
                  <a:pt x="1692" y="3216"/>
                  <a:pt x="1612" y="3302"/>
                </a:cubicBezTo>
                <a:cubicBezTo>
                  <a:pt x="1603" y="3318"/>
                  <a:pt x="1585" y="3333"/>
                  <a:pt x="1576" y="3349"/>
                </a:cubicBezTo>
                <a:cubicBezTo>
                  <a:pt x="1506" y="3435"/>
                  <a:pt x="1435" y="3529"/>
                  <a:pt x="1373" y="3615"/>
                </a:cubicBezTo>
                <a:cubicBezTo>
                  <a:pt x="1364" y="3630"/>
                  <a:pt x="1346" y="3646"/>
                  <a:pt x="1337" y="3661"/>
                </a:cubicBezTo>
                <a:cubicBezTo>
                  <a:pt x="1275" y="3755"/>
                  <a:pt x="1205" y="3841"/>
                  <a:pt x="1143" y="3935"/>
                </a:cubicBezTo>
                <a:cubicBezTo>
                  <a:pt x="1134" y="3950"/>
                  <a:pt x="1125" y="3966"/>
                  <a:pt x="1116" y="3974"/>
                </a:cubicBezTo>
                <a:cubicBezTo>
                  <a:pt x="1054" y="4075"/>
                  <a:pt x="992" y="4169"/>
                  <a:pt x="930" y="4270"/>
                </a:cubicBezTo>
                <a:cubicBezTo>
                  <a:pt x="930" y="4270"/>
                  <a:pt x="930" y="4270"/>
                  <a:pt x="930" y="4270"/>
                </a:cubicBezTo>
                <a:cubicBezTo>
                  <a:pt x="930" y="4270"/>
                  <a:pt x="930" y="4270"/>
                  <a:pt x="930" y="4278"/>
                </a:cubicBezTo>
                <a:cubicBezTo>
                  <a:pt x="868" y="4379"/>
                  <a:pt x="815" y="4481"/>
                  <a:pt x="762" y="4582"/>
                </a:cubicBezTo>
                <a:cubicBezTo>
                  <a:pt x="753" y="4590"/>
                  <a:pt x="753" y="4598"/>
                  <a:pt x="744" y="4606"/>
                </a:cubicBezTo>
                <a:cubicBezTo>
                  <a:pt x="744" y="4614"/>
                  <a:pt x="735" y="4622"/>
                  <a:pt x="735" y="4629"/>
                </a:cubicBezTo>
                <a:cubicBezTo>
                  <a:pt x="726" y="4653"/>
                  <a:pt x="709" y="4676"/>
                  <a:pt x="700" y="4700"/>
                </a:cubicBezTo>
                <a:cubicBezTo>
                  <a:pt x="682" y="4739"/>
                  <a:pt x="664" y="4778"/>
                  <a:pt x="647" y="4809"/>
                </a:cubicBezTo>
                <a:cubicBezTo>
                  <a:pt x="638" y="4832"/>
                  <a:pt x="620" y="4856"/>
                  <a:pt x="611" y="4887"/>
                </a:cubicBezTo>
                <a:cubicBezTo>
                  <a:pt x="593" y="4926"/>
                  <a:pt x="576" y="4957"/>
                  <a:pt x="558" y="4996"/>
                </a:cubicBezTo>
                <a:cubicBezTo>
                  <a:pt x="549" y="5020"/>
                  <a:pt x="531" y="5051"/>
                  <a:pt x="523" y="5074"/>
                </a:cubicBezTo>
                <a:cubicBezTo>
                  <a:pt x="505" y="5113"/>
                  <a:pt x="496" y="5144"/>
                  <a:pt x="478" y="5183"/>
                </a:cubicBezTo>
                <a:cubicBezTo>
                  <a:pt x="469" y="5207"/>
                  <a:pt x="461" y="5238"/>
                  <a:pt x="452" y="5262"/>
                </a:cubicBezTo>
                <a:cubicBezTo>
                  <a:pt x="434" y="5301"/>
                  <a:pt x="425" y="5340"/>
                  <a:pt x="407" y="5379"/>
                </a:cubicBezTo>
                <a:cubicBezTo>
                  <a:pt x="399" y="5402"/>
                  <a:pt x="390" y="5425"/>
                  <a:pt x="381" y="5449"/>
                </a:cubicBezTo>
                <a:cubicBezTo>
                  <a:pt x="363" y="5488"/>
                  <a:pt x="354" y="5535"/>
                  <a:pt x="337" y="5574"/>
                </a:cubicBezTo>
                <a:cubicBezTo>
                  <a:pt x="328" y="5597"/>
                  <a:pt x="319" y="5613"/>
                  <a:pt x="319" y="5636"/>
                </a:cubicBezTo>
                <a:cubicBezTo>
                  <a:pt x="275" y="5761"/>
                  <a:pt x="239" y="5894"/>
                  <a:pt x="204" y="6019"/>
                </a:cubicBezTo>
                <a:cubicBezTo>
                  <a:pt x="195" y="6042"/>
                  <a:pt x="195" y="6058"/>
                  <a:pt x="186" y="6081"/>
                </a:cubicBezTo>
                <a:cubicBezTo>
                  <a:pt x="177" y="6128"/>
                  <a:pt x="168" y="6167"/>
                  <a:pt x="151" y="6214"/>
                </a:cubicBezTo>
                <a:cubicBezTo>
                  <a:pt x="142" y="6237"/>
                  <a:pt x="142" y="6261"/>
                  <a:pt x="133" y="6292"/>
                </a:cubicBezTo>
                <a:cubicBezTo>
                  <a:pt x="124" y="6331"/>
                  <a:pt x="115" y="6370"/>
                  <a:pt x="106" y="6417"/>
                </a:cubicBezTo>
                <a:cubicBezTo>
                  <a:pt x="98" y="6440"/>
                  <a:pt x="98" y="6472"/>
                  <a:pt x="89" y="6495"/>
                </a:cubicBezTo>
                <a:cubicBezTo>
                  <a:pt x="80" y="6534"/>
                  <a:pt x="71" y="6573"/>
                  <a:pt x="71" y="6612"/>
                </a:cubicBezTo>
                <a:cubicBezTo>
                  <a:pt x="71" y="6643"/>
                  <a:pt x="62" y="6667"/>
                  <a:pt x="62" y="6698"/>
                </a:cubicBezTo>
                <a:cubicBezTo>
                  <a:pt x="53" y="6737"/>
                  <a:pt x="53" y="6776"/>
                  <a:pt x="44" y="6815"/>
                </a:cubicBezTo>
                <a:cubicBezTo>
                  <a:pt x="44" y="6846"/>
                  <a:pt x="35" y="6870"/>
                  <a:pt x="35" y="6901"/>
                </a:cubicBezTo>
                <a:cubicBezTo>
                  <a:pt x="27" y="6940"/>
                  <a:pt x="27" y="6987"/>
                  <a:pt x="27" y="7026"/>
                </a:cubicBezTo>
                <a:cubicBezTo>
                  <a:pt x="27" y="7049"/>
                  <a:pt x="18" y="7080"/>
                  <a:pt x="18" y="7104"/>
                </a:cubicBezTo>
                <a:cubicBezTo>
                  <a:pt x="18" y="7151"/>
                  <a:pt x="9" y="7198"/>
                  <a:pt x="9" y="7244"/>
                </a:cubicBezTo>
                <a:cubicBezTo>
                  <a:pt x="9" y="7268"/>
                  <a:pt x="9" y="7291"/>
                  <a:pt x="9" y="7315"/>
                </a:cubicBezTo>
                <a:cubicBezTo>
                  <a:pt x="9" y="7385"/>
                  <a:pt x="0" y="7447"/>
                  <a:pt x="0" y="7518"/>
                </a:cubicBezTo>
                <a:cubicBezTo>
                  <a:pt x="0" y="7611"/>
                  <a:pt x="0" y="7705"/>
                  <a:pt x="0" y="7791"/>
                </a:cubicBezTo>
                <a:cubicBezTo>
                  <a:pt x="0" y="7884"/>
                  <a:pt x="9" y="7970"/>
                  <a:pt x="18" y="8064"/>
                </a:cubicBezTo>
                <a:cubicBezTo>
                  <a:pt x="27" y="8158"/>
                  <a:pt x="35" y="8244"/>
                  <a:pt x="44" y="8337"/>
                </a:cubicBezTo>
                <a:cubicBezTo>
                  <a:pt x="53" y="8423"/>
                  <a:pt x="71" y="8517"/>
                  <a:pt x="80" y="8603"/>
                </a:cubicBezTo>
                <a:lnTo>
                  <a:pt x="1018" y="14528"/>
                </a:lnTo>
                <a:cubicBezTo>
                  <a:pt x="1018" y="14512"/>
                  <a:pt x="1018" y="14504"/>
                  <a:pt x="1010" y="14489"/>
                </a:cubicBezTo>
                <a:cubicBezTo>
                  <a:pt x="1125" y="15222"/>
                  <a:pt x="1346" y="15917"/>
                  <a:pt x="1665" y="16565"/>
                </a:cubicBezTo>
                <a:cubicBezTo>
                  <a:pt x="2161" y="17564"/>
                  <a:pt x="2878" y="18454"/>
                  <a:pt x="3773" y="19203"/>
                </a:cubicBezTo>
                <a:cubicBezTo>
                  <a:pt x="4667" y="19945"/>
                  <a:pt x="5730" y="20546"/>
                  <a:pt x="6917" y="20960"/>
                </a:cubicBezTo>
                <a:cubicBezTo>
                  <a:pt x="8103" y="21374"/>
                  <a:pt x="9414" y="21600"/>
                  <a:pt x="10796" y="21600"/>
                </a:cubicBezTo>
                <a:cubicBezTo>
                  <a:pt x="12177" y="21600"/>
                  <a:pt x="13514" y="21374"/>
                  <a:pt x="14737" y="20960"/>
                </a:cubicBezTo>
                <a:cubicBezTo>
                  <a:pt x="15968" y="20546"/>
                  <a:pt x="17092" y="19945"/>
                  <a:pt x="18049" y="19203"/>
                </a:cubicBezTo>
                <a:cubicBezTo>
                  <a:pt x="19014" y="18454"/>
                  <a:pt x="19829" y="17564"/>
                  <a:pt x="20413" y="16565"/>
                </a:cubicBezTo>
                <a:cubicBezTo>
                  <a:pt x="21007" y="15558"/>
                  <a:pt x="21379" y="14449"/>
                  <a:pt x="21476" y="13279"/>
                </a:cubicBezTo>
                <a:cubicBezTo>
                  <a:pt x="21600" y="12131"/>
                  <a:pt x="21405" y="10991"/>
                  <a:pt x="20962" y="9953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7107BF18-7482-E3B7-07A9-B933EB10F00B}"/>
              </a:ext>
            </a:extLst>
          </p:cNvPr>
          <p:cNvSpPr/>
          <p:nvPr/>
        </p:nvSpPr>
        <p:spPr>
          <a:xfrm>
            <a:off x="4986451" y="4588096"/>
            <a:ext cx="1367282" cy="12872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7" h="21600" extrusionOk="0">
                <a:moveTo>
                  <a:pt x="11190" y="0"/>
                </a:moveTo>
                <a:cubicBezTo>
                  <a:pt x="12708" y="0"/>
                  <a:pt x="14143" y="316"/>
                  <a:pt x="15429" y="889"/>
                </a:cubicBezTo>
                <a:cubicBezTo>
                  <a:pt x="16715" y="1462"/>
                  <a:pt x="17854" y="2281"/>
                  <a:pt x="18779" y="3299"/>
                </a:cubicBezTo>
                <a:cubicBezTo>
                  <a:pt x="19705" y="4306"/>
                  <a:pt x="20426" y="5511"/>
                  <a:pt x="20898" y="6825"/>
                </a:cubicBezTo>
                <a:cubicBezTo>
                  <a:pt x="21361" y="8138"/>
                  <a:pt x="21574" y="9570"/>
                  <a:pt x="21472" y="11072"/>
                </a:cubicBezTo>
                <a:cubicBezTo>
                  <a:pt x="21370" y="12553"/>
                  <a:pt x="20982" y="13965"/>
                  <a:pt x="20362" y="15230"/>
                </a:cubicBezTo>
                <a:cubicBezTo>
                  <a:pt x="19742" y="16494"/>
                  <a:pt x="18899" y="17620"/>
                  <a:pt x="17891" y="18568"/>
                </a:cubicBezTo>
                <a:cubicBezTo>
                  <a:pt x="16882" y="19506"/>
                  <a:pt x="15707" y="20267"/>
                  <a:pt x="14430" y="20790"/>
                </a:cubicBezTo>
                <a:cubicBezTo>
                  <a:pt x="13152" y="21314"/>
                  <a:pt x="11755" y="21600"/>
                  <a:pt x="10311" y="21600"/>
                </a:cubicBezTo>
                <a:cubicBezTo>
                  <a:pt x="8868" y="21600"/>
                  <a:pt x="7498" y="21314"/>
                  <a:pt x="6258" y="20790"/>
                </a:cubicBezTo>
                <a:cubicBezTo>
                  <a:pt x="5018" y="20267"/>
                  <a:pt x="3907" y="19506"/>
                  <a:pt x="2972" y="18568"/>
                </a:cubicBezTo>
                <a:cubicBezTo>
                  <a:pt x="2038" y="17620"/>
                  <a:pt x="1288" y="16494"/>
                  <a:pt x="770" y="15230"/>
                </a:cubicBezTo>
                <a:cubicBezTo>
                  <a:pt x="252" y="13956"/>
                  <a:pt x="-26" y="12553"/>
                  <a:pt x="2" y="11072"/>
                </a:cubicBezTo>
                <a:cubicBezTo>
                  <a:pt x="20" y="9580"/>
                  <a:pt x="353" y="8138"/>
                  <a:pt x="918" y="6825"/>
                </a:cubicBezTo>
                <a:cubicBezTo>
                  <a:pt x="1492" y="5501"/>
                  <a:pt x="2315" y="4306"/>
                  <a:pt x="3324" y="3299"/>
                </a:cubicBezTo>
                <a:cubicBezTo>
                  <a:pt x="4342" y="2281"/>
                  <a:pt x="5545" y="1462"/>
                  <a:pt x="6869" y="889"/>
                </a:cubicBezTo>
                <a:cubicBezTo>
                  <a:pt x="8211" y="316"/>
                  <a:pt x="9673" y="0"/>
                  <a:pt x="1119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33" name="Graphic 43" descr="Hourglass 30% with solid fill">
            <a:extLst>
              <a:ext uri="{FF2B5EF4-FFF2-40B4-BE49-F238E27FC236}">
                <a16:creationId xmlns:a16="http://schemas.microsoft.com/office/drawing/2014/main" id="{8AA485E5-F9A7-97D4-3078-64E57119E8B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21149" y="4886802"/>
            <a:ext cx="689879" cy="6898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Shape">
            <a:extLst>
              <a:ext uri="{FF2B5EF4-FFF2-40B4-BE49-F238E27FC236}">
                <a16:creationId xmlns:a16="http://schemas.microsoft.com/office/drawing/2014/main" id="{A83FF061-D442-B3C4-EC60-7F57D1CAA2E7}"/>
              </a:ext>
            </a:extLst>
          </p:cNvPr>
          <p:cNvSpPr/>
          <p:nvPr/>
        </p:nvSpPr>
        <p:spPr>
          <a:xfrm>
            <a:off x="571721" y="4246693"/>
            <a:ext cx="1762907" cy="16334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4" h="21600" extrusionOk="0">
                <a:moveTo>
                  <a:pt x="21514" y="7986"/>
                </a:moveTo>
                <a:cubicBezTo>
                  <a:pt x="21514" y="7955"/>
                  <a:pt x="21514" y="7932"/>
                  <a:pt x="21514" y="7901"/>
                </a:cubicBezTo>
                <a:cubicBezTo>
                  <a:pt x="21514" y="7893"/>
                  <a:pt x="21514" y="7885"/>
                  <a:pt x="21514" y="7869"/>
                </a:cubicBezTo>
                <a:cubicBezTo>
                  <a:pt x="21514" y="7862"/>
                  <a:pt x="21514" y="7846"/>
                  <a:pt x="21514" y="7838"/>
                </a:cubicBezTo>
                <a:cubicBezTo>
                  <a:pt x="21514" y="7792"/>
                  <a:pt x="21507" y="7737"/>
                  <a:pt x="21507" y="7690"/>
                </a:cubicBezTo>
                <a:cubicBezTo>
                  <a:pt x="21507" y="7644"/>
                  <a:pt x="21499" y="7589"/>
                  <a:pt x="21499" y="7543"/>
                </a:cubicBezTo>
                <a:cubicBezTo>
                  <a:pt x="21499" y="7535"/>
                  <a:pt x="21499" y="7527"/>
                  <a:pt x="21499" y="7519"/>
                </a:cubicBezTo>
                <a:cubicBezTo>
                  <a:pt x="21499" y="7511"/>
                  <a:pt x="21499" y="7504"/>
                  <a:pt x="21499" y="7496"/>
                </a:cubicBezTo>
                <a:cubicBezTo>
                  <a:pt x="21499" y="7488"/>
                  <a:pt x="21499" y="7480"/>
                  <a:pt x="21499" y="7473"/>
                </a:cubicBezTo>
                <a:cubicBezTo>
                  <a:pt x="21499" y="7465"/>
                  <a:pt x="21499" y="7457"/>
                  <a:pt x="21499" y="7449"/>
                </a:cubicBezTo>
                <a:cubicBezTo>
                  <a:pt x="21499" y="7426"/>
                  <a:pt x="21492" y="7403"/>
                  <a:pt x="21492" y="7387"/>
                </a:cubicBezTo>
                <a:cubicBezTo>
                  <a:pt x="21492" y="7364"/>
                  <a:pt x="21485" y="7348"/>
                  <a:pt x="21485" y="7325"/>
                </a:cubicBezTo>
                <a:cubicBezTo>
                  <a:pt x="21485" y="7317"/>
                  <a:pt x="21485" y="7301"/>
                  <a:pt x="21485" y="7294"/>
                </a:cubicBezTo>
                <a:cubicBezTo>
                  <a:pt x="21485" y="7262"/>
                  <a:pt x="21478" y="7231"/>
                  <a:pt x="21471" y="7200"/>
                </a:cubicBezTo>
                <a:cubicBezTo>
                  <a:pt x="21471" y="7185"/>
                  <a:pt x="21463" y="7169"/>
                  <a:pt x="21463" y="7153"/>
                </a:cubicBezTo>
                <a:cubicBezTo>
                  <a:pt x="21463" y="7146"/>
                  <a:pt x="21463" y="7146"/>
                  <a:pt x="21463" y="7138"/>
                </a:cubicBezTo>
                <a:cubicBezTo>
                  <a:pt x="21456" y="7083"/>
                  <a:pt x="21449" y="7029"/>
                  <a:pt x="21442" y="6982"/>
                </a:cubicBezTo>
                <a:cubicBezTo>
                  <a:pt x="21442" y="6982"/>
                  <a:pt x="21442" y="6982"/>
                  <a:pt x="21442" y="6974"/>
                </a:cubicBezTo>
                <a:cubicBezTo>
                  <a:pt x="21442" y="6967"/>
                  <a:pt x="21442" y="6951"/>
                  <a:pt x="21435" y="6943"/>
                </a:cubicBezTo>
                <a:cubicBezTo>
                  <a:pt x="21428" y="6904"/>
                  <a:pt x="21420" y="6865"/>
                  <a:pt x="21413" y="6827"/>
                </a:cubicBezTo>
                <a:cubicBezTo>
                  <a:pt x="21413" y="6819"/>
                  <a:pt x="21413" y="6811"/>
                  <a:pt x="21406" y="6803"/>
                </a:cubicBezTo>
                <a:cubicBezTo>
                  <a:pt x="21406" y="6788"/>
                  <a:pt x="21399" y="6764"/>
                  <a:pt x="21399" y="6749"/>
                </a:cubicBezTo>
                <a:cubicBezTo>
                  <a:pt x="21392" y="6725"/>
                  <a:pt x="21392" y="6702"/>
                  <a:pt x="21384" y="6679"/>
                </a:cubicBezTo>
                <a:cubicBezTo>
                  <a:pt x="21384" y="6663"/>
                  <a:pt x="21377" y="6648"/>
                  <a:pt x="21377" y="6632"/>
                </a:cubicBezTo>
                <a:cubicBezTo>
                  <a:pt x="21370" y="6609"/>
                  <a:pt x="21370" y="6593"/>
                  <a:pt x="21363" y="6570"/>
                </a:cubicBezTo>
                <a:cubicBezTo>
                  <a:pt x="21363" y="6554"/>
                  <a:pt x="21356" y="6539"/>
                  <a:pt x="21356" y="6523"/>
                </a:cubicBezTo>
                <a:cubicBezTo>
                  <a:pt x="21349" y="6500"/>
                  <a:pt x="21349" y="6476"/>
                  <a:pt x="21341" y="6453"/>
                </a:cubicBezTo>
                <a:cubicBezTo>
                  <a:pt x="21334" y="6437"/>
                  <a:pt x="21334" y="6414"/>
                  <a:pt x="21327" y="6398"/>
                </a:cubicBezTo>
                <a:cubicBezTo>
                  <a:pt x="21327" y="6391"/>
                  <a:pt x="21327" y="6383"/>
                  <a:pt x="21320" y="6375"/>
                </a:cubicBezTo>
                <a:cubicBezTo>
                  <a:pt x="21313" y="6336"/>
                  <a:pt x="21298" y="6289"/>
                  <a:pt x="21291" y="6251"/>
                </a:cubicBezTo>
                <a:cubicBezTo>
                  <a:pt x="21291" y="6243"/>
                  <a:pt x="21284" y="6235"/>
                  <a:pt x="21284" y="6227"/>
                </a:cubicBezTo>
                <a:cubicBezTo>
                  <a:pt x="21284" y="6227"/>
                  <a:pt x="21284" y="6227"/>
                  <a:pt x="21284" y="6227"/>
                </a:cubicBezTo>
                <a:cubicBezTo>
                  <a:pt x="21269" y="6180"/>
                  <a:pt x="21255" y="6126"/>
                  <a:pt x="21248" y="6079"/>
                </a:cubicBezTo>
                <a:cubicBezTo>
                  <a:pt x="21248" y="6072"/>
                  <a:pt x="21248" y="6072"/>
                  <a:pt x="21241" y="6064"/>
                </a:cubicBezTo>
                <a:cubicBezTo>
                  <a:pt x="21234" y="6048"/>
                  <a:pt x="21234" y="6033"/>
                  <a:pt x="21226" y="6009"/>
                </a:cubicBezTo>
                <a:cubicBezTo>
                  <a:pt x="21219" y="5978"/>
                  <a:pt x="21212" y="5955"/>
                  <a:pt x="21205" y="5924"/>
                </a:cubicBezTo>
                <a:cubicBezTo>
                  <a:pt x="21205" y="5916"/>
                  <a:pt x="21198" y="5900"/>
                  <a:pt x="21198" y="5892"/>
                </a:cubicBezTo>
                <a:cubicBezTo>
                  <a:pt x="21190" y="5869"/>
                  <a:pt x="21183" y="5854"/>
                  <a:pt x="21176" y="5830"/>
                </a:cubicBezTo>
                <a:cubicBezTo>
                  <a:pt x="21169" y="5815"/>
                  <a:pt x="21169" y="5799"/>
                  <a:pt x="21162" y="5776"/>
                </a:cubicBezTo>
                <a:cubicBezTo>
                  <a:pt x="21155" y="5760"/>
                  <a:pt x="21147" y="5737"/>
                  <a:pt x="21140" y="5721"/>
                </a:cubicBezTo>
                <a:cubicBezTo>
                  <a:pt x="21133" y="5698"/>
                  <a:pt x="21126" y="5682"/>
                  <a:pt x="21119" y="5659"/>
                </a:cubicBezTo>
                <a:cubicBezTo>
                  <a:pt x="21119" y="5651"/>
                  <a:pt x="21111" y="5636"/>
                  <a:pt x="21111" y="5628"/>
                </a:cubicBezTo>
                <a:cubicBezTo>
                  <a:pt x="21104" y="5597"/>
                  <a:pt x="21090" y="5573"/>
                  <a:pt x="21083" y="5542"/>
                </a:cubicBezTo>
                <a:cubicBezTo>
                  <a:pt x="21076" y="5527"/>
                  <a:pt x="21068" y="5503"/>
                  <a:pt x="21061" y="5488"/>
                </a:cubicBezTo>
                <a:cubicBezTo>
                  <a:pt x="21061" y="5480"/>
                  <a:pt x="21061" y="5480"/>
                  <a:pt x="21054" y="5472"/>
                </a:cubicBezTo>
                <a:cubicBezTo>
                  <a:pt x="21040" y="5425"/>
                  <a:pt x="21018" y="5371"/>
                  <a:pt x="20997" y="5324"/>
                </a:cubicBezTo>
                <a:cubicBezTo>
                  <a:pt x="20997" y="5324"/>
                  <a:pt x="20997" y="5324"/>
                  <a:pt x="20997" y="5324"/>
                </a:cubicBezTo>
                <a:cubicBezTo>
                  <a:pt x="20997" y="5316"/>
                  <a:pt x="20989" y="5316"/>
                  <a:pt x="20989" y="5309"/>
                </a:cubicBezTo>
                <a:cubicBezTo>
                  <a:pt x="20975" y="5262"/>
                  <a:pt x="20953" y="5223"/>
                  <a:pt x="20939" y="5176"/>
                </a:cubicBezTo>
                <a:cubicBezTo>
                  <a:pt x="20939" y="5169"/>
                  <a:pt x="20932" y="5169"/>
                  <a:pt x="20932" y="5161"/>
                </a:cubicBezTo>
                <a:cubicBezTo>
                  <a:pt x="20925" y="5145"/>
                  <a:pt x="20917" y="5122"/>
                  <a:pt x="20910" y="5106"/>
                </a:cubicBezTo>
                <a:cubicBezTo>
                  <a:pt x="20903" y="5083"/>
                  <a:pt x="20889" y="5060"/>
                  <a:pt x="20882" y="5028"/>
                </a:cubicBezTo>
                <a:cubicBezTo>
                  <a:pt x="20874" y="5021"/>
                  <a:pt x="20874" y="5005"/>
                  <a:pt x="20867" y="4997"/>
                </a:cubicBezTo>
                <a:cubicBezTo>
                  <a:pt x="20860" y="4974"/>
                  <a:pt x="20846" y="4951"/>
                  <a:pt x="20838" y="4927"/>
                </a:cubicBezTo>
                <a:cubicBezTo>
                  <a:pt x="20831" y="4912"/>
                  <a:pt x="20824" y="4888"/>
                  <a:pt x="20817" y="4873"/>
                </a:cubicBezTo>
                <a:cubicBezTo>
                  <a:pt x="20810" y="4857"/>
                  <a:pt x="20803" y="4849"/>
                  <a:pt x="20795" y="4834"/>
                </a:cubicBezTo>
                <a:cubicBezTo>
                  <a:pt x="20788" y="4810"/>
                  <a:pt x="20774" y="4787"/>
                  <a:pt x="20767" y="4764"/>
                </a:cubicBezTo>
                <a:cubicBezTo>
                  <a:pt x="20759" y="4748"/>
                  <a:pt x="20752" y="4733"/>
                  <a:pt x="20745" y="4717"/>
                </a:cubicBezTo>
                <a:cubicBezTo>
                  <a:pt x="20738" y="4701"/>
                  <a:pt x="20731" y="4686"/>
                  <a:pt x="20724" y="4670"/>
                </a:cubicBezTo>
                <a:cubicBezTo>
                  <a:pt x="20716" y="4655"/>
                  <a:pt x="20709" y="4647"/>
                  <a:pt x="20702" y="4631"/>
                </a:cubicBezTo>
                <a:cubicBezTo>
                  <a:pt x="20702" y="4624"/>
                  <a:pt x="20695" y="4624"/>
                  <a:pt x="20695" y="4616"/>
                </a:cubicBezTo>
                <a:cubicBezTo>
                  <a:pt x="20688" y="4600"/>
                  <a:pt x="20681" y="4585"/>
                  <a:pt x="20673" y="4569"/>
                </a:cubicBezTo>
                <a:cubicBezTo>
                  <a:pt x="20652" y="4522"/>
                  <a:pt x="20623" y="4468"/>
                  <a:pt x="20594" y="4421"/>
                </a:cubicBezTo>
                <a:cubicBezTo>
                  <a:pt x="20580" y="4390"/>
                  <a:pt x="20558" y="4359"/>
                  <a:pt x="20544" y="4320"/>
                </a:cubicBezTo>
                <a:cubicBezTo>
                  <a:pt x="20537" y="4312"/>
                  <a:pt x="20530" y="4297"/>
                  <a:pt x="20522" y="4289"/>
                </a:cubicBezTo>
                <a:cubicBezTo>
                  <a:pt x="20515" y="4281"/>
                  <a:pt x="20508" y="4266"/>
                  <a:pt x="20508" y="4258"/>
                </a:cubicBezTo>
                <a:cubicBezTo>
                  <a:pt x="20479" y="4203"/>
                  <a:pt x="20451" y="4149"/>
                  <a:pt x="20415" y="4094"/>
                </a:cubicBezTo>
                <a:cubicBezTo>
                  <a:pt x="20393" y="4063"/>
                  <a:pt x="20379" y="4032"/>
                  <a:pt x="20357" y="4001"/>
                </a:cubicBezTo>
                <a:cubicBezTo>
                  <a:pt x="20350" y="3993"/>
                  <a:pt x="20343" y="3978"/>
                  <a:pt x="20336" y="3970"/>
                </a:cubicBezTo>
                <a:cubicBezTo>
                  <a:pt x="20329" y="3962"/>
                  <a:pt x="20321" y="3946"/>
                  <a:pt x="20314" y="3939"/>
                </a:cubicBezTo>
                <a:cubicBezTo>
                  <a:pt x="20278" y="3884"/>
                  <a:pt x="20250" y="3830"/>
                  <a:pt x="20214" y="3783"/>
                </a:cubicBezTo>
                <a:cubicBezTo>
                  <a:pt x="20199" y="3752"/>
                  <a:pt x="20178" y="3729"/>
                  <a:pt x="20156" y="3697"/>
                </a:cubicBezTo>
                <a:cubicBezTo>
                  <a:pt x="20142" y="3682"/>
                  <a:pt x="20135" y="3658"/>
                  <a:pt x="20120" y="3643"/>
                </a:cubicBezTo>
                <a:cubicBezTo>
                  <a:pt x="20106" y="3627"/>
                  <a:pt x="20099" y="3612"/>
                  <a:pt x="20084" y="3596"/>
                </a:cubicBezTo>
                <a:cubicBezTo>
                  <a:pt x="20041" y="3534"/>
                  <a:pt x="19998" y="3472"/>
                  <a:pt x="19955" y="3409"/>
                </a:cubicBezTo>
                <a:cubicBezTo>
                  <a:pt x="19948" y="3402"/>
                  <a:pt x="19941" y="3386"/>
                  <a:pt x="19934" y="3378"/>
                </a:cubicBezTo>
                <a:cubicBezTo>
                  <a:pt x="19919" y="3363"/>
                  <a:pt x="19912" y="3347"/>
                  <a:pt x="19898" y="3332"/>
                </a:cubicBezTo>
                <a:cubicBezTo>
                  <a:pt x="19876" y="3300"/>
                  <a:pt x="19847" y="3261"/>
                  <a:pt x="19826" y="3230"/>
                </a:cubicBezTo>
                <a:cubicBezTo>
                  <a:pt x="19790" y="3176"/>
                  <a:pt x="19747" y="3129"/>
                  <a:pt x="19711" y="3075"/>
                </a:cubicBezTo>
                <a:cubicBezTo>
                  <a:pt x="19704" y="3067"/>
                  <a:pt x="19704" y="3059"/>
                  <a:pt x="19696" y="3059"/>
                </a:cubicBezTo>
                <a:cubicBezTo>
                  <a:pt x="19696" y="3059"/>
                  <a:pt x="19696" y="3051"/>
                  <a:pt x="19689" y="3051"/>
                </a:cubicBezTo>
                <a:cubicBezTo>
                  <a:pt x="19617" y="2966"/>
                  <a:pt x="19546" y="2872"/>
                  <a:pt x="19474" y="2787"/>
                </a:cubicBezTo>
                <a:cubicBezTo>
                  <a:pt x="19474" y="2787"/>
                  <a:pt x="19467" y="2779"/>
                  <a:pt x="19467" y="2779"/>
                </a:cubicBezTo>
                <a:cubicBezTo>
                  <a:pt x="19445" y="2756"/>
                  <a:pt x="19424" y="2732"/>
                  <a:pt x="19402" y="2709"/>
                </a:cubicBezTo>
                <a:cubicBezTo>
                  <a:pt x="19352" y="2647"/>
                  <a:pt x="19294" y="2584"/>
                  <a:pt x="19237" y="2530"/>
                </a:cubicBezTo>
                <a:cubicBezTo>
                  <a:pt x="19230" y="2522"/>
                  <a:pt x="19222" y="2522"/>
                  <a:pt x="19222" y="2514"/>
                </a:cubicBezTo>
                <a:cubicBezTo>
                  <a:pt x="19194" y="2483"/>
                  <a:pt x="19158" y="2452"/>
                  <a:pt x="19129" y="2421"/>
                </a:cubicBezTo>
                <a:cubicBezTo>
                  <a:pt x="19086" y="2374"/>
                  <a:pt x="19043" y="2335"/>
                  <a:pt x="19000" y="2288"/>
                </a:cubicBezTo>
                <a:cubicBezTo>
                  <a:pt x="18993" y="2281"/>
                  <a:pt x="18978" y="2273"/>
                  <a:pt x="18971" y="2265"/>
                </a:cubicBezTo>
                <a:cubicBezTo>
                  <a:pt x="18964" y="2257"/>
                  <a:pt x="18957" y="2250"/>
                  <a:pt x="18949" y="2242"/>
                </a:cubicBezTo>
                <a:cubicBezTo>
                  <a:pt x="18921" y="2218"/>
                  <a:pt x="18892" y="2195"/>
                  <a:pt x="18870" y="2164"/>
                </a:cubicBezTo>
                <a:cubicBezTo>
                  <a:pt x="18835" y="2125"/>
                  <a:pt x="18799" y="2094"/>
                  <a:pt x="18756" y="2055"/>
                </a:cubicBezTo>
                <a:cubicBezTo>
                  <a:pt x="18741" y="2039"/>
                  <a:pt x="18727" y="2032"/>
                  <a:pt x="18712" y="2016"/>
                </a:cubicBezTo>
                <a:cubicBezTo>
                  <a:pt x="18684" y="1993"/>
                  <a:pt x="18655" y="1962"/>
                  <a:pt x="18626" y="1938"/>
                </a:cubicBezTo>
                <a:cubicBezTo>
                  <a:pt x="18569" y="1892"/>
                  <a:pt x="18511" y="1837"/>
                  <a:pt x="18454" y="1790"/>
                </a:cubicBezTo>
                <a:cubicBezTo>
                  <a:pt x="18425" y="1767"/>
                  <a:pt x="18389" y="1736"/>
                  <a:pt x="18360" y="1713"/>
                </a:cubicBezTo>
                <a:cubicBezTo>
                  <a:pt x="18339" y="1697"/>
                  <a:pt x="18325" y="1681"/>
                  <a:pt x="18303" y="1666"/>
                </a:cubicBezTo>
                <a:cubicBezTo>
                  <a:pt x="18260" y="1635"/>
                  <a:pt x="18217" y="1596"/>
                  <a:pt x="18167" y="1565"/>
                </a:cubicBezTo>
                <a:cubicBezTo>
                  <a:pt x="18138" y="1541"/>
                  <a:pt x="18116" y="1526"/>
                  <a:pt x="18087" y="1502"/>
                </a:cubicBezTo>
                <a:cubicBezTo>
                  <a:pt x="18001" y="1440"/>
                  <a:pt x="17908" y="1370"/>
                  <a:pt x="17815" y="1308"/>
                </a:cubicBezTo>
                <a:cubicBezTo>
                  <a:pt x="17815" y="1308"/>
                  <a:pt x="17807" y="1308"/>
                  <a:pt x="17807" y="1300"/>
                </a:cubicBezTo>
                <a:cubicBezTo>
                  <a:pt x="17793" y="1292"/>
                  <a:pt x="17779" y="1284"/>
                  <a:pt x="17764" y="1269"/>
                </a:cubicBezTo>
                <a:cubicBezTo>
                  <a:pt x="17685" y="1214"/>
                  <a:pt x="17606" y="1160"/>
                  <a:pt x="17520" y="1113"/>
                </a:cubicBezTo>
                <a:cubicBezTo>
                  <a:pt x="17491" y="1090"/>
                  <a:pt x="17455" y="1074"/>
                  <a:pt x="17419" y="1059"/>
                </a:cubicBezTo>
                <a:cubicBezTo>
                  <a:pt x="17376" y="1035"/>
                  <a:pt x="17340" y="1012"/>
                  <a:pt x="17297" y="989"/>
                </a:cubicBezTo>
                <a:cubicBezTo>
                  <a:pt x="17269" y="973"/>
                  <a:pt x="17247" y="958"/>
                  <a:pt x="17218" y="942"/>
                </a:cubicBezTo>
                <a:cubicBezTo>
                  <a:pt x="17182" y="919"/>
                  <a:pt x="17146" y="903"/>
                  <a:pt x="17111" y="880"/>
                </a:cubicBezTo>
                <a:cubicBezTo>
                  <a:pt x="17039" y="841"/>
                  <a:pt x="16974" y="810"/>
                  <a:pt x="16902" y="771"/>
                </a:cubicBezTo>
                <a:cubicBezTo>
                  <a:pt x="16866" y="755"/>
                  <a:pt x="16838" y="740"/>
                  <a:pt x="16802" y="724"/>
                </a:cubicBezTo>
                <a:cubicBezTo>
                  <a:pt x="16787" y="716"/>
                  <a:pt x="16773" y="708"/>
                  <a:pt x="16766" y="708"/>
                </a:cubicBezTo>
                <a:cubicBezTo>
                  <a:pt x="16708" y="677"/>
                  <a:pt x="16644" y="654"/>
                  <a:pt x="16586" y="623"/>
                </a:cubicBezTo>
                <a:cubicBezTo>
                  <a:pt x="16557" y="607"/>
                  <a:pt x="16529" y="599"/>
                  <a:pt x="16500" y="584"/>
                </a:cubicBezTo>
                <a:cubicBezTo>
                  <a:pt x="16493" y="584"/>
                  <a:pt x="16486" y="576"/>
                  <a:pt x="16478" y="576"/>
                </a:cubicBezTo>
                <a:cubicBezTo>
                  <a:pt x="16471" y="576"/>
                  <a:pt x="16471" y="576"/>
                  <a:pt x="16464" y="568"/>
                </a:cubicBezTo>
                <a:cubicBezTo>
                  <a:pt x="16457" y="568"/>
                  <a:pt x="16450" y="561"/>
                  <a:pt x="16443" y="561"/>
                </a:cubicBezTo>
                <a:cubicBezTo>
                  <a:pt x="16349" y="522"/>
                  <a:pt x="16256" y="483"/>
                  <a:pt x="16170" y="452"/>
                </a:cubicBezTo>
                <a:cubicBezTo>
                  <a:pt x="16170" y="452"/>
                  <a:pt x="16162" y="452"/>
                  <a:pt x="16162" y="452"/>
                </a:cubicBezTo>
                <a:cubicBezTo>
                  <a:pt x="16162" y="452"/>
                  <a:pt x="16162" y="452"/>
                  <a:pt x="16162" y="452"/>
                </a:cubicBezTo>
                <a:cubicBezTo>
                  <a:pt x="16069" y="413"/>
                  <a:pt x="15976" y="382"/>
                  <a:pt x="15882" y="350"/>
                </a:cubicBezTo>
                <a:cubicBezTo>
                  <a:pt x="15875" y="350"/>
                  <a:pt x="15868" y="343"/>
                  <a:pt x="15854" y="343"/>
                </a:cubicBezTo>
                <a:cubicBezTo>
                  <a:pt x="15846" y="343"/>
                  <a:pt x="15846" y="343"/>
                  <a:pt x="15839" y="335"/>
                </a:cubicBezTo>
                <a:cubicBezTo>
                  <a:pt x="15746" y="304"/>
                  <a:pt x="15660" y="280"/>
                  <a:pt x="15566" y="249"/>
                </a:cubicBezTo>
                <a:cubicBezTo>
                  <a:pt x="15559" y="249"/>
                  <a:pt x="15552" y="241"/>
                  <a:pt x="15545" y="241"/>
                </a:cubicBezTo>
                <a:cubicBezTo>
                  <a:pt x="15530" y="241"/>
                  <a:pt x="15523" y="234"/>
                  <a:pt x="15509" y="234"/>
                </a:cubicBezTo>
                <a:cubicBezTo>
                  <a:pt x="15466" y="226"/>
                  <a:pt x="15423" y="210"/>
                  <a:pt x="15387" y="202"/>
                </a:cubicBezTo>
                <a:cubicBezTo>
                  <a:pt x="15372" y="195"/>
                  <a:pt x="15358" y="195"/>
                  <a:pt x="15336" y="187"/>
                </a:cubicBezTo>
                <a:cubicBezTo>
                  <a:pt x="15329" y="187"/>
                  <a:pt x="15322" y="187"/>
                  <a:pt x="15315" y="179"/>
                </a:cubicBezTo>
                <a:cubicBezTo>
                  <a:pt x="15272" y="171"/>
                  <a:pt x="15221" y="156"/>
                  <a:pt x="15178" y="148"/>
                </a:cubicBezTo>
                <a:cubicBezTo>
                  <a:pt x="15164" y="148"/>
                  <a:pt x="15150" y="140"/>
                  <a:pt x="15128" y="140"/>
                </a:cubicBezTo>
                <a:cubicBezTo>
                  <a:pt x="15121" y="140"/>
                  <a:pt x="15121" y="140"/>
                  <a:pt x="15114" y="140"/>
                </a:cubicBezTo>
                <a:cubicBezTo>
                  <a:pt x="15049" y="125"/>
                  <a:pt x="14984" y="109"/>
                  <a:pt x="14912" y="101"/>
                </a:cubicBezTo>
                <a:cubicBezTo>
                  <a:pt x="14912" y="101"/>
                  <a:pt x="14912" y="101"/>
                  <a:pt x="14912" y="101"/>
                </a:cubicBezTo>
                <a:cubicBezTo>
                  <a:pt x="14912" y="101"/>
                  <a:pt x="14912" y="101"/>
                  <a:pt x="14905" y="101"/>
                </a:cubicBezTo>
                <a:cubicBezTo>
                  <a:pt x="14841" y="86"/>
                  <a:pt x="14776" y="78"/>
                  <a:pt x="14711" y="70"/>
                </a:cubicBezTo>
                <a:cubicBezTo>
                  <a:pt x="14704" y="70"/>
                  <a:pt x="14704" y="70"/>
                  <a:pt x="14697" y="70"/>
                </a:cubicBezTo>
                <a:cubicBezTo>
                  <a:pt x="14668" y="62"/>
                  <a:pt x="14647" y="62"/>
                  <a:pt x="14618" y="62"/>
                </a:cubicBezTo>
                <a:cubicBezTo>
                  <a:pt x="14589" y="55"/>
                  <a:pt x="14560" y="55"/>
                  <a:pt x="14532" y="47"/>
                </a:cubicBezTo>
                <a:cubicBezTo>
                  <a:pt x="14525" y="47"/>
                  <a:pt x="14525" y="47"/>
                  <a:pt x="14517" y="47"/>
                </a:cubicBezTo>
                <a:cubicBezTo>
                  <a:pt x="14489" y="47"/>
                  <a:pt x="14460" y="39"/>
                  <a:pt x="14431" y="39"/>
                </a:cubicBezTo>
                <a:cubicBezTo>
                  <a:pt x="14402" y="39"/>
                  <a:pt x="14374" y="31"/>
                  <a:pt x="14352" y="31"/>
                </a:cubicBezTo>
                <a:cubicBezTo>
                  <a:pt x="14352" y="31"/>
                  <a:pt x="14345" y="31"/>
                  <a:pt x="14345" y="31"/>
                </a:cubicBezTo>
                <a:cubicBezTo>
                  <a:pt x="14309" y="31"/>
                  <a:pt x="14280" y="23"/>
                  <a:pt x="14244" y="23"/>
                </a:cubicBezTo>
                <a:cubicBezTo>
                  <a:pt x="14223" y="23"/>
                  <a:pt x="14194" y="16"/>
                  <a:pt x="14173" y="16"/>
                </a:cubicBezTo>
                <a:cubicBezTo>
                  <a:pt x="14173" y="16"/>
                  <a:pt x="14165" y="16"/>
                  <a:pt x="14165" y="16"/>
                </a:cubicBezTo>
                <a:cubicBezTo>
                  <a:pt x="14122" y="16"/>
                  <a:pt x="14079" y="8"/>
                  <a:pt x="14036" y="8"/>
                </a:cubicBezTo>
                <a:cubicBezTo>
                  <a:pt x="14022" y="8"/>
                  <a:pt x="14000" y="8"/>
                  <a:pt x="13986" y="8"/>
                </a:cubicBezTo>
                <a:cubicBezTo>
                  <a:pt x="13986" y="8"/>
                  <a:pt x="13986" y="8"/>
                  <a:pt x="13986" y="8"/>
                </a:cubicBezTo>
                <a:cubicBezTo>
                  <a:pt x="13957" y="8"/>
                  <a:pt x="13921" y="8"/>
                  <a:pt x="13892" y="0"/>
                </a:cubicBezTo>
                <a:cubicBezTo>
                  <a:pt x="13864" y="0"/>
                  <a:pt x="13835" y="0"/>
                  <a:pt x="13806" y="0"/>
                </a:cubicBezTo>
                <a:cubicBezTo>
                  <a:pt x="13806" y="0"/>
                  <a:pt x="13806" y="0"/>
                  <a:pt x="13806" y="0"/>
                </a:cubicBezTo>
                <a:cubicBezTo>
                  <a:pt x="13806" y="0"/>
                  <a:pt x="13806" y="0"/>
                  <a:pt x="13806" y="0"/>
                </a:cubicBezTo>
                <a:cubicBezTo>
                  <a:pt x="13777" y="0"/>
                  <a:pt x="13742" y="0"/>
                  <a:pt x="13713" y="0"/>
                </a:cubicBezTo>
                <a:cubicBezTo>
                  <a:pt x="13684" y="0"/>
                  <a:pt x="13648" y="0"/>
                  <a:pt x="13619" y="0"/>
                </a:cubicBezTo>
                <a:cubicBezTo>
                  <a:pt x="13598" y="0"/>
                  <a:pt x="13569" y="0"/>
                  <a:pt x="13548" y="0"/>
                </a:cubicBezTo>
                <a:cubicBezTo>
                  <a:pt x="13526" y="0"/>
                  <a:pt x="13497" y="0"/>
                  <a:pt x="13476" y="0"/>
                </a:cubicBezTo>
                <a:cubicBezTo>
                  <a:pt x="13454" y="0"/>
                  <a:pt x="13425" y="0"/>
                  <a:pt x="13404" y="0"/>
                </a:cubicBezTo>
                <a:cubicBezTo>
                  <a:pt x="13390" y="0"/>
                  <a:pt x="13375" y="0"/>
                  <a:pt x="13361" y="0"/>
                </a:cubicBezTo>
                <a:cubicBezTo>
                  <a:pt x="13361" y="0"/>
                  <a:pt x="13354" y="0"/>
                  <a:pt x="13354" y="0"/>
                </a:cubicBezTo>
                <a:cubicBezTo>
                  <a:pt x="13346" y="0"/>
                  <a:pt x="13339" y="0"/>
                  <a:pt x="13332" y="0"/>
                </a:cubicBezTo>
                <a:cubicBezTo>
                  <a:pt x="13282" y="0"/>
                  <a:pt x="13232" y="8"/>
                  <a:pt x="13181" y="8"/>
                </a:cubicBezTo>
                <a:cubicBezTo>
                  <a:pt x="13167" y="8"/>
                  <a:pt x="13145" y="8"/>
                  <a:pt x="13131" y="16"/>
                </a:cubicBezTo>
                <a:cubicBezTo>
                  <a:pt x="13117" y="16"/>
                  <a:pt x="13102" y="16"/>
                  <a:pt x="13088" y="16"/>
                </a:cubicBezTo>
                <a:cubicBezTo>
                  <a:pt x="13073" y="16"/>
                  <a:pt x="13052" y="16"/>
                  <a:pt x="13038" y="23"/>
                </a:cubicBezTo>
                <a:cubicBezTo>
                  <a:pt x="12987" y="31"/>
                  <a:pt x="12937" y="31"/>
                  <a:pt x="12887" y="39"/>
                </a:cubicBezTo>
                <a:cubicBezTo>
                  <a:pt x="12880" y="39"/>
                  <a:pt x="12880" y="39"/>
                  <a:pt x="12872" y="39"/>
                </a:cubicBezTo>
                <a:cubicBezTo>
                  <a:pt x="12865" y="39"/>
                  <a:pt x="12851" y="39"/>
                  <a:pt x="12844" y="39"/>
                </a:cubicBezTo>
                <a:cubicBezTo>
                  <a:pt x="12808" y="47"/>
                  <a:pt x="12772" y="47"/>
                  <a:pt x="12736" y="55"/>
                </a:cubicBezTo>
                <a:cubicBezTo>
                  <a:pt x="12700" y="62"/>
                  <a:pt x="12671" y="62"/>
                  <a:pt x="12635" y="70"/>
                </a:cubicBezTo>
                <a:cubicBezTo>
                  <a:pt x="12628" y="70"/>
                  <a:pt x="12621" y="70"/>
                  <a:pt x="12614" y="70"/>
                </a:cubicBezTo>
                <a:cubicBezTo>
                  <a:pt x="12614" y="70"/>
                  <a:pt x="12607" y="70"/>
                  <a:pt x="12607" y="70"/>
                </a:cubicBezTo>
                <a:cubicBezTo>
                  <a:pt x="12599" y="70"/>
                  <a:pt x="12599" y="70"/>
                  <a:pt x="12592" y="70"/>
                </a:cubicBezTo>
                <a:cubicBezTo>
                  <a:pt x="12542" y="78"/>
                  <a:pt x="12499" y="86"/>
                  <a:pt x="12449" y="93"/>
                </a:cubicBezTo>
                <a:cubicBezTo>
                  <a:pt x="12434" y="93"/>
                  <a:pt x="12413" y="101"/>
                  <a:pt x="12398" y="101"/>
                </a:cubicBezTo>
                <a:cubicBezTo>
                  <a:pt x="12384" y="101"/>
                  <a:pt x="12369" y="109"/>
                  <a:pt x="12355" y="109"/>
                </a:cubicBezTo>
                <a:cubicBezTo>
                  <a:pt x="12341" y="109"/>
                  <a:pt x="12326" y="117"/>
                  <a:pt x="12305" y="117"/>
                </a:cubicBezTo>
                <a:cubicBezTo>
                  <a:pt x="12255" y="125"/>
                  <a:pt x="12211" y="140"/>
                  <a:pt x="12161" y="148"/>
                </a:cubicBezTo>
                <a:cubicBezTo>
                  <a:pt x="12154" y="148"/>
                  <a:pt x="12147" y="148"/>
                  <a:pt x="12140" y="156"/>
                </a:cubicBezTo>
                <a:cubicBezTo>
                  <a:pt x="12132" y="156"/>
                  <a:pt x="12118" y="164"/>
                  <a:pt x="12111" y="164"/>
                </a:cubicBezTo>
                <a:cubicBezTo>
                  <a:pt x="12082" y="171"/>
                  <a:pt x="12053" y="179"/>
                  <a:pt x="12018" y="187"/>
                </a:cubicBezTo>
                <a:cubicBezTo>
                  <a:pt x="11982" y="195"/>
                  <a:pt x="11946" y="202"/>
                  <a:pt x="11910" y="218"/>
                </a:cubicBezTo>
                <a:cubicBezTo>
                  <a:pt x="11903" y="218"/>
                  <a:pt x="11895" y="218"/>
                  <a:pt x="11888" y="226"/>
                </a:cubicBezTo>
                <a:cubicBezTo>
                  <a:pt x="11888" y="226"/>
                  <a:pt x="11881" y="226"/>
                  <a:pt x="11881" y="226"/>
                </a:cubicBezTo>
                <a:cubicBezTo>
                  <a:pt x="11838" y="241"/>
                  <a:pt x="11788" y="249"/>
                  <a:pt x="11745" y="265"/>
                </a:cubicBezTo>
                <a:cubicBezTo>
                  <a:pt x="11723" y="273"/>
                  <a:pt x="11709" y="273"/>
                  <a:pt x="11687" y="280"/>
                </a:cubicBezTo>
                <a:cubicBezTo>
                  <a:pt x="11680" y="280"/>
                  <a:pt x="11673" y="288"/>
                  <a:pt x="11666" y="288"/>
                </a:cubicBezTo>
                <a:cubicBezTo>
                  <a:pt x="11658" y="288"/>
                  <a:pt x="11651" y="296"/>
                  <a:pt x="11644" y="296"/>
                </a:cubicBezTo>
                <a:cubicBezTo>
                  <a:pt x="11630" y="304"/>
                  <a:pt x="11615" y="304"/>
                  <a:pt x="11601" y="311"/>
                </a:cubicBezTo>
                <a:cubicBezTo>
                  <a:pt x="11551" y="327"/>
                  <a:pt x="11508" y="343"/>
                  <a:pt x="11457" y="358"/>
                </a:cubicBezTo>
                <a:cubicBezTo>
                  <a:pt x="11450" y="358"/>
                  <a:pt x="11450" y="358"/>
                  <a:pt x="11443" y="366"/>
                </a:cubicBezTo>
                <a:cubicBezTo>
                  <a:pt x="11436" y="366"/>
                  <a:pt x="11421" y="374"/>
                  <a:pt x="11414" y="374"/>
                </a:cubicBezTo>
                <a:cubicBezTo>
                  <a:pt x="11385" y="382"/>
                  <a:pt x="11350" y="397"/>
                  <a:pt x="11321" y="405"/>
                </a:cubicBezTo>
                <a:cubicBezTo>
                  <a:pt x="11292" y="413"/>
                  <a:pt x="11263" y="428"/>
                  <a:pt x="11235" y="436"/>
                </a:cubicBezTo>
                <a:cubicBezTo>
                  <a:pt x="11220" y="444"/>
                  <a:pt x="11213" y="444"/>
                  <a:pt x="11199" y="452"/>
                </a:cubicBezTo>
                <a:cubicBezTo>
                  <a:pt x="11191" y="452"/>
                  <a:pt x="11184" y="459"/>
                  <a:pt x="11177" y="459"/>
                </a:cubicBezTo>
                <a:cubicBezTo>
                  <a:pt x="11134" y="475"/>
                  <a:pt x="11084" y="498"/>
                  <a:pt x="11041" y="514"/>
                </a:cubicBezTo>
                <a:cubicBezTo>
                  <a:pt x="11026" y="522"/>
                  <a:pt x="11019" y="522"/>
                  <a:pt x="11005" y="529"/>
                </a:cubicBezTo>
                <a:cubicBezTo>
                  <a:pt x="10990" y="537"/>
                  <a:pt x="10976" y="545"/>
                  <a:pt x="10962" y="553"/>
                </a:cubicBezTo>
                <a:cubicBezTo>
                  <a:pt x="10940" y="561"/>
                  <a:pt x="10919" y="568"/>
                  <a:pt x="10897" y="584"/>
                </a:cubicBezTo>
                <a:cubicBezTo>
                  <a:pt x="10861" y="600"/>
                  <a:pt x="10832" y="615"/>
                  <a:pt x="10804" y="631"/>
                </a:cubicBezTo>
                <a:cubicBezTo>
                  <a:pt x="10796" y="631"/>
                  <a:pt x="10789" y="638"/>
                  <a:pt x="10782" y="638"/>
                </a:cubicBezTo>
                <a:cubicBezTo>
                  <a:pt x="10782" y="638"/>
                  <a:pt x="10775" y="638"/>
                  <a:pt x="10775" y="646"/>
                </a:cubicBezTo>
                <a:cubicBezTo>
                  <a:pt x="10768" y="646"/>
                  <a:pt x="10768" y="654"/>
                  <a:pt x="10761" y="654"/>
                </a:cubicBezTo>
                <a:cubicBezTo>
                  <a:pt x="10710" y="677"/>
                  <a:pt x="10667" y="701"/>
                  <a:pt x="10617" y="724"/>
                </a:cubicBezTo>
                <a:cubicBezTo>
                  <a:pt x="10610" y="732"/>
                  <a:pt x="10595" y="732"/>
                  <a:pt x="10588" y="740"/>
                </a:cubicBezTo>
                <a:cubicBezTo>
                  <a:pt x="10574" y="747"/>
                  <a:pt x="10559" y="755"/>
                  <a:pt x="10545" y="763"/>
                </a:cubicBezTo>
                <a:cubicBezTo>
                  <a:pt x="10523" y="779"/>
                  <a:pt x="10502" y="786"/>
                  <a:pt x="10480" y="802"/>
                </a:cubicBezTo>
                <a:cubicBezTo>
                  <a:pt x="10452" y="817"/>
                  <a:pt x="10416" y="841"/>
                  <a:pt x="10387" y="856"/>
                </a:cubicBezTo>
                <a:cubicBezTo>
                  <a:pt x="10380" y="864"/>
                  <a:pt x="10373" y="864"/>
                  <a:pt x="10365" y="872"/>
                </a:cubicBezTo>
                <a:cubicBezTo>
                  <a:pt x="10365" y="872"/>
                  <a:pt x="10358" y="880"/>
                  <a:pt x="10351" y="880"/>
                </a:cubicBezTo>
                <a:cubicBezTo>
                  <a:pt x="10308" y="903"/>
                  <a:pt x="10265" y="934"/>
                  <a:pt x="10222" y="958"/>
                </a:cubicBezTo>
                <a:cubicBezTo>
                  <a:pt x="10207" y="965"/>
                  <a:pt x="10200" y="973"/>
                  <a:pt x="10186" y="981"/>
                </a:cubicBezTo>
                <a:cubicBezTo>
                  <a:pt x="10172" y="989"/>
                  <a:pt x="10157" y="997"/>
                  <a:pt x="10150" y="1004"/>
                </a:cubicBezTo>
                <a:cubicBezTo>
                  <a:pt x="10136" y="1012"/>
                  <a:pt x="10114" y="1028"/>
                  <a:pt x="10100" y="1035"/>
                </a:cubicBezTo>
                <a:cubicBezTo>
                  <a:pt x="10057" y="1059"/>
                  <a:pt x="10021" y="1090"/>
                  <a:pt x="9978" y="1121"/>
                </a:cubicBezTo>
                <a:lnTo>
                  <a:pt x="3125" y="5861"/>
                </a:lnTo>
                <a:cubicBezTo>
                  <a:pt x="3125" y="5861"/>
                  <a:pt x="3125" y="5861"/>
                  <a:pt x="3125" y="5861"/>
                </a:cubicBezTo>
                <a:cubicBezTo>
                  <a:pt x="2586" y="6235"/>
                  <a:pt x="2105" y="6679"/>
                  <a:pt x="1695" y="7177"/>
                </a:cubicBezTo>
                <a:cubicBezTo>
                  <a:pt x="1042" y="7971"/>
                  <a:pt x="553" y="8920"/>
                  <a:pt x="273" y="9956"/>
                </a:cubicBezTo>
                <a:cubicBezTo>
                  <a:pt x="-7" y="10991"/>
                  <a:pt x="-79" y="12119"/>
                  <a:pt x="93" y="13303"/>
                </a:cubicBezTo>
                <a:cubicBezTo>
                  <a:pt x="266" y="14470"/>
                  <a:pt x="654" y="15583"/>
                  <a:pt x="1214" y="16580"/>
                </a:cubicBezTo>
                <a:cubicBezTo>
                  <a:pt x="1774" y="17576"/>
                  <a:pt x="2500" y="18463"/>
                  <a:pt x="3340" y="19210"/>
                </a:cubicBezTo>
                <a:cubicBezTo>
                  <a:pt x="4181" y="19950"/>
                  <a:pt x="5143" y="20549"/>
                  <a:pt x="6170" y="20962"/>
                </a:cubicBezTo>
                <a:cubicBezTo>
                  <a:pt x="7198" y="21374"/>
                  <a:pt x="8297" y="21600"/>
                  <a:pt x="9417" y="21600"/>
                </a:cubicBezTo>
                <a:cubicBezTo>
                  <a:pt x="10538" y="21600"/>
                  <a:pt x="11587" y="21374"/>
                  <a:pt x="12513" y="20962"/>
                </a:cubicBezTo>
                <a:cubicBezTo>
                  <a:pt x="13447" y="20549"/>
                  <a:pt x="14259" y="19950"/>
                  <a:pt x="14920" y="19210"/>
                </a:cubicBezTo>
                <a:cubicBezTo>
                  <a:pt x="15056" y="19055"/>
                  <a:pt x="15185" y="18899"/>
                  <a:pt x="15315" y="18728"/>
                </a:cubicBezTo>
                <a:cubicBezTo>
                  <a:pt x="15308" y="18736"/>
                  <a:pt x="15308" y="18743"/>
                  <a:pt x="15300" y="18751"/>
                </a:cubicBezTo>
                <a:cubicBezTo>
                  <a:pt x="16924" y="16595"/>
                  <a:pt x="18547" y="14447"/>
                  <a:pt x="20171" y="12291"/>
                </a:cubicBezTo>
                <a:cubicBezTo>
                  <a:pt x="20235" y="12205"/>
                  <a:pt x="20293" y="12119"/>
                  <a:pt x="20357" y="12034"/>
                </a:cubicBezTo>
                <a:cubicBezTo>
                  <a:pt x="20379" y="12003"/>
                  <a:pt x="20393" y="11972"/>
                  <a:pt x="20415" y="11948"/>
                </a:cubicBezTo>
                <a:cubicBezTo>
                  <a:pt x="20458" y="11886"/>
                  <a:pt x="20494" y="11824"/>
                  <a:pt x="20530" y="11761"/>
                </a:cubicBezTo>
                <a:cubicBezTo>
                  <a:pt x="20537" y="11754"/>
                  <a:pt x="20544" y="11738"/>
                  <a:pt x="20551" y="11730"/>
                </a:cubicBezTo>
                <a:cubicBezTo>
                  <a:pt x="20566" y="11707"/>
                  <a:pt x="20580" y="11684"/>
                  <a:pt x="20594" y="11660"/>
                </a:cubicBezTo>
                <a:cubicBezTo>
                  <a:pt x="20630" y="11606"/>
                  <a:pt x="20659" y="11543"/>
                  <a:pt x="20695" y="11481"/>
                </a:cubicBezTo>
                <a:cubicBezTo>
                  <a:pt x="20717" y="11442"/>
                  <a:pt x="20738" y="11403"/>
                  <a:pt x="20752" y="11364"/>
                </a:cubicBezTo>
                <a:cubicBezTo>
                  <a:pt x="20767" y="11333"/>
                  <a:pt x="20781" y="11310"/>
                  <a:pt x="20796" y="11279"/>
                </a:cubicBezTo>
                <a:cubicBezTo>
                  <a:pt x="20810" y="11248"/>
                  <a:pt x="20824" y="11217"/>
                  <a:pt x="20839" y="11185"/>
                </a:cubicBezTo>
                <a:cubicBezTo>
                  <a:pt x="20853" y="11162"/>
                  <a:pt x="20860" y="11139"/>
                  <a:pt x="20875" y="11115"/>
                </a:cubicBezTo>
                <a:cubicBezTo>
                  <a:pt x="20889" y="11084"/>
                  <a:pt x="20896" y="11061"/>
                  <a:pt x="20910" y="11030"/>
                </a:cubicBezTo>
                <a:cubicBezTo>
                  <a:pt x="20918" y="11014"/>
                  <a:pt x="20925" y="10999"/>
                  <a:pt x="20932" y="10991"/>
                </a:cubicBezTo>
                <a:cubicBezTo>
                  <a:pt x="20968" y="10913"/>
                  <a:pt x="21004" y="10827"/>
                  <a:pt x="21033" y="10749"/>
                </a:cubicBezTo>
                <a:cubicBezTo>
                  <a:pt x="21040" y="10734"/>
                  <a:pt x="21047" y="10718"/>
                  <a:pt x="21047" y="10703"/>
                </a:cubicBezTo>
                <a:cubicBezTo>
                  <a:pt x="21076" y="10625"/>
                  <a:pt x="21104" y="10547"/>
                  <a:pt x="21133" y="10469"/>
                </a:cubicBezTo>
                <a:cubicBezTo>
                  <a:pt x="21133" y="10461"/>
                  <a:pt x="21140" y="10454"/>
                  <a:pt x="21140" y="10454"/>
                </a:cubicBezTo>
                <a:cubicBezTo>
                  <a:pt x="21140" y="10446"/>
                  <a:pt x="21148" y="10430"/>
                  <a:pt x="21148" y="10423"/>
                </a:cubicBezTo>
                <a:cubicBezTo>
                  <a:pt x="21176" y="10337"/>
                  <a:pt x="21205" y="10251"/>
                  <a:pt x="21227" y="10166"/>
                </a:cubicBezTo>
                <a:cubicBezTo>
                  <a:pt x="21227" y="10158"/>
                  <a:pt x="21227" y="10158"/>
                  <a:pt x="21234" y="10150"/>
                </a:cubicBezTo>
                <a:cubicBezTo>
                  <a:pt x="21234" y="10150"/>
                  <a:pt x="21234" y="10142"/>
                  <a:pt x="21234" y="10142"/>
                </a:cubicBezTo>
                <a:cubicBezTo>
                  <a:pt x="21263" y="10057"/>
                  <a:pt x="21284" y="9963"/>
                  <a:pt x="21306" y="9870"/>
                </a:cubicBezTo>
                <a:cubicBezTo>
                  <a:pt x="21313" y="9854"/>
                  <a:pt x="21313" y="9839"/>
                  <a:pt x="21320" y="9823"/>
                </a:cubicBezTo>
                <a:cubicBezTo>
                  <a:pt x="21320" y="9808"/>
                  <a:pt x="21327" y="9792"/>
                  <a:pt x="21327" y="9776"/>
                </a:cubicBezTo>
                <a:cubicBezTo>
                  <a:pt x="21342" y="9706"/>
                  <a:pt x="21356" y="9629"/>
                  <a:pt x="21370" y="9559"/>
                </a:cubicBezTo>
                <a:cubicBezTo>
                  <a:pt x="21370" y="9551"/>
                  <a:pt x="21370" y="9551"/>
                  <a:pt x="21370" y="9543"/>
                </a:cubicBezTo>
                <a:cubicBezTo>
                  <a:pt x="21370" y="9527"/>
                  <a:pt x="21377" y="9512"/>
                  <a:pt x="21377" y="9496"/>
                </a:cubicBezTo>
                <a:cubicBezTo>
                  <a:pt x="21385" y="9442"/>
                  <a:pt x="21399" y="9395"/>
                  <a:pt x="21406" y="9341"/>
                </a:cubicBezTo>
                <a:cubicBezTo>
                  <a:pt x="21413" y="9317"/>
                  <a:pt x="21413" y="9286"/>
                  <a:pt x="21421" y="9263"/>
                </a:cubicBezTo>
                <a:cubicBezTo>
                  <a:pt x="21428" y="9239"/>
                  <a:pt x="21428" y="9208"/>
                  <a:pt x="21435" y="9185"/>
                </a:cubicBezTo>
                <a:cubicBezTo>
                  <a:pt x="21435" y="9162"/>
                  <a:pt x="21442" y="9146"/>
                  <a:pt x="21442" y="9123"/>
                </a:cubicBezTo>
                <a:cubicBezTo>
                  <a:pt x="21449" y="9053"/>
                  <a:pt x="21457" y="8983"/>
                  <a:pt x="21464" y="8912"/>
                </a:cubicBezTo>
                <a:cubicBezTo>
                  <a:pt x="21464" y="8912"/>
                  <a:pt x="21464" y="8905"/>
                  <a:pt x="21464" y="8905"/>
                </a:cubicBezTo>
                <a:cubicBezTo>
                  <a:pt x="21464" y="8905"/>
                  <a:pt x="21464" y="8905"/>
                  <a:pt x="21464" y="8905"/>
                </a:cubicBezTo>
                <a:cubicBezTo>
                  <a:pt x="21464" y="8905"/>
                  <a:pt x="21464" y="8905"/>
                  <a:pt x="21464" y="8905"/>
                </a:cubicBezTo>
                <a:cubicBezTo>
                  <a:pt x="21471" y="8842"/>
                  <a:pt x="21478" y="8780"/>
                  <a:pt x="21478" y="8718"/>
                </a:cubicBezTo>
                <a:cubicBezTo>
                  <a:pt x="21478" y="8679"/>
                  <a:pt x="21485" y="8648"/>
                  <a:pt x="21485" y="8609"/>
                </a:cubicBezTo>
                <a:cubicBezTo>
                  <a:pt x="21485" y="8593"/>
                  <a:pt x="21485" y="8578"/>
                  <a:pt x="21485" y="8562"/>
                </a:cubicBezTo>
                <a:cubicBezTo>
                  <a:pt x="21485" y="8554"/>
                  <a:pt x="21485" y="8539"/>
                  <a:pt x="21485" y="8531"/>
                </a:cubicBezTo>
                <a:cubicBezTo>
                  <a:pt x="21485" y="8469"/>
                  <a:pt x="21492" y="8407"/>
                  <a:pt x="21492" y="8344"/>
                </a:cubicBezTo>
                <a:cubicBezTo>
                  <a:pt x="21492" y="8321"/>
                  <a:pt x="21492" y="8298"/>
                  <a:pt x="21492" y="8274"/>
                </a:cubicBezTo>
                <a:cubicBezTo>
                  <a:pt x="21492" y="8259"/>
                  <a:pt x="21492" y="8235"/>
                  <a:pt x="21492" y="8220"/>
                </a:cubicBezTo>
                <a:cubicBezTo>
                  <a:pt x="21492" y="8196"/>
                  <a:pt x="21492" y="8173"/>
                  <a:pt x="21492" y="8157"/>
                </a:cubicBezTo>
                <a:cubicBezTo>
                  <a:pt x="21521" y="8080"/>
                  <a:pt x="21514" y="8033"/>
                  <a:pt x="21514" y="798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2ABF4D27-C14E-1127-D172-DB38A72057B2}"/>
              </a:ext>
            </a:extLst>
          </p:cNvPr>
          <p:cNvSpPr/>
          <p:nvPr/>
        </p:nvSpPr>
        <p:spPr>
          <a:xfrm>
            <a:off x="571721" y="4592809"/>
            <a:ext cx="1376327" cy="12872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0" h="21600" extrusionOk="0">
                <a:moveTo>
                  <a:pt x="9403" y="0"/>
                </a:moveTo>
                <a:cubicBezTo>
                  <a:pt x="10905" y="0"/>
                  <a:pt x="12379" y="316"/>
                  <a:pt x="13744" y="889"/>
                </a:cubicBezTo>
                <a:cubicBezTo>
                  <a:pt x="15108" y="1462"/>
                  <a:pt x="16362" y="2281"/>
                  <a:pt x="17452" y="3299"/>
                </a:cubicBezTo>
                <a:cubicBezTo>
                  <a:pt x="18532" y="4306"/>
                  <a:pt x="19439" y="5511"/>
                  <a:pt x="20116" y="6825"/>
                </a:cubicBezTo>
                <a:cubicBezTo>
                  <a:pt x="20785" y="8138"/>
                  <a:pt x="21224" y="9570"/>
                  <a:pt x="21362" y="11072"/>
                </a:cubicBezTo>
                <a:cubicBezTo>
                  <a:pt x="21499" y="12553"/>
                  <a:pt x="21343" y="13965"/>
                  <a:pt x="20931" y="15230"/>
                </a:cubicBezTo>
                <a:cubicBezTo>
                  <a:pt x="20519" y="16494"/>
                  <a:pt x="19869" y="17620"/>
                  <a:pt x="19018" y="18568"/>
                </a:cubicBezTo>
                <a:cubicBezTo>
                  <a:pt x="18175" y="19506"/>
                  <a:pt x="17131" y="20267"/>
                  <a:pt x="15950" y="20790"/>
                </a:cubicBezTo>
                <a:cubicBezTo>
                  <a:pt x="14769" y="21314"/>
                  <a:pt x="13441" y="21600"/>
                  <a:pt x="12004" y="21600"/>
                </a:cubicBezTo>
                <a:cubicBezTo>
                  <a:pt x="10566" y="21600"/>
                  <a:pt x="9174" y="21314"/>
                  <a:pt x="7865" y="20790"/>
                </a:cubicBezTo>
                <a:cubicBezTo>
                  <a:pt x="6556" y="20267"/>
                  <a:pt x="5329" y="19506"/>
                  <a:pt x="4257" y="18568"/>
                </a:cubicBezTo>
                <a:cubicBezTo>
                  <a:pt x="3177" y="17620"/>
                  <a:pt x="2252" y="16494"/>
                  <a:pt x="1547" y="15230"/>
                </a:cubicBezTo>
                <a:cubicBezTo>
                  <a:pt x="833" y="13956"/>
                  <a:pt x="329" y="12553"/>
                  <a:pt x="119" y="11072"/>
                </a:cubicBezTo>
                <a:cubicBezTo>
                  <a:pt x="-101" y="9580"/>
                  <a:pt x="-9" y="8138"/>
                  <a:pt x="348" y="6825"/>
                </a:cubicBezTo>
                <a:cubicBezTo>
                  <a:pt x="705" y="5501"/>
                  <a:pt x="1327" y="4306"/>
                  <a:pt x="2161" y="3299"/>
                </a:cubicBezTo>
                <a:cubicBezTo>
                  <a:pt x="3003" y="2281"/>
                  <a:pt x="4056" y="1462"/>
                  <a:pt x="5283" y="889"/>
                </a:cubicBezTo>
                <a:cubicBezTo>
                  <a:pt x="6510" y="316"/>
                  <a:pt x="7902" y="0"/>
                  <a:pt x="9403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34" name="Graphic 44" descr="Lightbulb with solid fill">
            <a:extLst>
              <a:ext uri="{FF2B5EF4-FFF2-40B4-BE49-F238E27FC236}">
                <a16:creationId xmlns:a16="http://schemas.microsoft.com/office/drawing/2014/main" id="{5B91E991-2206-7E5D-E8E4-F833EDBCC89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14946" y="4891516"/>
            <a:ext cx="689879" cy="6898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48" name="Group 47">
            <a:extLst>
              <a:ext uri="{FF2B5EF4-FFF2-40B4-BE49-F238E27FC236}">
                <a16:creationId xmlns:a16="http://schemas.microsoft.com/office/drawing/2014/main" id="{0DB92890-112B-3758-BEB9-1EB02BE6BF79}"/>
              </a:ext>
            </a:extLst>
          </p:cNvPr>
          <p:cNvGrpSpPr/>
          <p:nvPr/>
        </p:nvGrpSpPr>
        <p:grpSpPr>
          <a:xfrm>
            <a:off x="939031" y="1957258"/>
            <a:ext cx="1719331" cy="1268645"/>
            <a:chOff x="255548" y="1496034"/>
            <a:chExt cx="2194560" cy="1268645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8F9D2CE-C4B7-CC2C-1C23-88DE23940EB8}"/>
                </a:ext>
              </a:extLst>
            </p:cNvPr>
            <p:cNvSpPr txBox="1"/>
            <p:nvPr/>
          </p:nvSpPr>
          <p:spPr>
            <a:xfrm>
              <a:off x="255548" y="1496034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0263130-962A-4467-9415-761290BF646C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9233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A8A9E1CC-EF60-B796-54DB-1A96CE4F5C36}"/>
              </a:ext>
            </a:extLst>
          </p:cNvPr>
          <p:cNvGrpSpPr/>
          <p:nvPr/>
        </p:nvGrpSpPr>
        <p:grpSpPr>
          <a:xfrm>
            <a:off x="2806363" y="1957258"/>
            <a:ext cx="1719331" cy="1268645"/>
            <a:chOff x="255548" y="1496034"/>
            <a:chExt cx="2194560" cy="1268645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B96B170-5286-C198-F019-A74D446FD2D0}"/>
                </a:ext>
              </a:extLst>
            </p:cNvPr>
            <p:cNvSpPr txBox="1"/>
            <p:nvPr/>
          </p:nvSpPr>
          <p:spPr>
            <a:xfrm>
              <a:off x="255548" y="1496034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D6CFA77-9B7A-BCCD-0DB8-86E552F7F23F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9233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CF176E1-6799-D4D1-B68C-6B938A39D119}"/>
              </a:ext>
            </a:extLst>
          </p:cNvPr>
          <p:cNvGrpSpPr/>
          <p:nvPr/>
        </p:nvGrpSpPr>
        <p:grpSpPr>
          <a:xfrm>
            <a:off x="4596029" y="1957258"/>
            <a:ext cx="1719331" cy="1268645"/>
            <a:chOff x="255548" y="1496034"/>
            <a:chExt cx="2194560" cy="1268645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003EEC1-6368-081D-0577-B79DBD3D7298}"/>
                </a:ext>
              </a:extLst>
            </p:cNvPr>
            <p:cNvSpPr txBox="1"/>
            <p:nvPr/>
          </p:nvSpPr>
          <p:spPr>
            <a:xfrm>
              <a:off x="255548" y="1496034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93DD00C-8550-76EF-2BE0-13DD7C1C4FA9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9233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1AA7A26-82D1-0595-5F1A-BC5EE41FE7A2}"/>
              </a:ext>
            </a:extLst>
          </p:cNvPr>
          <p:cNvGrpSpPr/>
          <p:nvPr/>
        </p:nvGrpSpPr>
        <p:grpSpPr>
          <a:xfrm>
            <a:off x="6481118" y="1957258"/>
            <a:ext cx="1719331" cy="1268645"/>
            <a:chOff x="255548" y="1496034"/>
            <a:chExt cx="2194560" cy="1268645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BA0BFF5-F548-6BE6-DC25-47A6F02F7AE8}"/>
                </a:ext>
              </a:extLst>
            </p:cNvPr>
            <p:cNvSpPr txBox="1"/>
            <p:nvPr/>
          </p:nvSpPr>
          <p:spPr>
            <a:xfrm>
              <a:off x="255548" y="1496034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2837F2F-97A6-38DB-EF02-85C2C114329D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9233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9208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375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Cylinder List – Slide Template</vt:lpstr>
      <vt:lpstr>Cylinder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Cylinder List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2022-08-09T17:14:54Z</dcterms:modified>
  <cp:category>Text &amp; Tables</cp:category>
</cp:coreProperties>
</file>