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5" r:id="rId4"/>
    <p:sldId id="31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A45"/>
    <a:srgbClr val="7F7F7F"/>
    <a:srgbClr val="7A7E85"/>
    <a:srgbClr val="272D36"/>
    <a:srgbClr val="272E36"/>
    <a:srgbClr val="F9AB0C"/>
    <a:srgbClr val="F2583A"/>
    <a:srgbClr val="4F6A79"/>
    <a:srgbClr val="F0EEEF"/>
    <a:srgbClr val="292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88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15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13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</a:rPr>
              <a:t>T</a:t>
            </a:r>
            <a:r>
              <a:rPr lang="en-US" sz="1800" baseline="0" dirty="0" smtClean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Darts and Target PowerPoint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7772627" y="1501775"/>
            <a:ext cx="3678238" cy="3359150"/>
            <a:chOff x="7772627" y="1501775"/>
            <a:chExt cx="3678238" cy="3359150"/>
          </a:xfrm>
        </p:grpSpPr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7864702" y="1616075"/>
              <a:ext cx="3586163" cy="3244850"/>
            </a:xfrm>
            <a:custGeom>
              <a:avLst/>
              <a:gdLst>
                <a:gd name="T0" fmla="*/ 8802 w 9034"/>
                <a:gd name="T1" fmla="*/ 4402 h 8175"/>
                <a:gd name="T2" fmla="*/ 8539 w 9034"/>
                <a:gd name="T3" fmla="*/ 5011 h 8175"/>
                <a:gd name="T4" fmla="*/ 8193 w 9034"/>
                <a:gd name="T5" fmla="*/ 5587 h 8175"/>
                <a:gd name="T6" fmla="*/ 7773 w 9034"/>
                <a:gd name="T7" fmla="*/ 6123 h 8175"/>
                <a:gd name="T8" fmla="*/ 7288 w 9034"/>
                <a:gd name="T9" fmla="*/ 6612 h 8175"/>
                <a:gd name="T10" fmla="*/ 6747 w 9034"/>
                <a:gd name="T11" fmla="*/ 7047 h 8175"/>
                <a:gd name="T12" fmla="*/ 6160 w 9034"/>
                <a:gd name="T13" fmla="*/ 7422 h 8175"/>
                <a:gd name="T14" fmla="*/ 5536 w 9034"/>
                <a:gd name="T15" fmla="*/ 7729 h 8175"/>
                <a:gd name="T16" fmla="*/ 4885 w 9034"/>
                <a:gd name="T17" fmla="*/ 7961 h 8175"/>
                <a:gd name="T18" fmla="*/ 4215 w 9034"/>
                <a:gd name="T19" fmla="*/ 8113 h 8175"/>
                <a:gd name="T20" fmla="*/ 3534 w 9034"/>
                <a:gd name="T21" fmla="*/ 8175 h 8175"/>
                <a:gd name="T22" fmla="*/ 3087 w 9034"/>
                <a:gd name="T23" fmla="*/ 8165 h 8175"/>
                <a:gd name="T24" fmla="*/ 2460 w 9034"/>
                <a:gd name="T25" fmla="*/ 8071 h 8175"/>
                <a:gd name="T26" fmla="*/ 1891 w 9034"/>
                <a:gd name="T27" fmla="*/ 7893 h 8175"/>
                <a:gd name="T28" fmla="*/ 1385 w 9034"/>
                <a:gd name="T29" fmla="*/ 7635 h 8175"/>
                <a:gd name="T30" fmla="*/ 950 w 9034"/>
                <a:gd name="T31" fmla="*/ 7304 h 8175"/>
                <a:gd name="T32" fmla="*/ 590 w 9034"/>
                <a:gd name="T33" fmla="*/ 6909 h 8175"/>
                <a:gd name="T34" fmla="*/ 310 w 9034"/>
                <a:gd name="T35" fmla="*/ 6454 h 8175"/>
                <a:gd name="T36" fmla="*/ 115 w 9034"/>
                <a:gd name="T37" fmla="*/ 5950 h 8175"/>
                <a:gd name="T38" fmla="*/ 14 w 9034"/>
                <a:gd name="T39" fmla="*/ 5399 h 8175"/>
                <a:gd name="T40" fmla="*/ 9 w 9034"/>
                <a:gd name="T41" fmla="*/ 4812 h 8175"/>
                <a:gd name="T42" fmla="*/ 109 w 9034"/>
                <a:gd name="T43" fmla="*/ 4193 h 8175"/>
                <a:gd name="T44" fmla="*/ 232 w 9034"/>
                <a:gd name="T45" fmla="*/ 3773 h 8175"/>
                <a:gd name="T46" fmla="*/ 495 w 9034"/>
                <a:gd name="T47" fmla="*/ 3164 h 8175"/>
                <a:gd name="T48" fmla="*/ 841 w 9034"/>
                <a:gd name="T49" fmla="*/ 2589 h 8175"/>
                <a:gd name="T50" fmla="*/ 1261 w 9034"/>
                <a:gd name="T51" fmla="*/ 2052 h 8175"/>
                <a:gd name="T52" fmla="*/ 1746 w 9034"/>
                <a:gd name="T53" fmla="*/ 1564 h 8175"/>
                <a:gd name="T54" fmla="*/ 2286 w 9034"/>
                <a:gd name="T55" fmla="*/ 1128 h 8175"/>
                <a:gd name="T56" fmla="*/ 2873 w 9034"/>
                <a:gd name="T57" fmla="*/ 753 h 8175"/>
                <a:gd name="T58" fmla="*/ 3498 w 9034"/>
                <a:gd name="T59" fmla="*/ 446 h 8175"/>
                <a:gd name="T60" fmla="*/ 4149 w 9034"/>
                <a:gd name="T61" fmla="*/ 214 h 8175"/>
                <a:gd name="T62" fmla="*/ 4820 w 9034"/>
                <a:gd name="T63" fmla="*/ 63 h 8175"/>
                <a:gd name="T64" fmla="*/ 5499 w 9034"/>
                <a:gd name="T65" fmla="*/ 0 h 8175"/>
                <a:gd name="T66" fmla="*/ 5946 w 9034"/>
                <a:gd name="T67" fmla="*/ 11 h 8175"/>
                <a:gd name="T68" fmla="*/ 6574 w 9034"/>
                <a:gd name="T69" fmla="*/ 104 h 8175"/>
                <a:gd name="T70" fmla="*/ 7143 w 9034"/>
                <a:gd name="T71" fmla="*/ 283 h 8175"/>
                <a:gd name="T72" fmla="*/ 7648 w 9034"/>
                <a:gd name="T73" fmla="*/ 541 h 8175"/>
                <a:gd name="T74" fmla="*/ 8084 w 9034"/>
                <a:gd name="T75" fmla="*/ 871 h 8175"/>
                <a:gd name="T76" fmla="*/ 8444 w 9034"/>
                <a:gd name="T77" fmla="*/ 1267 h 8175"/>
                <a:gd name="T78" fmla="*/ 8724 w 9034"/>
                <a:gd name="T79" fmla="*/ 1720 h 8175"/>
                <a:gd name="T80" fmla="*/ 8918 w 9034"/>
                <a:gd name="T81" fmla="*/ 2226 h 8175"/>
                <a:gd name="T82" fmla="*/ 9020 w 9034"/>
                <a:gd name="T83" fmla="*/ 2777 h 8175"/>
                <a:gd name="T84" fmla="*/ 9025 w 9034"/>
                <a:gd name="T85" fmla="*/ 3364 h 8175"/>
                <a:gd name="T86" fmla="*/ 8926 w 9034"/>
                <a:gd name="T87" fmla="*/ 3982 h 8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034" h="8175">
                  <a:moveTo>
                    <a:pt x="8898" y="4087"/>
                  </a:moveTo>
                  <a:lnTo>
                    <a:pt x="8869" y="4193"/>
                  </a:lnTo>
                  <a:lnTo>
                    <a:pt x="8802" y="4402"/>
                  </a:lnTo>
                  <a:lnTo>
                    <a:pt x="8724" y="4608"/>
                  </a:lnTo>
                  <a:lnTo>
                    <a:pt x="8636" y="4812"/>
                  </a:lnTo>
                  <a:lnTo>
                    <a:pt x="8539" y="5011"/>
                  </a:lnTo>
                  <a:lnTo>
                    <a:pt x="8432" y="5207"/>
                  </a:lnTo>
                  <a:lnTo>
                    <a:pt x="8317" y="5399"/>
                  </a:lnTo>
                  <a:lnTo>
                    <a:pt x="8193" y="5587"/>
                  </a:lnTo>
                  <a:lnTo>
                    <a:pt x="8060" y="5771"/>
                  </a:lnTo>
                  <a:lnTo>
                    <a:pt x="7920" y="5948"/>
                  </a:lnTo>
                  <a:lnTo>
                    <a:pt x="7773" y="6123"/>
                  </a:lnTo>
                  <a:lnTo>
                    <a:pt x="7618" y="6292"/>
                  </a:lnTo>
                  <a:lnTo>
                    <a:pt x="7456" y="6454"/>
                  </a:lnTo>
                  <a:lnTo>
                    <a:pt x="7288" y="6612"/>
                  </a:lnTo>
                  <a:lnTo>
                    <a:pt x="7113" y="6764"/>
                  </a:lnTo>
                  <a:lnTo>
                    <a:pt x="6933" y="6909"/>
                  </a:lnTo>
                  <a:lnTo>
                    <a:pt x="6747" y="7047"/>
                  </a:lnTo>
                  <a:lnTo>
                    <a:pt x="6556" y="7180"/>
                  </a:lnTo>
                  <a:lnTo>
                    <a:pt x="6360" y="7304"/>
                  </a:lnTo>
                  <a:lnTo>
                    <a:pt x="6160" y="7422"/>
                  </a:lnTo>
                  <a:lnTo>
                    <a:pt x="5956" y="7532"/>
                  </a:lnTo>
                  <a:lnTo>
                    <a:pt x="5748" y="7635"/>
                  </a:lnTo>
                  <a:lnTo>
                    <a:pt x="5536" y="7729"/>
                  </a:lnTo>
                  <a:lnTo>
                    <a:pt x="5322" y="7815"/>
                  </a:lnTo>
                  <a:lnTo>
                    <a:pt x="5104" y="7893"/>
                  </a:lnTo>
                  <a:lnTo>
                    <a:pt x="4885" y="7961"/>
                  </a:lnTo>
                  <a:lnTo>
                    <a:pt x="4662" y="8021"/>
                  </a:lnTo>
                  <a:lnTo>
                    <a:pt x="4439" y="8071"/>
                  </a:lnTo>
                  <a:lnTo>
                    <a:pt x="4215" y="8113"/>
                  </a:lnTo>
                  <a:lnTo>
                    <a:pt x="3988" y="8143"/>
                  </a:lnTo>
                  <a:lnTo>
                    <a:pt x="3761" y="8165"/>
                  </a:lnTo>
                  <a:lnTo>
                    <a:pt x="3534" y="8175"/>
                  </a:lnTo>
                  <a:lnTo>
                    <a:pt x="3422" y="8175"/>
                  </a:lnTo>
                  <a:lnTo>
                    <a:pt x="3309" y="8175"/>
                  </a:lnTo>
                  <a:lnTo>
                    <a:pt x="3087" y="8165"/>
                  </a:lnTo>
                  <a:lnTo>
                    <a:pt x="2872" y="8143"/>
                  </a:lnTo>
                  <a:lnTo>
                    <a:pt x="2663" y="8113"/>
                  </a:lnTo>
                  <a:lnTo>
                    <a:pt x="2460" y="8071"/>
                  </a:lnTo>
                  <a:lnTo>
                    <a:pt x="2263" y="8021"/>
                  </a:lnTo>
                  <a:lnTo>
                    <a:pt x="2074" y="7961"/>
                  </a:lnTo>
                  <a:lnTo>
                    <a:pt x="1891" y="7893"/>
                  </a:lnTo>
                  <a:lnTo>
                    <a:pt x="1715" y="7815"/>
                  </a:lnTo>
                  <a:lnTo>
                    <a:pt x="1546" y="7729"/>
                  </a:lnTo>
                  <a:lnTo>
                    <a:pt x="1385" y="7635"/>
                  </a:lnTo>
                  <a:lnTo>
                    <a:pt x="1232" y="7532"/>
                  </a:lnTo>
                  <a:lnTo>
                    <a:pt x="1087" y="7422"/>
                  </a:lnTo>
                  <a:lnTo>
                    <a:pt x="950" y="7304"/>
                  </a:lnTo>
                  <a:lnTo>
                    <a:pt x="820" y="7180"/>
                  </a:lnTo>
                  <a:lnTo>
                    <a:pt x="701" y="7047"/>
                  </a:lnTo>
                  <a:lnTo>
                    <a:pt x="590" y="6909"/>
                  </a:lnTo>
                  <a:lnTo>
                    <a:pt x="487" y="6764"/>
                  </a:lnTo>
                  <a:lnTo>
                    <a:pt x="394" y="6612"/>
                  </a:lnTo>
                  <a:lnTo>
                    <a:pt x="310" y="6454"/>
                  </a:lnTo>
                  <a:lnTo>
                    <a:pt x="234" y="6292"/>
                  </a:lnTo>
                  <a:lnTo>
                    <a:pt x="170" y="6123"/>
                  </a:lnTo>
                  <a:lnTo>
                    <a:pt x="115" y="5950"/>
                  </a:lnTo>
                  <a:lnTo>
                    <a:pt x="71" y="5771"/>
                  </a:lnTo>
                  <a:lnTo>
                    <a:pt x="37" y="5587"/>
                  </a:lnTo>
                  <a:lnTo>
                    <a:pt x="14" y="5399"/>
                  </a:lnTo>
                  <a:lnTo>
                    <a:pt x="1" y="5207"/>
                  </a:lnTo>
                  <a:lnTo>
                    <a:pt x="0" y="5011"/>
                  </a:lnTo>
                  <a:lnTo>
                    <a:pt x="9" y="4812"/>
                  </a:lnTo>
                  <a:lnTo>
                    <a:pt x="31" y="4608"/>
                  </a:lnTo>
                  <a:lnTo>
                    <a:pt x="63" y="4402"/>
                  </a:lnTo>
                  <a:lnTo>
                    <a:pt x="109" y="4193"/>
                  </a:lnTo>
                  <a:lnTo>
                    <a:pt x="136" y="4088"/>
                  </a:lnTo>
                  <a:lnTo>
                    <a:pt x="164" y="3982"/>
                  </a:lnTo>
                  <a:lnTo>
                    <a:pt x="232" y="3773"/>
                  </a:lnTo>
                  <a:lnTo>
                    <a:pt x="310" y="3567"/>
                  </a:lnTo>
                  <a:lnTo>
                    <a:pt x="398" y="3364"/>
                  </a:lnTo>
                  <a:lnTo>
                    <a:pt x="495" y="3164"/>
                  </a:lnTo>
                  <a:lnTo>
                    <a:pt x="601" y="2969"/>
                  </a:lnTo>
                  <a:lnTo>
                    <a:pt x="717" y="2777"/>
                  </a:lnTo>
                  <a:lnTo>
                    <a:pt x="841" y="2589"/>
                  </a:lnTo>
                  <a:lnTo>
                    <a:pt x="973" y="2405"/>
                  </a:lnTo>
                  <a:lnTo>
                    <a:pt x="1113" y="2226"/>
                  </a:lnTo>
                  <a:lnTo>
                    <a:pt x="1261" y="2052"/>
                  </a:lnTo>
                  <a:lnTo>
                    <a:pt x="1415" y="1884"/>
                  </a:lnTo>
                  <a:lnTo>
                    <a:pt x="1577" y="1720"/>
                  </a:lnTo>
                  <a:lnTo>
                    <a:pt x="1746" y="1564"/>
                  </a:lnTo>
                  <a:lnTo>
                    <a:pt x="1921" y="1412"/>
                  </a:lnTo>
                  <a:lnTo>
                    <a:pt x="2101" y="1267"/>
                  </a:lnTo>
                  <a:lnTo>
                    <a:pt x="2286" y="1128"/>
                  </a:lnTo>
                  <a:lnTo>
                    <a:pt x="2478" y="996"/>
                  </a:lnTo>
                  <a:lnTo>
                    <a:pt x="2674" y="871"/>
                  </a:lnTo>
                  <a:lnTo>
                    <a:pt x="2873" y="753"/>
                  </a:lnTo>
                  <a:lnTo>
                    <a:pt x="3078" y="643"/>
                  </a:lnTo>
                  <a:lnTo>
                    <a:pt x="3285" y="541"/>
                  </a:lnTo>
                  <a:lnTo>
                    <a:pt x="3498" y="446"/>
                  </a:lnTo>
                  <a:lnTo>
                    <a:pt x="3712" y="361"/>
                  </a:lnTo>
                  <a:lnTo>
                    <a:pt x="3930" y="283"/>
                  </a:lnTo>
                  <a:lnTo>
                    <a:pt x="4149" y="214"/>
                  </a:lnTo>
                  <a:lnTo>
                    <a:pt x="4372" y="155"/>
                  </a:lnTo>
                  <a:lnTo>
                    <a:pt x="4595" y="104"/>
                  </a:lnTo>
                  <a:lnTo>
                    <a:pt x="4820" y="63"/>
                  </a:lnTo>
                  <a:lnTo>
                    <a:pt x="5046" y="33"/>
                  </a:lnTo>
                  <a:lnTo>
                    <a:pt x="5272" y="11"/>
                  </a:lnTo>
                  <a:lnTo>
                    <a:pt x="5499" y="0"/>
                  </a:lnTo>
                  <a:lnTo>
                    <a:pt x="5612" y="0"/>
                  </a:lnTo>
                  <a:lnTo>
                    <a:pt x="5725" y="0"/>
                  </a:lnTo>
                  <a:lnTo>
                    <a:pt x="5946" y="11"/>
                  </a:lnTo>
                  <a:lnTo>
                    <a:pt x="6162" y="33"/>
                  </a:lnTo>
                  <a:lnTo>
                    <a:pt x="6372" y="63"/>
                  </a:lnTo>
                  <a:lnTo>
                    <a:pt x="6574" y="104"/>
                  </a:lnTo>
                  <a:lnTo>
                    <a:pt x="6771" y="155"/>
                  </a:lnTo>
                  <a:lnTo>
                    <a:pt x="6960" y="214"/>
                  </a:lnTo>
                  <a:lnTo>
                    <a:pt x="7143" y="283"/>
                  </a:lnTo>
                  <a:lnTo>
                    <a:pt x="7319" y="361"/>
                  </a:lnTo>
                  <a:lnTo>
                    <a:pt x="7488" y="446"/>
                  </a:lnTo>
                  <a:lnTo>
                    <a:pt x="7648" y="541"/>
                  </a:lnTo>
                  <a:lnTo>
                    <a:pt x="7801" y="643"/>
                  </a:lnTo>
                  <a:lnTo>
                    <a:pt x="7946" y="753"/>
                  </a:lnTo>
                  <a:lnTo>
                    <a:pt x="8084" y="871"/>
                  </a:lnTo>
                  <a:lnTo>
                    <a:pt x="8213" y="996"/>
                  </a:lnTo>
                  <a:lnTo>
                    <a:pt x="8333" y="1128"/>
                  </a:lnTo>
                  <a:lnTo>
                    <a:pt x="8444" y="1267"/>
                  </a:lnTo>
                  <a:lnTo>
                    <a:pt x="8546" y="1412"/>
                  </a:lnTo>
                  <a:lnTo>
                    <a:pt x="8641" y="1564"/>
                  </a:lnTo>
                  <a:lnTo>
                    <a:pt x="8724" y="1720"/>
                  </a:lnTo>
                  <a:lnTo>
                    <a:pt x="8799" y="1884"/>
                  </a:lnTo>
                  <a:lnTo>
                    <a:pt x="8864" y="2052"/>
                  </a:lnTo>
                  <a:lnTo>
                    <a:pt x="8918" y="2226"/>
                  </a:lnTo>
                  <a:lnTo>
                    <a:pt x="8963" y="2405"/>
                  </a:lnTo>
                  <a:lnTo>
                    <a:pt x="8996" y="2589"/>
                  </a:lnTo>
                  <a:lnTo>
                    <a:pt x="9020" y="2777"/>
                  </a:lnTo>
                  <a:lnTo>
                    <a:pt x="9033" y="2969"/>
                  </a:lnTo>
                  <a:lnTo>
                    <a:pt x="9034" y="3164"/>
                  </a:lnTo>
                  <a:lnTo>
                    <a:pt x="9025" y="3364"/>
                  </a:lnTo>
                  <a:lnTo>
                    <a:pt x="9003" y="3567"/>
                  </a:lnTo>
                  <a:lnTo>
                    <a:pt x="8970" y="3773"/>
                  </a:lnTo>
                  <a:lnTo>
                    <a:pt x="8926" y="3982"/>
                  </a:lnTo>
                  <a:lnTo>
                    <a:pt x="8898" y="4087"/>
                  </a:lnTo>
                  <a:close/>
                </a:path>
              </a:pathLst>
            </a:custGeom>
            <a:solidFill>
              <a:srgbClr val="8D90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7"/>
            <p:cNvSpPr>
              <a:spLocks/>
            </p:cNvSpPr>
            <p:nvPr/>
          </p:nvSpPr>
          <p:spPr bwMode="auto">
            <a:xfrm>
              <a:off x="7823427" y="1565275"/>
              <a:ext cx="3586163" cy="3244850"/>
            </a:xfrm>
            <a:custGeom>
              <a:avLst/>
              <a:gdLst>
                <a:gd name="T0" fmla="*/ 8802 w 9034"/>
                <a:gd name="T1" fmla="*/ 4403 h 8176"/>
                <a:gd name="T2" fmla="*/ 8539 w 9034"/>
                <a:gd name="T3" fmla="*/ 5011 h 8176"/>
                <a:gd name="T4" fmla="*/ 8193 w 9034"/>
                <a:gd name="T5" fmla="*/ 5587 h 8176"/>
                <a:gd name="T6" fmla="*/ 7773 w 9034"/>
                <a:gd name="T7" fmla="*/ 6123 h 8176"/>
                <a:gd name="T8" fmla="*/ 7288 w 9034"/>
                <a:gd name="T9" fmla="*/ 6611 h 8176"/>
                <a:gd name="T10" fmla="*/ 6748 w 9034"/>
                <a:gd name="T11" fmla="*/ 7047 h 8176"/>
                <a:gd name="T12" fmla="*/ 6161 w 9034"/>
                <a:gd name="T13" fmla="*/ 7421 h 8176"/>
                <a:gd name="T14" fmla="*/ 5536 w 9034"/>
                <a:gd name="T15" fmla="*/ 7729 h 8176"/>
                <a:gd name="T16" fmla="*/ 4885 w 9034"/>
                <a:gd name="T17" fmla="*/ 7961 h 8176"/>
                <a:gd name="T18" fmla="*/ 4215 w 9034"/>
                <a:gd name="T19" fmla="*/ 8112 h 8176"/>
                <a:gd name="T20" fmla="*/ 3535 w 9034"/>
                <a:gd name="T21" fmla="*/ 8175 h 8176"/>
                <a:gd name="T22" fmla="*/ 3088 w 9034"/>
                <a:gd name="T23" fmla="*/ 8164 h 8176"/>
                <a:gd name="T24" fmla="*/ 2460 w 9034"/>
                <a:gd name="T25" fmla="*/ 8071 h 8176"/>
                <a:gd name="T26" fmla="*/ 1891 w 9034"/>
                <a:gd name="T27" fmla="*/ 7892 h 8176"/>
                <a:gd name="T28" fmla="*/ 1386 w 9034"/>
                <a:gd name="T29" fmla="*/ 7634 h 8176"/>
                <a:gd name="T30" fmla="*/ 950 w 9034"/>
                <a:gd name="T31" fmla="*/ 7304 h 8176"/>
                <a:gd name="T32" fmla="*/ 590 w 9034"/>
                <a:gd name="T33" fmla="*/ 6908 h 8176"/>
                <a:gd name="T34" fmla="*/ 310 w 9034"/>
                <a:gd name="T35" fmla="*/ 6455 h 8176"/>
                <a:gd name="T36" fmla="*/ 115 w 9034"/>
                <a:gd name="T37" fmla="*/ 5949 h 8176"/>
                <a:gd name="T38" fmla="*/ 14 w 9034"/>
                <a:gd name="T39" fmla="*/ 5400 h 8176"/>
                <a:gd name="T40" fmla="*/ 9 w 9034"/>
                <a:gd name="T41" fmla="*/ 4811 h 8176"/>
                <a:gd name="T42" fmla="*/ 108 w 9034"/>
                <a:gd name="T43" fmla="*/ 4193 h 8176"/>
                <a:gd name="T44" fmla="*/ 232 w 9034"/>
                <a:gd name="T45" fmla="*/ 3773 h 8176"/>
                <a:gd name="T46" fmla="*/ 495 w 9034"/>
                <a:gd name="T47" fmla="*/ 3165 h 8176"/>
                <a:gd name="T48" fmla="*/ 841 w 9034"/>
                <a:gd name="T49" fmla="*/ 2588 h 8176"/>
                <a:gd name="T50" fmla="*/ 1261 w 9034"/>
                <a:gd name="T51" fmla="*/ 2053 h 8176"/>
                <a:gd name="T52" fmla="*/ 1746 w 9034"/>
                <a:gd name="T53" fmla="*/ 1564 h 8176"/>
                <a:gd name="T54" fmla="*/ 2286 w 9034"/>
                <a:gd name="T55" fmla="*/ 1129 h 8176"/>
                <a:gd name="T56" fmla="*/ 2874 w 9034"/>
                <a:gd name="T57" fmla="*/ 754 h 8176"/>
                <a:gd name="T58" fmla="*/ 3498 w 9034"/>
                <a:gd name="T59" fmla="*/ 447 h 8176"/>
                <a:gd name="T60" fmla="*/ 4149 w 9034"/>
                <a:gd name="T61" fmla="*/ 214 h 8176"/>
                <a:gd name="T62" fmla="*/ 4820 w 9034"/>
                <a:gd name="T63" fmla="*/ 63 h 8176"/>
                <a:gd name="T64" fmla="*/ 5500 w 9034"/>
                <a:gd name="T65" fmla="*/ 1 h 8176"/>
                <a:gd name="T66" fmla="*/ 5947 w 9034"/>
                <a:gd name="T67" fmla="*/ 11 h 8176"/>
                <a:gd name="T68" fmla="*/ 6574 w 9034"/>
                <a:gd name="T69" fmla="*/ 104 h 8176"/>
                <a:gd name="T70" fmla="*/ 7143 w 9034"/>
                <a:gd name="T71" fmla="*/ 282 h 8176"/>
                <a:gd name="T72" fmla="*/ 7649 w 9034"/>
                <a:gd name="T73" fmla="*/ 542 h 8176"/>
                <a:gd name="T74" fmla="*/ 8084 w 9034"/>
                <a:gd name="T75" fmla="*/ 871 h 8176"/>
                <a:gd name="T76" fmla="*/ 8444 w 9034"/>
                <a:gd name="T77" fmla="*/ 1267 h 8176"/>
                <a:gd name="T78" fmla="*/ 8724 w 9034"/>
                <a:gd name="T79" fmla="*/ 1721 h 8176"/>
                <a:gd name="T80" fmla="*/ 8919 w 9034"/>
                <a:gd name="T81" fmla="*/ 2227 h 8176"/>
                <a:gd name="T82" fmla="*/ 9020 w 9034"/>
                <a:gd name="T83" fmla="*/ 2776 h 8176"/>
                <a:gd name="T84" fmla="*/ 9025 w 9034"/>
                <a:gd name="T85" fmla="*/ 3365 h 8176"/>
                <a:gd name="T86" fmla="*/ 8927 w 9034"/>
                <a:gd name="T87" fmla="*/ 3982 h 8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034" h="8176">
                  <a:moveTo>
                    <a:pt x="8898" y="4088"/>
                  </a:moveTo>
                  <a:lnTo>
                    <a:pt x="8870" y="4193"/>
                  </a:lnTo>
                  <a:lnTo>
                    <a:pt x="8802" y="4403"/>
                  </a:lnTo>
                  <a:lnTo>
                    <a:pt x="8724" y="4609"/>
                  </a:lnTo>
                  <a:lnTo>
                    <a:pt x="8636" y="4811"/>
                  </a:lnTo>
                  <a:lnTo>
                    <a:pt x="8539" y="5011"/>
                  </a:lnTo>
                  <a:lnTo>
                    <a:pt x="8433" y="5206"/>
                  </a:lnTo>
                  <a:lnTo>
                    <a:pt x="8317" y="5400"/>
                  </a:lnTo>
                  <a:lnTo>
                    <a:pt x="8193" y="5587"/>
                  </a:lnTo>
                  <a:lnTo>
                    <a:pt x="8061" y="5770"/>
                  </a:lnTo>
                  <a:lnTo>
                    <a:pt x="7921" y="5949"/>
                  </a:lnTo>
                  <a:lnTo>
                    <a:pt x="7773" y="6123"/>
                  </a:lnTo>
                  <a:lnTo>
                    <a:pt x="7619" y="6291"/>
                  </a:lnTo>
                  <a:lnTo>
                    <a:pt x="7457" y="6455"/>
                  </a:lnTo>
                  <a:lnTo>
                    <a:pt x="7288" y="6611"/>
                  </a:lnTo>
                  <a:lnTo>
                    <a:pt x="7113" y="6763"/>
                  </a:lnTo>
                  <a:lnTo>
                    <a:pt x="6933" y="6908"/>
                  </a:lnTo>
                  <a:lnTo>
                    <a:pt x="6748" y="7047"/>
                  </a:lnTo>
                  <a:lnTo>
                    <a:pt x="6556" y="7179"/>
                  </a:lnTo>
                  <a:lnTo>
                    <a:pt x="6360" y="7304"/>
                  </a:lnTo>
                  <a:lnTo>
                    <a:pt x="6161" y="7421"/>
                  </a:lnTo>
                  <a:lnTo>
                    <a:pt x="5956" y="7532"/>
                  </a:lnTo>
                  <a:lnTo>
                    <a:pt x="5748" y="7634"/>
                  </a:lnTo>
                  <a:lnTo>
                    <a:pt x="5536" y="7729"/>
                  </a:lnTo>
                  <a:lnTo>
                    <a:pt x="5322" y="7815"/>
                  </a:lnTo>
                  <a:lnTo>
                    <a:pt x="5104" y="7892"/>
                  </a:lnTo>
                  <a:lnTo>
                    <a:pt x="4885" y="7961"/>
                  </a:lnTo>
                  <a:lnTo>
                    <a:pt x="4662" y="8022"/>
                  </a:lnTo>
                  <a:lnTo>
                    <a:pt x="4439" y="8071"/>
                  </a:lnTo>
                  <a:lnTo>
                    <a:pt x="4215" y="8112"/>
                  </a:lnTo>
                  <a:lnTo>
                    <a:pt x="3988" y="8143"/>
                  </a:lnTo>
                  <a:lnTo>
                    <a:pt x="3761" y="8164"/>
                  </a:lnTo>
                  <a:lnTo>
                    <a:pt x="3535" y="8175"/>
                  </a:lnTo>
                  <a:lnTo>
                    <a:pt x="3422" y="8176"/>
                  </a:lnTo>
                  <a:lnTo>
                    <a:pt x="3309" y="8175"/>
                  </a:lnTo>
                  <a:lnTo>
                    <a:pt x="3088" y="8164"/>
                  </a:lnTo>
                  <a:lnTo>
                    <a:pt x="2872" y="8143"/>
                  </a:lnTo>
                  <a:lnTo>
                    <a:pt x="2664" y="8112"/>
                  </a:lnTo>
                  <a:lnTo>
                    <a:pt x="2460" y="8071"/>
                  </a:lnTo>
                  <a:lnTo>
                    <a:pt x="2263" y="8022"/>
                  </a:lnTo>
                  <a:lnTo>
                    <a:pt x="2074" y="7961"/>
                  </a:lnTo>
                  <a:lnTo>
                    <a:pt x="1891" y="7892"/>
                  </a:lnTo>
                  <a:lnTo>
                    <a:pt x="1715" y="7815"/>
                  </a:lnTo>
                  <a:lnTo>
                    <a:pt x="1546" y="7729"/>
                  </a:lnTo>
                  <a:lnTo>
                    <a:pt x="1386" y="7634"/>
                  </a:lnTo>
                  <a:lnTo>
                    <a:pt x="1233" y="7532"/>
                  </a:lnTo>
                  <a:lnTo>
                    <a:pt x="1088" y="7421"/>
                  </a:lnTo>
                  <a:lnTo>
                    <a:pt x="950" y="7304"/>
                  </a:lnTo>
                  <a:lnTo>
                    <a:pt x="821" y="7179"/>
                  </a:lnTo>
                  <a:lnTo>
                    <a:pt x="701" y="7047"/>
                  </a:lnTo>
                  <a:lnTo>
                    <a:pt x="590" y="6908"/>
                  </a:lnTo>
                  <a:lnTo>
                    <a:pt x="487" y="6763"/>
                  </a:lnTo>
                  <a:lnTo>
                    <a:pt x="394" y="6611"/>
                  </a:lnTo>
                  <a:lnTo>
                    <a:pt x="310" y="6455"/>
                  </a:lnTo>
                  <a:lnTo>
                    <a:pt x="235" y="6291"/>
                  </a:lnTo>
                  <a:lnTo>
                    <a:pt x="170" y="6123"/>
                  </a:lnTo>
                  <a:lnTo>
                    <a:pt x="115" y="5949"/>
                  </a:lnTo>
                  <a:lnTo>
                    <a:pt x="71" y="5770"/>
                  </a:lnTo>
                  <a:lnTo>
                    <a:pt x="38" y="5587"/>
                  </a:lnTo>
                  <a:lnTo>
                    <a:pt x="14" y="5400"/>
                  </a:lnTo>
                  <a:lnTo>
                    <a:pt x="1" y="5208"/>
                  </a:lnTo>
                  <a:lnTo>
                    <a:pt x="0" y="5011"/>
                  </a:lnTo>
                  <a:lnTo>
                    <a:pt x="9" y="4811"/>
                  </a:lnTo>
                  <a:lnTo>
                    <a:pt x="31" y="4609"/>
                  </a:lnTo>
                  <a:lnTo>
                    <a:pt x="64" y="4403"/>
                  </a:lnTo>
                  <a:lnTo>
                    <a:pt x="108" y="4193"/>
                  </a:lnTo>
                  <a:lnTo>
                    <a:pt x="136" y="4088"/>
                  </a:lnTo>
                  <a:lnTo>
                    <a:pt x="165" y="3982"/>
                  </a:lnTo>
                  <a:lnTo>
                    <a:pt x="232" y="3773"/>
                  </a:lnTo>
                  <a:lnTo>
                    <a:pt x="310" y="3567"/>
                  </a:lnTo>
                  <a:lnTo>
                    <a:pt x="398" y="3365"/>
                  </a:lnTo>
                  <a:lnTo>
                    <a:pt x="495" y="3165"/>
                  </a:lnTo>
                  <a:lnTo>
                    <a:pt x="602" y="2968"/>
                  </a:lnTo>
                  <a:lnTo>
                    <a:pt x="717" y="2776"/>
                  </a:lnTo>
                  <a:lnTo>
                    <a:pt x="841" y="2588"/>
                  </a:lnTo>
                  <a:lnTo>
                    <a:pt x="974" y="2405"/>
                  </a:lnTo>
                  <a:lnTo>
                    <a:pt x="1113" y="2227"/>
                  </a:lnTo>
                  <a:lnTo>
                    <a:pt x="1261" y="2053"/>
                  </a:lnTo>
                  <a:lnTo>
                    <a:pt x="1415" y="1884"/>
                  </a:lnTo>
                  <a:lnTo>
                    <a:pt x="1578" y="1721"/>
                  </a:lnTo>
                  <a:lnTo>
                    <a:pt x="1746" y="1564"/>
                  </a:lnTo>
                  <a:lnTo>
                    <a:pt x="1921" y="1413"/>
                  </a:lnTo>
                  <a:lnTo>
                    <a:pt x="2101" y="1267"/>
                  </a:lnTo>
                  <a:lnTo>
                    <a:pt x="2286" y="1129"/>
                  </a:lnTo>
                  <a:lnTo>
                    <a:pt x="2478" y="997"/>
                  </a:lnTo>
                  <a:lnTo>
                    <a:pt x="2674" y="871"/>
                  </a:lnTo>
                  <a:lnTo>
                    <a:pt x="2874" y="754"/>
                  </a:lnTo>
                  <a:lnTo>
                    <a:pt x="3078" y="644"/>
                  </a:lnTo>
                  <a:lnTo>
                    <a:pt x="3286" y="542"/>
                  </a:lnTo>
                  <a:lnTo>
                    <a:pt x="3498" y="447"/>
                  </a:lnTo>
                  <a:lnTo>
                    <a:pt x="3712" y="360"/>
                  </a:lnTo>
                  <a:lnTo>
                    <a:pt x="3930" y="282"/>
                  </a:lnTo>
                  <a:lnTo>
                    <a:pt x="4149" y="214"/>
                  </a:lnTo>
                  <a:lnTo>
                    <a:pt x="4372" y="154"/>
                  </a:lnTo>
                  <a:lnTo>
                    <a:pt x="4595" y="104"/>
                  </a:lnTo>
                  <a:lnTo>
                    <a:pt x="4820" y="63"/>
                  </a:lnTo>
                  <a:lnTo>
                    <a:pt x="5046" y="32"/>
                  </a:lnTo>
                  <a:lnTo>
                    <a:pt x="5273" y="11"/>
                  </a:lnTo>
                  <a:lnTo>
                    <a:pt x="5500" y="1"/>
                  </a:lnTo>
                  <a:lnTo>
                    <a:pt x="5612" y="0"/>
                  </a:lnTo>
                  <a:lnTo>
                    <a:pt x="5725" y="1"/>
                  </a:lnTo>
                  <a:lnTo>
                    <a:pt x="5947" y="11"/>
                  </a:lnTo>
                  <a:lnTo>
                    <a:pt x="6162" y="32"/>
                  </a:lnTo>
                  <a:lnTo>
                    <a:pt x="6372" y="63"/>
                  </a:lnTo>
                  <a:lnTo>
                    <a:pt x="6574" y="104"/>
                  </a:lnTo>
                  <a:lnTo>
                    <a:pt x="6771" y="154"/>
                  </a:lnTo>
                  <a:lnTo>
                    <a:pt x="6960" y="214"/>
                  </a:lnTo>
                  <a:lnTo>
                    <a:pt x="7143" y="282"/>
                  </a:lnTo>
                  <a:lnTo>
                    <a:pt x="7319" y="360"/>
                  </a:lnTo>
                  <a:lnTo>
                    <a:pt x="7488" y="447"/>
                  </a:lnTo>
                  <a:lnTo>
                    <a:pt x="7649" y="542"/>
                  </a:lnTo>
                  <a:lnTo>
                    <a:pt x="7802" y="644"/>
                  </a:lnTo>
                  <a:lnTo>
                    <a:pt x="7947" y="754"/>
                  </a:lnTo>
                  <a:lnTo>
                    <a:pt x="8084" y="871"/>
                  </a:lnTo>
                  <a:lnTo>
                    <a:pt x="8214" y="997"/>
                  </a:lnTo>
                  <a:lnTo>
                    <a:pt x="8333" y="1129"/>
                  </a:lnTo>
                  <a:lnTo>
                    <a:pt x="8444" y="1267"/>
                  </a:lnTo>
                  <a:lnTo>
                    <a:pt x="8547" y="1413"/>
                  </a:lnTo>
                  <a:lnTo>
                    <a:pt x="8641" y="1564"/>
                  </a:lnTo>
                  <a:lnTo>
                    <a:pt x="8724" y="1721"/>
                  </a:lnTo>
                  <a:lnTo>
                    <a:pt x="8800" y="1884"/>
                  </a:lnTo>
                  <a:lnTo>
                    <a:pt x="8864" y="2053"/>
                  </a:lnTo>
                  <a:lnTo>
                    <a:pt x="8919" y="2227"/>
                  </a:lnTo>
                  <a:lnTo>
                    <a:pt x="8963" y="2405"/>
                  </a:lnTo>
                  <a:lnTo>
                    <a:pt x="8997" y="2588"/>
                  </a:lnTo>
                  <a:lnTo>
                    <a:pt x="9020" y="2776"/>
                  </a:lnTo>
                  <a:lnTo>
                    <a:pt x="9033" y="2968"/>
                  </a:lnTo>
                  <a:lnTo>
                    <a:pt x="9034" y="3165"/>
                  </a:lnTo>
                  <a:lnTo>
                    <a:pt x="9025" y="3365"/>
                  </a:lnTo>
                  <a:lnTo>
                    <a:pt x="9003" y="3567"/>
                  </a:lnTo>
                  <a:lnTo>
                    <a:pt x="8971" y="3773"/>
                  </a:lnTo>
                  <a:lnTo>
                    <a:pt x="8927" y="3982"/>
                  </a:lnTo>
                  <a:lnTo>
                    <a:pt x="8898" y="4088"/>
                  </a:lnTo>
                  <a:close/>
                </a:path>
              </a:pathLst>
            </a:custGeom>
            <a:solidFill>
              <a:srgbClr val="981A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7772627" y="1501775"/>
              <a:ext cx="3584575" cy="3244850"/>
            </a:xfrm>
            <a:custGeom>
              <a:avLst/>
              <a:gdLst>
                <a:gd name="connsiteX0" fmla="*/ 2181933 w 3584575"/>
                <a:gd name="connsiteY0" fmla="*/ 0 h 3244850"/>
                <a:gd name="connsiteX1" fmla="*/ 2226770 w 3584575"/>
                <a:gd name="connsiteY1" fmla="*/ 0 h 3244850"/>
                <a:gd name="connsiteX2" fmla="*/ 2271606 w 3584575"/>
                <a:gd name="connsiteY2" fmla="*/ 0 h 3244850"/>
                <a:gd name="connsiteX3" fmla="*/ 2359296 w 3584575"/>
                <a:gd name="connsiteY3" fmla="*/ 3969 h 3244850"/>
                <a:gd name="connsiteX4" fmla="*/ 2444606 w 3584575"/>
                <a:gd name="connsiteY4" fmla="*/ 13097 h 3244850"/>
                <a:gd name="connsiteX5" fmla="*/ 2527931 w 3584575"/>
                <a:gd name="connsiteY5" fmla="*/ 24606 h 3244850"/>
                <a:gd name="connsiteX6" fmla="*/ 2608082 w 3584575"/>
                <a:gd name="connsiteY6" fmla="*/ 41275 h 3244850"/>
                <a:gd name="connsiteX7" fmla="*/ 2686249 w 3584575"/>
                <a:gd name="connsiteY7" fmla="*/ 61119 h 3244850"/>
                <a:gd name="connsiteX8" fmla="*/ 2761639 w 3584575"/>
                <a:gd name="connsiteY8" fmla="*/ 84931 h 3244850"/>
                <a:gd name="connsiteX9" fmla="*/ 2833854 w 3584575"/>
                <a:gd name="connsiteY9" fmla="*/ 112316 h 3244850"/>
                <a:gd name="connsiteX10" fmla="*/ 2904085 w 3584575"/>
                <a:gd name="connsiteY10" fmla="*/ 142875 h 3244850"/>
                <a:gd name="connsiteX11" fmla="*/ 2970745 w 3584575"/>
                <a:gd name="connsiteY11" fmla="*/ 177006 h 3244850"/>
                <a:gd name="connsiteX12" fmla="*/ 3034628 w 3584575"/>
                <a:gd name="connsiteY12" fmla="*/ 214709 h 3244850"/>
                <a:gd name="connsiteX13" fmla="*/ 3095337 w 3584575"/>
                <a:gd name="connsiteY13" fmla="*/ 255191 h 3244850"/>
                <a:gd name="connsiteX14" fmla="*/ 3152871 w 3584575"/>
                <a:gd name="connsiteY14" fmla="*/ 298847 h 3244850"/>
                <a:gd name="connsiteX15" fmla="*/ 3207231 w 3584575"/>
                <a:gd name="connsiteY15" fmla="*/ 345678 h 3244850"/>
                <a:gd name="connsiteX16" fmla="*/ 3258813 w 3584575"/>
                <a:gd name="connsiteY16" fmla="*/ 395288 h 3244850"/>
                <a:gd name="connsiteX17" fmla="*/ 3306031 w 3584575"/>
                <a:gd name="connsiteY17" fmla="*/ 447675 h 3244850"/>
                <a:gd name="connsiteX18" fmla="*/ 3350471 w 3584575"/>
                <a:gd name="connsiteY18" fmla="*/ 502444 h 3244850"/>
                <a:gd name="connsiteX19" fmla="*/ 3390943 w 3584575"/>
                <a:gd name="connsiteY19" fmla="*/ 560388 h 3244850"/>
                <a:gd name="connsiteX20" fmla="*/ 3428241 w 3584575"/>
                <a:gd name="connsiteY20" fmla="*/ 620316 h 3244850"/>
                <a:gd name="connsiteX21" fmla="*/ 3461571 w 3584575"/>
                <a:gd name="connsiteY21" fmla="*/ 683022 h 3244850"/>
                <a:gd name="connsiteX22" fmla="*/ 3491330 w 3584575"/>
                <a:gd name="connsiteY22" fmla="*/ 747316 h 3244850"/>
                <a:gd name="connsiteX23" fmla="*/ 3517121 w 3584575"/>
                <a:gd name="connsiteY23" fmla="*/ 814388 h 3244850"/>
                <a:gd name="connsiteX24" fmla="*/ 3538548 w 3584575"/>
                <a:gd name="connsiteY24" fmla="*/ 883444 h 3244850"/>
                <a:gd name="connsiteX25" fmla="*/ 3556006 w 3584575"/>
                <a:gd name="connsiteY25" fmla="*/ 954088 h 3244850"/>
                <a:gd name="connsiteX26" fmla="*/ 3569497 w 3584575"/>
                <a:gd name="connsiteY26" fmla="*/ 1027113 h 3244850"/>
                <a:gd name="connsiteX27" fmla="*/ 3578623 w 3584575"/>
                <a:gd name="connsiteY27" fmla="*/ 1101725 h 3244850"/>
                <a:gd name="connsiteX28" fmla="*/ 3583781 w 3584575"/>
                <a:gd name="connsiteY28" fmla="*/ 1177925 h 3244850"/>
                <a:gd name="connsiteX29" fmla="*/ 3584575 w 3584575"/>
                <a:gd name="connsiteY29" fmla="*/ 1255713 h 3244850"/>
                <a:gd name="connsiteX30" fmla="*/ 3580607 w 3584575"/>
                <a:gd name="connsiteY30" fmla="*/ 1335088 h 3244850"/>
                <a:gd name="connsiteX31" fmla="*/ 3571878 w 3584575"/>
                <a:gd name="connsiteY31" fmla="*/ 1415653 h 3244850"/>
                <a:gd name="connsiteX32" fmla="*/ 3559181 w 3584575"/>
                <a:gd name="connsiteY32" fmla="*/ 1497410 h 3244850"/>
                <a:gd name="connsiteX33" fmla="*/ 3541722 w 3584575"/>
                <a:gd name="connsiteY33" fmla="*/ 1580356 h 3244850"/>
                <a:gd name="connsiteX34" fmla="*/ 3530215 w 3584575"/>
                <a:gd name="connsiteY34" fmla="*/ 1622425 h 3244850"/>
                <a:gd name="connsiteX35" fmla="*/ 3519105 w 3584575"/>
                <a:gd name="connsiteY35" fmla="*/ 1664097 h 3244850"/>
                <a:gd name="connsiteX36" fmla="*/ 3492521 w 3584575"/>
                <a:gd name="connsiteY36" fmla="*/ 1747044 h 3244850"/>
                <a:gd name="connsiteX37" fmla="*/ 3461571 w 3584575"/>
                <a:gd name="connsiteY37" fmla="*/ 1828800 h 3244850"/>
                <a:gd name="connsiteX38" fmla="*/ 3426654 w 3584575"/>
                <a:gd name="connsiteY38" fmla="*/ 1909366 h 3244850"/>
                <a:gd name="connsiteX39" fmla="*/ 3387769 w 3584575"/>
                <a:gd name="connsiteY39" fmla="*/ 1988741 h 3244850"/>
                <a:gd name="connsiteX40" fmla="*/ 3345709 w 3584575"/>
                <a:gd name="connsiteY40" fmla="*/ 2066528 h 3244850"/>
                <a:gd name="connsiteX41" fmla="*/ 3300079 w 3584575"/>
                <a:gd name="connsiteY41" fmla="*/ 2142331 h 3244850"/>
                <a:gd name="connsiteX42" fmla="*/ 3250480 w 3584575"/>
                <a:gd name="connsiteY42" fmla="*/ 2216944 h 3244850"/>
                <a:gd name="connsiteX43" fmla="*/ 3198104 w 3584575"/>
                <a:gd name="connsiteY43" fmla="*/ 2289969 h 3244850"/>
                <a:gd name="connsiteX44" fmla="*/ 3142554 w 3584575"/>
                <a:gd name="connsiteY44" fmla="*/ 2361010 h 3244850"/>
                <a:gd name="connsiteX45" fmla="*/ 3083830 w 3584575"/>
                <a:gd name="connsiteY45" fmla="*/ 2430066 h 3244850"/>
                <a:gd name="connsiteX46" fmla="*/ 3022725 w 3584575"/>
                <a:gd name="connsiteY46" fmla="*/ 2497138 h 3244850"/>
                <a:gd name="connsiteX47" fmla="*/ 2958445 w 3584575"/>
                <a:gd name="connsiteY47" fmla="*/ 2561828 h 3244850"/>
                <a:gd name="connsiteX48" fmla="*/ 2891785 w 3584575"/>
                <a:gd name="connsiteY48" fmla="*/ 2624138 h 3244850"/>
                <a:gd name="connsiteX49" fmla="*/ 2822347 w 3584575"/>
                <a:gd name="connsiteY49" fmla="*/ 2684066 h 3244850"/>
                <a:gd name="connsiteX50" fmla="*/ 2750925 w 3584575"/>
                <a:gd name="connsiteY50" fmla="*/ 2741613 h 3244850"/>
                <a:gd name="connsiteX51" fmla="*/ 2677123 w 3584575"/>
                <a:gd name="connsiteY51" fmla="*/ 2796778 h 3244850"/>
                <a:gd name="connsiteX52" fmla="*/ 2600940 w 3584575"/>
                <a:gd name="connsiteY52" fmla="*/ 2849166 h 3244850"/>
                <a:gd name="connsiteX53" fmla="*/ 2523566 w 3584575"/>
                <a:gd name="connsiteY53" fmla="*/ 2898775 h 3244850"/>
                <a:gd name="connsiteX54" fmla="*/ 2444209 w 3584575"/>
                <a:gd name="connsiteY54" fmla="*/ 2945606 h 3244850"/>
                <a:gd name="connsiteX55" fmla="*/ 2362868 w 3584575"/>
                <a:gd name="connsiteY55" fmla="*/ 2989263 h 3244850"/>
                <a:gd name="connsiteX56" fmla="*/ 2280733 w 3584575"/>
                <a:gd name="connsiteY56" fmla="*/ 3029744 h 3244850"/>
                <a:gd name="connsiteX57" fmla="*/ 2196217 w 3584575"/>
                <a:gd name="connsiteY57" fmla="*/ 3067447 h 3244850"/>
                <a:gd name="connsiteX58" fmla="*/ 2111304 w 3584575"/>
                <a:gd name="connsiteY58" fmla="*/ 3101181 h 3244850"/>
                <a:gd name="connsiteX59" fmla="*/ 2025202 w 3584575"/>
                <a:gd name="connsiteY59" fmla="*/ 3132138 h 3244850"/>
                <a:gd name="connsiteX60" fmla="*/ 1938305 w 3584575"/>
                <a:gd name="connsiteY60" fmla="*/ 3159522 h 3244850"/>
                <a:gd name="connsiteX61" fmla="*/ 1849822 w 3584575"/>
                <a:gd name="connsiteY61" fmla="*/ 3183335 h 3244850"/>
                <a:gd name="connsiteX62" fmla="*/ 1761338 w 3584575"/>
                <a:gd name="connsiteY62" fmla="*/ 3203178 h 3244850"/>
                <a:gd name="connsiteX63" fmla="*/ 1672458 w 3584575"/>
                <a:gd name="connsiteY63" fmla="*/ 3219847 h 3244850"/>
                <a:gd name="connsiteX64" fmla="*/ 1582387 w 3584575"/>
                <a:gd name="connsiteY64" fmla="*/ 3232150 h 3244850"/>
                <a:gd name="connsiteX65" fmla="*/ 1492317 w 3584575"/>
                <a:gd name="connsiteY65" fmla="*/ 3240088 h 3244850"/>
                <a:gd name="connsiteX66" fmla="*/ 1402246 w 3584575"/>
                <a:gd name="connsiteY66" fmla="*/ 3244453 h 3244850"/>
                <a:gd name="connsiteX67" fmla="*/ 1357409 w 3584575"/>
                <a:gd name="connsiteY67" fmla="*/ 3244850 h 3244850"/>
                <a:gd name="connsiteX68" fmla="*/ 1312969 w 3584575"/>
                <a:gd name="connsiteY68" fmla="*/ 3244453 h 3244850"/>
                <a:gd name="connsiteX69" fmla="*/ 1224882 w 3584575"/>
                <a:gd name="connsiteY69" fmla="*/ 3240088 h 3244850"/>
                <a:gd name="connsiteX70" fmla="*/ 1139573 w 3584575"/>
                <a:gd name="connsiteY70" fmla="*/ 3232150 h 3244850"/>
                <a:gd name="connsiteX71" fmla="*/ 1056644 w 3584575"/>
                <a:gd name="connsiteY71" fmla="*/ 3219847 h 3244850"/>
                <a:gd name="connsiteX72" fmla="*/ 976097 w 3584575"/>
                <a:gd name="connsiteY72" fmla="*/ 3203178 h 3244850"/>
                <a:gd name="connsiteX73" fmla="*/ 897930 w 3584575"/>
                <a:gd name="connsiteY73" fmla="*/ 3183335 h 3244850"/>
                <a:gd name="connsiteX74" fmla="*/ 822540 w 3584575"/>
                <a:gd name="connsiteY74" fmla="*/ 3159522 h 3244850"/>
                <a:gd name="connsiteX75" fmla="*/ 750325 w 3584575"/>
                <a:gd name="connsiteY75" fmla="*/ 3132138 h 3244850"/>
                <a:gd name="connsiteX76" fmla="*/ 680093 w 3584575"/>
                <a:gd name="connsiteY76" fmla="*/ 3101181 h 3244850"/>
                <a:gd name="connsiteX77" fmla="*/ 613433 w 3584575"/>
                <a:gd name="connsiteY77" fmla="*/ 3067447 h 3244850"/>
                <a:gd name="connsiteX78" fmla="*/ 549550 w 3584575"/>
                <a:gd name="connsiteY78" fmla="*/ 3029744 h 3244850"/>
                <a:gd name="connsiteX79" fmla="*/ 488842 w 3584575"/>
                <a:gd name="connsiteY79" fmla="*/ 2989263 h 3244850"/>
                <a:gd name="connsiteX80" fmla="*/ 431308 w 3584575"/>
                <a:gd name="connsiteY80" fmla="*/ 2945606 h 3244850"/>
                <a:gd name="connsiteX81" fmla="*/ 376948 w 3584575"/>
                <a:gd name="connsiteY81" fmla="*/ 2898775 h 3244850"/>
                <a:gd name="connsiteX82" fmla="*/ 325366 w 3584575"/>
                <a:gd name="connsiteY82" fmla="*/ 2849166 h 3244850"/>
                <a:gd name="connsiteX83" fmla="*/ 278148 w 3584575"/>
                <a:gd name="connsiteY83" fmla="*/ 2796778 h 3244850"/>
                <a:gd name="connsiteX84" fmla="*/ 262560 w 3584575"/>
                <a:gd name="connsiteY84" fmla="*/ 2777428 h 3244850"/>
                <a:gd name="connsiteX85" fmla="*/ 253395 w 3584575"/>
                <a:gd name="connsiteY85" fmla="*/ 2766616 h 3244850"/>
                <a:gd name="connsiteX86" fmla="*/ 248651 w 3584575"/>
                <a:gd name="connsiteY86" fmla="*/ 2760162 h 3244850"/>
                <a:gd name="connsiteX87" fmla="*/ 233708 w 3584575"/>
                <a:gd name="connsiteY87" fmla="*/ 2741613 h 3244850"/>
                <a:gd name="connsiteX88" fmla="*/ 204700 w 3584575"/>
                <a:gd name="connsiteY88" fmla="*/ 2700367 h 3244850"/>
                <a:gd name="connsiteX89" fmla="*/ 201762 w 3584575"/>
                <a:gd name="connsiteY89" fmla="*/ 2696369 h 3244850"/>
                <a:gd name="connsiteX90" fmla="*/ 200780 w 3584575"/>
                <a:gd name="connsiteY90" fmla="*/ 2694793 h 3244850"/>
                <a:gd name="connsiteX91" fmla="*/ 193236 w 3584575"/>
                <a:gd name="connsiteY91" fmla="*/ 2684066 h 3244850"/>
                <a:gd name="connsiteX92" fmla="*/ 156334 w 3584575"/>
                <a:gd name="connsiteY92" fmla="*/ 2624138 h 3244850"/>
                <a:gd name="connsiteX93" fmla="*/ 122607 w 3584575"/>
                <a:gd name="connsiteY93" fmla="*/ 2561828 h 3244850"/>
                <a:gd name="connsiteX94" fmla="*/ 92848 w 3584575"/>
                <a:gd name="connsiteY94" fmla="*/ 2497138 h 3244850"/>
                <a:gd name="connsiteX95" fmla="*/ 67057 w 3584575"/>
                <a:gd name="connsiteY95" fmla="*/ 2430066 h 3244850"/>
                <a:gd name="connsiteX96" fmla="*/ 45631 w 3584575"/>
                <a:gd name="connsiteY96" fmla="*/ 2361010 h 3244850"/>
                <a:gd name="connsiteX97" fmla="*/ 28172 w 3584575"/>
                <a:gd name="connsiteY97" fmla="*/ 2289969 h 3244850"/>
                <a:gd name="connsiteX98" fmla="*/ 14681 w 3584575"/>
                <a:gd name="connsiteY98" fmla="*/ 2216944 h 3244850"/>
                <a:gd name="connsiteX99" fmla="*/ 13091 w 3584575"/>
                <a:gd name="connsiteY99" fmla="*/ 2203943 h 3244850"/>
                <a:gd name="connsiteX100" fmla="*/ 12308 w 3584575"/>
                <a:gd name="connsiteY100" fmla="*/ 2199481 h 3244850"/>
                <a:gd name="connsiteX101" fmla="*/ 6350 w 3584575"/>
                <a:gd name="connsiteY101" fmla="*/ 2152650 h 3244850"/>
                <a:gd name="connsiteX102" fmla="*/ 6869 w 3584575"/>
                <a:gd name="connsiteY102" fmla="*/ 2153071 h 3244850"/>
                <a:gd name="connsiteX103" fmla="*/ 5555 w 3584575"/>
                <a:gd name="connsiteY103" fmla="*/ 2142331 h 3244850"/>
                <a:gd name="connsiteX104" fmla="*/ 397 w 3584575"/>
                <a:gd name="connsiteY104" fmla="*/ 2066528 h 3244850"/>
                <a:gd name="connsiteX105" fmla="*/ 0 w 3584575"/>
                <a:gd name="connsiteY105" fmla="*/ 1988741 h 3244850"/>
                <a:gd name="connsiteX106" fmla="*/ 3571 w 3584575"/>
                <a:gd name="connsiteY106" fmla="*/ 1909366 h 3244850"/>
                <a:gd name="connsiteX107" fmla="*/ 12301 w 3584575"/>
                <a:gd name="connsiteY107" fmla="*/ 1828800 h 3244850"/>
                <a:gd name="connsiteX108" fmla="*/ 24998 w 3584575"/>
                <a:gd name="connsiteY108" fmla="*/ 1747044 h 3244850"/>
                <a:gd name="connsiteX109" fmla="*/ 42456 w 3584575"/>
                <a:gd name="connsiteY109" fmla="*/ 1664097 h 3244850"/>
                <a:gd name="connsiteX110" fmla="*/ 53963 w 3584575"/>
                <a:gd name="connsiteY110" fmla="*/ 1622425 h 3244850"/>
                <a:gd name="connsiteX111" fmla="*/ 65073 w 3584575"/>
                <a:gd name="connsiteY111" fmla="*/ 1580356 h 3244850"/>
                <a:gd name="connsiteX112" fmla="*/ 92055 w 3584575"/>
                <a:gd name="connsiteY112" fmla="*/ 1497410 h 3244850"/>
                <a:gd name="connsiteX113" fmla="*/ 122607 w 3584575"/>
                <a:gd name="connsiteY113" fmla="*/ 1415653 h 3244850"/>
                <a:gd name="connsiteX114" fmla="*/ 157525 w 3584575"/>
                <a:gd name="connsiteY114" fmla="*/ 1335088 h 3244850"/>
                <a:gd name="connsiteX115" fmla="*/ 196410 w 3584575"/>
                <a:gd name="connsiteY115" fmla="*/ 1255713 h 3244850"/>
                <a:gd name="connsiteX116" fmla="*/ 238469 w 3584575"/>
                <a:gd name="connsiteY116" fmla="*/ 1177925 h 3244850"/>
                <a:gd name="connsiteX117" fmla="*/ 284100 w 3584575"/>
                <a:gd name="connsiteY117" fmla="*/ 1101725 h 3244850"/>
                <a:gd name="connsiteX118" fmla="*/ 333698 w 3584575"/>
                <a:gd name="connsiteY118" fmla="*/ 1027113 h 3244850"/>
                <a:gd name="connsiteX119" fmla="*/ 386074 w 3584575"/>
                <a:gd name="connsiteY119" fmla="*/ 954088 h 3244850"/>
                <a:gd name="connsiteX120" fmla="*/ 441624 w 3584575"/>
                <a:gd name="connsiteY120" fmla="*/ 883841 h 3244850"/>
                <a:gd name="connsiteX121" fmla="*/ 500349 w 3584575"/>
                <a:gd name="connsiteY121" fmla="*/ 814388 h 3244850"/>
                <a:gd name="connsiteX122" fmla="*/ 561454 w 3584575"/>
                <a:gd name="connsiteY122" fmla="*/ 747316 h 3244850"/>
                <a:gd name="connsiteX123" fmla="*/ 625734 w 3584575"/>
                <a:gd name="connsiteY123" fmla="*/ 683022 h 3244850"/>
                <a:gd name="connsiteX124" fmla="*/ 692394 w 3584575"/>
                <a:gd name="connsiteY124" fmla="*/ 620316 h 3244850"/>
                <a:gd name="connsiteX125" fmla="*/ 761832 w 3584575"/>
                <a:gd name="connsiteY125" fmla="*/ 560388 h 3244850"/>
                <a:gd name="connsiteX126" fmla="*/ 833650 w 3584575"/>
                <a:gd name="connsiteY126" fmla="*/ 502444 h 3244850"/>
                <a:gd name="connsiteX127" fmla="*/ 907056 w 3584575"/>
                <a:gd name="connsiteY127" fmla="*/ 447675 h 3244850"/>
                <a:gd name="connsiteX128" fmla="*/ 983239 w 3584575"/>
                <a:gd name="connsiteY128" fmla="*/ 395288 h 3244850"/>
                <a:gd name="connsiteX129" fmla="*/ 1060612 w 3584575"/>
                <a:gd name="connsiteY129" fmla="*/ 345678 h 3244850"/>
                <a:gd name="connsiteX130" fmla="*/ 1139970 w 3584575"/>
                <a:gd name="connsiteY130" fmla="*/ 298847 h 3244850"/>
                <a:gd name="connsiteX131" fmla="*/ 1221311 w 3584575"/>
                <a:gd name="connsiteY131" fmla="*/ 255191 h 3244850"/>
                <a:gd name="connsiteX132" fmla="*/ 1303446 w 3584575"/>
                <a:gd name="connsiteY132" fmla="*/ 214709 h 3244850"/>
                <a:gd name="connsiteX133" fmla="*/ 1387962 w 3584575"/>
                <a:gd name="connsiteY133" fmla="*/ 177006 h 3244850"/>
                <a:gd name="connsiteX134" fmla="*/ 1472874 w 3584575"/>
                <a:gd name="connsiteY134" fmla="*/ 142875 h 3244850"/>
                <a:gd name="connsiteX135" fmla="*/ 1558977 w 3584575"/>
                <a:gd name="connsiteY135" fmla="*/ 112316 h 3244850"/>
                <a:gd name="connsiteX136" fmla="*/ 1645873 w 3584575"/>
                <a:gd name="connsiteY136" fmla="*/ 84931 h 3244850"/>
                <a:gd name="connsiteX137" fmla="*/ 1734357 w 3584575"/>
                <a:gd name="connsiteY137" fmla="*/ 61119 h 3244850"/>
                <a:gd name="connsiteX138" fmla="*/ 1822840 w 3584575"/>
                <a:gd name="connsiteY138" fmla="*/ 41275 h 3244850"/>
                <a:gd name="connsiteX139" fmla="*/ 1912117 w 3584575"/>
                <a:gd name="connsiteY139" fmla="*/ 24606 h 3244850"/>
                <a:gd name="connsiteX140" fmla="*/ 2001791 w 3584575"/>
                <a:gd name="connsiteY140" fmla="*/ 13097 h 3244850"/>
                <a:gd name="connsiteX141" fmla="*/ 2091862 w 3584575"/>
                <a:gd name="connsiteY141" fmla="*/ 3969 h 324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</a:cxnLst>
              <a:rect l="l" t="t" r="r" b="b"/>
              <a:pathLst>
                <a:path w="3584575" h="3244850">
                  <a:moveTo>
                    <a:pt x="2181933" y="0"/>
                  </a:moveTo>
                  <a:lnTo>
                    <a:pt x="2226770" y="0"/>
                  </a:lnTo>
                  <a:lnTo>
                    <a:pt x="2271606" y="0"/>
                  </a:lnTo>
                  <a:lnTo>
                    <a:pt x="2359296" y="3969"/>
                  </a:lnTo>
                  <a:lnTo>
                    <a:pt x="2444606" y="13097"/>
                  </a:lnTo>
                  <a:lnTo>
                    <a:pt x="2527931" y="24606"/>
                  </a:lnTo>
                  <a:lnTo>
                    <a:pt x="2608082" y="41275"/>
                  </a:lnTo>
                  <a:lnTo>
                    <a:pt x="2686249" y="61119"/>
                  </a:lnTo>
                  <a:lnTo>
                    <a:pt x="2761639" y="84931"/>
                  </a:lnTo>
                  <a:lnTo>
                    <a:pt x="2833854" y="112316"/>
                  </a:lnTo>
                  <a:lnTo>
                    <a:pt x="2904085" y="142875"/>
                  </a:lnTo>
                  <a:lnTo>
                    <a:pt x="2970745" y="177006"/>
                  </a:lnTo>
                  <a:lnTo>
                    <a:pt x="3034628" y="214709"/>
                  </a:lnTo>
                  <a:lnTo>
                    <a:pt x="3095337" y="255191"/>
                  </a:lnTo>
                  <a:lnTo>
                    <a:pt x="3152871" y="298847"/>
                  </a:lnTo>
                  <a:lnTo>
                    <a:pt x="3207231" y="345678"/>
                  </a:lnTo>
                  <a:lnTo>
                    <a:pt x="3258813" y="395288"/>
                  </a:lnTo>
                  <a:lnTo>
                    <a:pt x="3306031" y="447675"/>
                  </a:lnTo>
                  <a:lnTo>
                    <a:pt x="3350471" y="502444"/>
                  </a:lnTo>
                  <a:lnTo>
                    <a:pt x="3390943" y="560388"/>
                  </a:lnTo>
                  <a:lnTo>
                    <a:pt x="3428241" y="620316"/>
                  </a:lnTo>
                  <a:lnTo>
                    <a:pt x="3461571" y="683022"/>
                  </a:lnTo>
                  <a:lnTo>
                    <a:pt x="3491330" y="747316"/>
                  </a:lnTo>
                  <a:lnTo>
                    <a:pt x="3517121" y="814388"/>
                  </a:lnTo>
                  <a:lnTo>
                    <a:pt x="3538548" y="883444"/>
                  </a:lnTo>
                  <a:lnTo>
                    <a:pt x="3556006" y="954088"/>
                  </a:lnTo>
                  <a:lnTo>
                    <a:pt x="3569497" y="1027113"/>
                  </a:lnTo>
                  <a:lnTo>
                    <a:pt x="3578623" y="1101725"/>
                  </a:lnTo>
                  <a:lnTo>
                    <a:pt x="3583781" y="1177925"/>
                  </a:lnTo>
                  <a:lnTo>
                    <a:pt x="3584575" y="1255713"/>
                  </a:lnTo>
                  <a:lnTo>
                    <a:pt x="3580607" y="1335088"/>
                  </a:lnTo>
                  <a:lnTo>
                    <a:pt x="3571878" y="1415653"/>
                  </a:lnTo>
                  <a:lnTo>
                    <a:pt x="3559181" y="1497410"/>
                  </a:lnTo>
                  <a:lnTo>
                    <a:pt x="3541722" y="1580356"/>
                  </a:lnTo>
                  <a:lnTo>
                    <a:pt x="3530215" y="1622425"/>
                  </a:lnTo>
                  <a:lnTo>
                    <a:pt x="3519105" y="1664097"/>
                  </a:lnTo>
                  <a:lnTo>
                    <a:pt x="3492521" y="1747044"/>
                  </a:lnTo>
                  <a:lnTo>
                    <a:pt x="3461571" y="1828800"/>
                  </a:lnTo>
                  <a:lnTo>
                    <a:pt x="3426654" y="1909366"/>
                  </a:lnTo>
                  <a:lnTo>
                    <a:pt x="3387769" y="1988741"/>
                  </a:lnTo>
                  <a:lnTo>
                    <a:pt x="3345709" y="2066528"/>
                  </a:lnTo>
                  <a:lnTo>
                    <a:pt x="3300079" y="2142331"/>
                  </a:lnTo>
                  <a:lnTo>
                    <a:pt x="3250480" y="2216944"/>
                  </a:lnTo>
                  <a:lnTo>
                    <a:pt x="3198104" y="2289969"/>
                  </a:lnTo>
                  <a:lnTo>
                    <a:pt x="3142554" y="2361010"/>
                  </a:lnTo>
                  <a:lnTo>
                    <a:pt x="3083830" y="2430066"/>
                  </a:lnTo>
                  <a:lnTo>
                    <a:pt x="3022725" y="2497138"/>
                  </a:lnTo>
                  <a:lnTo>
                    <a:pt x="2958445" y="2561828"/>
                  </a:lnTo>
                  <a:lnTo>
                    <a:pt x="2891785" y="2624138"/>
                  </a:lnTo>
                  <a:lnTo>
                    <a:pt x="2822347" y="2684066"/>
                  </a:lnTo>
                  <a:lnTo>
                    <a:pt x="2750925" y="2741613"/>
                  </a:lnTo>
                  <a:lnTo>
                    <a:pt x="2677123" y="2796778"/>
                  </a:lnTo>
                  <a:lnTo>
                    <a:pt x="2600940" y="2849166"/>
                  </a:lnTo>
                  <a:lnTo>
                    <a:pt x="2523566" y="2898775"/>
                  </a:lnTo>
                  <a:lnTo>
                    <a:pt x="2444209" y="2945606"/>
                  </a:lnTo>
                  <a:lnTo>
                    <a:pt x="2362868" y="2989263"/>
                  </a:lnTo>
                  <a:lnTo>
                    <a:pt x="2280733" y="3029744"/>
                  </a:lnTo>
                  <a:lnTo>
                    <a:pt x="2196217" y="3067447"/>
                  </a:lnTo>
                  <a:lnTo>
                    <a:pt x="2111304" y="3101181"/>
                  </a:lnTo>
                  <a:lnTo>
                    <a:pt x="2025202" y="3132138"/>
                  </a:lnTo>
                  <a:lnTo>
                    <a:pt x="1938305" y="3159522"/>
                  </a:lnTo>
                  <a:lnTo>
                    <a:pt x="1849822" y="3183335"/>
                  </a:lnTo>
                  <a:lnTo>
                    <a:pt x="1761338" y="3203178"/>
                  </a:lnTo>
                  <a:lnTo>
                    <a:pt x="1672458" y="3219847"/>
                  </a:lnTo>
                  <a:lnTo>
                    <a:pt x="1582387" y="3232150"/>
                  </a:lnTo>
                  <a:lnTo>
                    <a:pt x="1492317" y="3240088"/>
                  </a:lnTo>
                  <a:lnTo>
                    <a:pt x="1402246" y="3244453"/>
                  </a:lnTo>
                  <a:lnTo>
                    <a:pt x="1357409" y="3244850"/>
                  </a:lnTo>
                  <a:lnTo>
                    <a:pt x="1312969" y="3244453"/>
                  </a:lnTo>
                  <a:lnTo>
                    <a:pt x="1224882" y="3240088"/>
                  </a:lnTo>
                  <a:lnTo>
                    <a:pt x="1139573" y="3232150"/>
                  </a:lnTo>
                  <a:lnTo>
                    <a:pt x="1056644" y="3219847"/>
                  </a:lnTo>
                  <a:lnTo>
                    <a:pt x="976097" y="3203178"/>
                  </a:lnTo>
                  <a:lnTo>
                    <a:pt x="897930" y="3183335"/>
                  </a:lnTo>
                  <a:lnTo>
                    <a:pt x="822540" y="3159522"/>
                  </a:lnTo>
                  <a:lnTo>
                    <a:pt x="750325" y="3132138"/>
                  </a:lnTo>
                  <a:lnTo>
                    <a:pt x="680093" y="3101181"/>
                  </a:lnTo>
                  <a:lnTo>
                    <a:pt x="613433" y="3067447"/>
                  </a:lnTo>
                  <a:lnTo>
                    <a:pt x="549550" y="3029744"/>
                  </a:lnTo>
                  <a:lnTo>
                    <a:pt x="488842" y="2989263"/>
                  </a:lnTo>
                  <a:lnTo>
                    <a:pt x="431308" y="2945606"/>
                  </a:lnTo>
                  <a:lnTo>
                    <a:pt x="376948" y="2898775"/>
                  </a:lnTo>
                  <a:lnTo>
                    <a:pt x="325366" y="2849166"/>
                  </a:lnTo>
                  <a:lnTo>
                    <a:pt x="278148" y="2796778"/>
                  </a:lnTo>
                  <a:lnTo>
                    <a:pt x="262560" y="2777428"/>
                  </a:lnTo>
                  <a:lnTo>
                    <a:pt x="253395" y="2766616"/>
                  </a:lnTo>
                  <a:lnTo>
                    <a:pt x="248651" y="2760162"/>
                  </a:lnTo>
                  <a:lnTo>
                    <a:pt x="233708" y="2741613"/>
                  </a:lnTo>
                  <a:lnTo>
                    <a:pt x="204700" y="2700367"/>
                  </a:lnTo>
                  <a:lnTo>
                    <a:pt x="201762" y="2696369"/>
                  </a:lnTo>
                  <a:lnTo>
                    <a:pt x="200780" y="2694793"/>
                  </a:lnTo>
                  <a:lnTo>
                    <a:pt x="193236" y="2684066"/>
                  </a:lnTo>
                  <a:lnTo>
                    <a:pt x="156334" y="2624138"/>
                  </a:lnTo>
                  <a:lnTo>
                    <a:pt x="122607" y="2561828"/>
                  </a:lnTo>
                  <a:lnTo>
                    <a:pt x="92848" y="2497138"/>
                  </a:lnTo>
                  <a:lnTo>
                    <a:pt x="67057" y="2430066"/>
                  </a:lnTo>
                  <a:lnTo>
                    <a:pt x="45631" y="2361010"/>
                  </a:lnTo>
                  <a:lnTo>
                    <a:pt x="28172" y="2289969"/>
                  </a:lnTo>
                  <a:lnTo>
                    <a:pt x="14681" y="2216944"/>
                  </a:lnTo>
                  <a:lnTo>
                    <a:pt x="13091" y="2203943"/>
                  </a:lnTo>
                  <a:lnTo>
                    <a:pt x="12308" y="2199481"/>
                  </a:lnTo>
                  <a:lnTo>
                    <a:pt x="6350" y="2152650"/>
                  </a:lnTo>
                  <a:lnTo>
                    <a:pt x="6869" y="2153071"/>
                  </a:lnTo>
                  <a:lnTo>
                    <a:pt x="5555" y="2142331"/>
                  </a:lnTo>
                  <a:lnTo>
                    <a:pt x="397" y="2066528"/>
                  </a:lnTo>
                  <a:lnTo>
                    <a:pt x="0" y="1988741"/>
                  </a:lnTo>
                  <a:lnTo>
                    <a:pt x="3571" y="1909366"/>
                  </a:lnTo>
                  <a:lnTo>
                    <a:pt x="12301" y="1828800"/>
                  </a:lnTo>
                  <a:lnTo>
                    <a:pt x="24998" y="1747044"/>
                  </a:lnTo>
                  <a:lnTo>
                    <a:pt x="42456" y="1664097"/>
                  </a:lnTo>
                  <a:lnTo>
                    <a:pt x="53963" y="1622425"/>
                  </a:lnTo>
                  <a:lnTo>
                    <a:pt x="65073" y="1580356"/>
                  </a:lnTo>
                  <a:lnTo>
                    <a:pt x="92055" y="1497410"/>
                  </a:lnTo>
                  <a:lnTo>
                    <a:pt x="122607" y="1415653"/>
                  </a:lnTo>
                  <a:lnTo>
                    <a:pt x="157525" y="1335088"/>
                  </a:lnTo>
                  <a:lnTo>
                    <a:pt x="196410" y="1255713"/>
                  </a:lnTo>
                  <a:lnTo>
                    <a:pt x="238469" y="1177925"/>
                  </a:lnTo>
                  <a:lnTo>
                    <a:pt x="284100" y="1101725"/>
                  </a:lnTo>
                  <a:lnTo>
                    <a:pt x="333698" y="1027113"/>
                  </a:lnTo>
                  <a:lnTo>
                    <a:pt x="386074" y="954088"/>
                  </a:lnTo>
                  <a:lnTo>
                    <a:pt x="441624" y="883841"/>
                  </a:lnTo>
                  <a:lnTo>
                    <a:pt x="500349" y="814388"/>
                  </a:lnTo>
                  <a:lnTo>
                    <a:pt x="561454" y="747316"/>
                  </a:lnTo>
                  <a:lnTo>
                    <a:pt x="625734" y="683022"/>
                  </a:lnTo>
                  <a:lnTo>
                    <a:pt x="692394" y="620316"/>
                  </a:lnTo>
                  <a:lnTo>
                    <a:pt x="761832" y="560388"/>
                  </a:lnTo>
                  <a:lnTo>
                    <a:pt x="833650" y="502444"/>
                  </a:lnTo>
                  <a:lnTo>
                    <a:pt x="907056" y="447675"/>
                  </a:lnTo>
                  <a:lnTo>
                    <a:pt x="983239" y="395288"/>
                  </a:lnTo>
                  <a:lnTo>
                    <a:pt x="1060612" y="345678"/>
                  </a:lnTo>
                  <a:lnTo>
                    <a:pt x="1139970" y="298847"/>
                  </a:lnTo>
                  <a:lnTo>
                    <a:pt x="1221311" y="255191"/>
                  </a:lnTo>
                  <a:lnTo>
                    <a:pt x="1303446" y="214709"/>
                  </a:lnTo>
                  <a:lnTo>
                    <a:pt x="1387962" y="177006"/>
                  </a:lnTo>
                  <a:lnTo>
                    <a:pt x="1472874" y="142875"/>
                  </a:lnTo>
                  <a:lnTo>
                    <a:pt x="1558977" y="112316"/>
                  </a:lnTo>
                  <a:lnTo>
                    <a:pt x="1645873" y="84931"/>
                  </a:lnTo>
                  <a:lnTo>
                    <a:pt x="1734357" y="61119"/>
                  </a:lnTo>
                  <a:lnTo>
                    <a:pt x="1822840" y="41275"/>
                  </a:lnTo>
                  <a:lnTo>
                    <a:pt x="1912117" y="24606"/>
                  </a:lnTo>
                  <a:lnTo>
                    <a:pt x="2001791" y="13097"/>
                  </a:lnTo>
                  <a:lnTo>
                    <a:pt x="2091862" y="3969"/>
                  </a:lnTo>
                  <a:close/>
                </a:path>
              </a:pathLst>
            </a:custGeom>
            <a:solidFill>
              <a:srgbClr val="EC1C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8112352" y="1808163"/>
              <a:ext cx="2906713" cy="2630488"/>
            </a:xfrm>
            <a:custGeom>
              <a:avLst/>
              <a:gdLst>
                <a:gd name="connsiteX0" fmla="*/ 1769114 w 2906713"/>
                <a:gd name="connsiteY0" fmla="*/ 0 h 2630488"/>
                <a:gd name="connsiteX1" fmla="*/ 1805631 w 2906713"/>
                <a:gd name="connsiteY1" fmla="*/ 0 h 2630488"/>
                <a:gd name="connsiteX2" fmla="*/ 1842149 w 2906713"/>
                <a:gd name="connsiteY2" fmla="*/ 0 h 2630488"/>
                <a:gd name="connsiteX3" fmla="*/ 1913199 w 2906713"/>
                <a:gd name="connsiteY3" fmla="*/ 3572 h 2630488"/>
                <a:gd name="connsiteX4" fmla="*/ 1982662 w 2906713"/>
                <a:gd name="connsiteY4" fmla="*/ 10320 h 2630488"/>
                <a:gd name="connsiteX5" fmla="*/ 2050140 w 2906713"/>
                <a:gd name="connsiteY5" fmla="*/ 19847 h 2630488"/>
                <a:gd name="connsiteX6" fmla="*/ 2115633 w 2906713"/>
                <a:gd name="connsiteY6" fmla="*/ 33343 h 2630488"/>
                <a:gd name="connsiteX7" fmla="*/ 2178348 w 2906713"/>
                <a:gd name="connsiteY7" fmla="*/ 49220 h 2630488"/>
                <a:gd name="connsiteX8" fmla="*/ 2239475 w 2906713"/>
                <a:gd name="connsiteY8" fmla="*/ 69067 h 2630488"/>
                <a:gd name="connsiteX9" fmla="*/ 2298617 w 2906713"/>
                <a:gd name="connsiteY9" fmla="*/ 90898 h 2630488"/>
                <a:gd name="connsiteX10" fmla="*/ 2355378 w 2906713"/>
                <a:gd name="connsiteY10" fmla="*/ 115905 h 2630488"/>
                <a:gd name="connsiteX11" fmla="*/ 2409361 w 2906713"/>
                <a:gd name="connsiteY11" fmla="*/ 143691 h 2630488"/>
                <a:gd name="connsiteX12" fmla="*/ 2461358 w 2906713"/>
                <a:gd name="connsiteY12" fmla="*/ 173858 h 2630488"/>
                <a:gd name="connsiteX13" fmla="*/ 2510181 w 2906713"/>
                <a:gd name="connsiteY13" fmla="*/ 206803 h 2630488"/>
                <a:gd name="connsiteX14" fmla="*/ 2557018 w 2906713"/>
                <a:gd name="connsiteY14" fmla="*/ 242130 h 2630488"/>
                <a:gd name="connsiteX15" fmla="*/ 2601078 w 2906713"/>
                <a:gd name="connsiteY15" fmla="*/ 280236 h 2630488"/>
                <a:gd name="connsiteX16" fmla="*/ 2642755 w 2906713"/>
                <a:gd name="connsiteY16" fmla="*/ 320327 h 2630488"/>
                <a:gd name="connsiteX17" fmla="*/ 2681257 w 2906713"/>
                <a:gd name="connsiteY17" fmla="*/ 363196 h 2630488"/>
                <a:gd name="connsiteX18" fmla="*/ 2717378 w 2906713"/>
                <a:gd name="connsiteY18" fmla="*/ 407255 h 2630488"/>
                <a:gd name="connsiteX19" fmla="*/ 2750323 w 2906713"/>
                <a:gd name="connsiteY19" fmla="*/ 454094 h 2630488"/>
                <a:gd name="connsiteX20" fmla="*/ 2755816 w 2906713"/>
                <a:gd name="connsiteY20" fmla="*/ 463175 h 2630488"/>
                <a:gd name="connsiteX21" fmla="*/ 2773277 w 2906713"/>
                <a:gd name="connsiteY21" fmla="*/ 490687 h 2630488"/>
                <a:gd name="connsiteX22" fmla="*/ 2779246 w 2906713"/>
                <a:gd name="connsiteY22" fmla="*/ 501913 h 2630488"/>
                <a:gd name="connsiteX23" fmla="*/ 2780093 w 2906713"/>
                <a:gd name="connsiteY23" fmla="*/ 503314 h 2630488"/>
                <a:gd name="connsiteX24" fmla="*/ 2807481 w 2906713"/>
                <a:gd name="connsiteY24" fmla="*/ 553724 h 2630488"/>
                <a:gd name="connsiteX25" fmla="*/ 2811529 w 2906713"/>
                <a:gd name="connsiteY25" fmla="*/ 562630 h 2630488"/>
                <a:gd name="connsiteX26" fmla="*/ 2815803 w 2906713"/>
                <a:gd name="connsiteY26" fmla="*/ 570669 h 2630488"/>
                <a:gd name="connsiteX27" fmla="*/ 2825840 w 2906713"/>
                <a:gd name="connsiteY27" fmla="*/ 594116 h 2630488"/>
                <a:gd name="connsiteX28" fmla="*/ 2831296 w 2906713"/>
                <a:gd name="connsiteY28" fmla="*/ 606120 h 2630488"/>
                <a:gd name="connsiteX29" fmla="*/ 2852334 w 2906713"/>
                <a:gd name="connsiteY29" fmla="*/ 660500 h 2630488"/>
                <a:gd name="connsiteX30" fmla="*/ 2869798 w 2906713"/>
                <a:gd name="connsiteY30" fmla="*/ 716071 h 2630488"/>
                <a:gd name="connsiteX31" fmla="*/ 2883691 w 2906713"/>
                <a:gd name="connsiteY31" fmla="*/ 773626 h 2630488"/>
                <a:gd name="connsiteX32" fmla="*/ 2894805 w 2906713"/>
                <a:gd name="connsiteY32" fmla="*/ 832770 h 2630488"/>
                <a:gd name="connsiteX33" fmla="*/ 2901950 w 2906713"/>
                <a:gd name="connsiteY33" fmla="*/ 893104 h 2630488"/>
                <a:gd name="connsiteX34" fmla="*/ 2906316 w 2906713"/>
                <a:gd name="connsiteY34" fmla="*/ 955026 h 2630488"/>
                <a:gd name="connsiteX35" fmla="*/ 2906713 w 2906713"/>
                <a:gd name="connsiteY35" fmla="*/ 1018138 h 2630488"/>
                <a:gd name="connsiteX36" fmla="*/ 2903538 w 2906713"/>
                <a:gd name="connsiteY36" fmla="*/ 1082442 h 2630488"/>
                <a:gd name="connsiteX37" fmla="*/ 2896790 w 2906713"/>
                <a:gd name="connsiteY37" fmla="*/ 1147936 h 2630488"/>
                <a:gd name="connsiteX38" fmla="*/ 2886073 w 2906713"/>
                <a:gd name="connsiteY38" fmla="*/ 1214224 h 2630488"/>
                <a:gd name="connsiteX39" fmla="*/ 2871783 w 2906713"/>
                <a:gd name="connsiteY39" fmla="*/ 1280909 h 2630488"/>
                <a:gd name="connsiteX40" fmla="*/ 2863051 w 2906713"/>
                <a:gd name="connsiteY40" fmla="*/ 1315443 h 2630488"/>
                <a:gd name="connsiteX41" fmla="*/ 2853922 w 2906713"/>
                <a:gd name="connsiteY41" fmla="*/ 1349579 h 2630488"/>
                <a:gd name="connsiteX42" fmla="*/ 2832090 w 2906713"/>
                <a:gd name="connsiteY42" fmla="*/ 1416264 h 2630488"/>
                <a:gd name="connsiteX43" fmla="*/ 2807084 w 2906713"/>
                <a:gd name="connsiteY43" fmla="*/ 1482552 h 2630488"/>
                <a:gd name="connsiteX44" fmla="*/ 2779299 w 2906713"/>
                <a:gd name="connsiteY44" fmla="*/ 1548047 h 2630488"/>
                <a:gd name="connsiteX45" fmla="*/ 2747941 w 2906713"/>
                <a:gd name="connsiteY45" fmla="*/ 1612350 h 2630488"/>
                <a:gd name="connsiteX46" fmla="*/ 2713409 w 2906713"/>
                <a:gd name="connsiteY46" fmla="*/ 1675463 h 2630488"/>
                <a:gd name="connsiteX47" fmla="*/ 2676097 w 2906713"/>
                <a:gd name="connsiteY47" fmla="*/ 1737385 h 2630488"/>
                <a:gd name="connsiteX48" fmla="*/ 2636007 w 2906713"/>
                <a:gd name="connsiteY48" fmla="*/ 1797719 h 2630488"/>
                <a:gd name="connsiteX49" fmla="*/ 2593933 w 2906713"/>
                <a:gd name="connsiteY49" fmla="*/ 1856862 h 2630488"/>
                <a:gd name="connsiteX50" fmla="*/ 2548683 w 2906713"/>
                <a:gd name="connsiteY50" fmla="*/ 1914418 h 2630488"/>
                <a:gd name="connsiteX51" fmla="*/ 2500654 w 2906713"/>
                <a:gd name="connsiteY51" fmla="*/ 1969988 h 2630488"/>
                <a:gd name="connsiteX52" fmla="*/ 2451435 w 2906713"/>
                <a:gd name="connsiteY52" fmla="*/ 2024368 h 2630488"/>
                <a:gd name="connsiteX53" fmla="*/ 2399041 w 2906713"/>
                <a:gd name="connsiteY53" fmla="*/ 2076764 h 2630488"/>
                <a:gd name="connsiteX54" fmla="*/ 2345058 w 2906713"/>
                <a:gd name="connsiteY54" fmla="*/ 2127175 h 2630488"/>
                <a:gd name="connsiteX55" fmla="*/ 2288694 w 2906713"/>
                <a:gd name="connsiteY55" fmla="*/ 2176395 h 2630488"/>
                <a:gd name="connsiteX56" fmla="*/ 2230743 w 2906713"/>
                <a:gd name="connsiteY56" fmla="*/ 2222836 h 2630488"/>
                <a:gd name="connsiteX57" fmla="*/ 2171203 w 2906713"/>
                <a:gd name="connsiteY57" fmla="*/ 2267293 h 2630488"/>
                <a:gd name="connsiteX58" fmla="*/ 2109282 w 2906713"/>
                <a:gd name="connsiteY58" fmla="*/ 2310162 h 2630488"/>
                <a:gd name="connsiteX59" fmla="*/ 2046567 w 2906713"/>
                <a:gd name="connsiteY59" fmla="*/ 2350252 h 2630488"/>
                <a:gd name="connsiteX60" fmla="*/ 1982265 w 2906713"/>
                <a:gd name="connsiteY60" fmla="*/ 2388358 h 2630488"/>
                <a:gd name="connsiteX61" fmla="*/ 1916375 w 2906713"/>
                <a:gd name="connsiteY61" fmla="*/ 2423685 h 2630488"/>
                <a:gd name="connsiteX62" fmla="*/ 1849691 w 2906713"/>
                <a:gd name="connsiteY62" fmla="*/ 2456631 h 2630488"/>
                <a:gd name="connsiteX63" fmla="*/ 1781022 w 2906713"/>
                <a:gd name="connsiteY63" fmla="*/ 2486798 h 2630488"/>
                <a:gd name="connsiteX64" fmla="*/ 1711956 w 2906713"/>
                <a:gd name="connsiteY64" fmla="*/ 2514583 h 2630488"/>
                <a:gd name="connsiteX65" fmla="*/ 1642097 w 2906713"/>
                <a:gd name="connsiteY65" fmla="*/ 2539590 h 2630488"/>
                <a:gd name="connsiteX66" fmla="*/ 1571840 w 2906713"/>
                <a:gd name="connsiteY66" fmla="*/ 2561421 h 2630488"/>
                <a:gd name="connsiteX67" fmla="*/ 1499996 w 2906713"/>
                <a:gd name="connsiteY67" fmla="*/ 2581268 h 2630488"/>
                <a:gd name="connsiteX68" fmla="*/ 1428152 w 2906713"/>
                <a:gd name="connsiteY68" fmla="*/ 2597146 h 2630488"/>
                <a:gd name="connsiteX69" fmla="*/ 1356307 w 2906713"/>
                <a:gd name="connsiteY69" fmla="*/ 2610244 h 2630488"/>
                <a:gd name="connsiteX70" fmla="*/ 1282876 w 2906713"/>
                <a:gd name="connsiteY70" fmla="*/ 2620168 h 2630488"/>
                <a:gd name="connsiteX71" fmla="*/ 1210634 w 2906713"/>
                <a:gd name="connsiteY71" fmla="*/ 2626916 h 2630488"/>
                <a:gd name="connsiteX72" fmla="*/ 1137599 w 2906713"/>
                <a:gd name="connsiteY72" fmla="*/ 2630488 h 2630488"/>
                <a:gd name="connsiteX73" fmla="*/ 1101082 w 2906713"/>
                <a:gd name="connsiteY73" fmla="*/ 2630488 h 2630488"/>
                <a:gd name="connsiteX74" fmla="*/ 1064564 w 2906713"/>
                <a:gd name="connsiteY74" fmla="*/ 2630488 h 2630488"/>
                <a:gd name="connsiteX75" fmla="*/ 993514 w 2906713"/>
                <a:gd name="connsiteY75" fmla="*/ 2626916 h 2630488"/>
                <a:gd name="connsiteX76" fmla="*/ 924052 w 2906713"/>
                <a:gd name="connsiteY76" fmla="*/ 2620168 h 2630488"/>
                <a:gd name="connsiteX77" fmla="*/ 856574 w 2906713"/>
                <a:gd name="connsiteY77" fmla="*/ 2610244 h 2630488"/>
                <a:gd name="connsiteX78" fmla="*/ 791080 w 2906713"/>
                <a:gd name="connsiteY78" fmla="*/ 2597146 h 2630488"/>
                <a:gd name="connsiteX79" fmla="*/ 728365 w 2906713"/>
                <a:gd name="connsiteY79" fmla="*/ 2581268 h 2630488"/>
                <a:gd name="connsiteX80" fmla="*/ 667238 w 2906713"/>
                <a:gd name="connsiteY80" fmla="*/ 2561421 h 2630488"/>
                <a:gd name="connsiteX81" fmla="*/ 608096 w 2906713"/>
                <a:gd name="connsiteY81" fmla="*/ 2539590 h 2630488"/>
                <a:gd name="connsiteX82" fmla="*/ 551335 w 2906713"/>
                <a:gd name="connsiteY82" fmla="*/ 2514583 h 2630488"/>
                <a:gd name="connsiteX83" fmla="*/ 497353 w 2906713"/>
                <a:gd name="connsiteY83" fmla="*/ 2486798 h 2630488"/>
                <a:gd name="connsiteX84" fmla="*/ 445355 w 2906713"/>
                <a:gd name="connsiteY84" fmla="*/ 2456631 h 2630488"/>
                <a:gd name="connsiteX85" fmla="*/ 396533 w 2906713"/>
                <a:gd name="connsiteY85" fmla="*/ 2423685 h 2630488"/>
                <a:gd name="connsiteX86" fmla="*/ 349695 w 2906713"/>
                <a:gd name="connsiteY86" fmla="*/ 2388358 h 2630488"/>
                <a:gd name="connsiteX87" fmla="*/ 305636 w 2906713"/>
                <a:gd name="connsiteY87" fmla="*/ 2350252 h 2630488"/>
                <a:gd name="connsiteX88" fmla="*/ 263958 w 2906713"/>
                <a:gd name="connsiteY88" fmla="*/ 2310162 h 2630488"/>
                <a:gd name="connsiteX89" fmla="*/ 225456 w 2906713"/>
                <a:gd name="connsiteY89" fmla="*/ 2267293 h 2630488"/>
                <a:gd name="connsiteX90" fmla="*/ 189336 w 2906713"/>
                <a:gd name="connsiteY90" fmla="*/ 2222836 h 2630488"/>
                <a:gd name="connsiteX91" fmla="*/ 156390 w 2906713"/>
                <a:gd name="connsiteY91" fmla="*/ 2176395 h 2630488"/>
                <a:gd name="connsiteX92" fmla="*/ 126621 w 2906713"/>
                <a:gd name="connsiteY92" fmla="*/ 2127175 h 2630488"/>
                <a:gd name="connsiteX93" fmla="*/ 99233 w 2906713"/>
                <a:gd name="connsiteY93" fmla="*/ 2076764 h 2630488"/>
                <a:gd name="connsiteX94" fmla="*/ 75417 w 2906713"/>
                <a:gd name="connsiteY94" fmla="*/ 2024368 h 2630488"/>
                <a:gd name="connsiteX95" fmla="*/ 54380 w 2906713"/>
                <a:gd name="connsiteY95" fmla="*/ 1969988 h 2630488"/>
                <a:gd name="connsiteX96" fmla="*/ 36915 w 2906713"/>
                <a:gd name="connsiteY96" fmla="*/ 1914418 h 2630488"/>
                <a:gd name="connsiteX97" fmla="*/ 35898 w 2906713"/>
                <a:gd name="connsiteY97" fmla="*/ 1910206 h 2630488"/>
                <a:gd name="connsiteX98" fmla="*/ 34491 w 2906713"/>
                <a:gd name="connsiteY98" fmla="*/ 1905604 h 2630488"/>
                <a:gd name="connsiteX99" fmla="*/ 25400 w 2906713"/>
                <a:gd name="connsiteY99" fmla="*/ 1867713 h 2630488"/>
                <a:gd name="connsiteX100" fmla="*/ 25602 w 2906713"/>
                <a:gd name="connsiteY100" fmla="*/ 1867549 h 2630488"/>
                <a:gd name="connsiteX101" fmla="*/ 23022 w 2906713"/>
                <a:gd name="connsiteY101" fmla="*/ 1856862 h 2630488"/>
                <a:gd name="connsiteX102" fmla="*/ 11908 w 2906713"/>
                <a:gd name="connsiteY102" fmla="*/ 1797719 h 2630488"/>
                <a:gd name="connsiteX103" fmla="*/ 4763 w 2906713"/>
                <a:gd name="connsiteY103" fmla="*/ 1737385 h 2630488"/>
                <a:gd name="connsiteX104" fmla="*/ 397 w 2906713"/>
                <a:gd name="connsiteY104" fmla="*/ 1675463 h 2630488"/>
                <a:gd name="connsiteX105" fmla="*/ 0 w 2906713"/>
                <a:gd name="connsiteY105" fmla="*/ 1612350 h 2630488"/>
                <a:gd name="connsiteX106" fmla="*/ 3176 w 2906713"/>
                <a:gd name="connsiteY106" fmla="*/ 1548047 h 2630488"/>
                <a:gd name="connsiteX107" fmla="*/ 9923 w 2906713"/>
                <a:gd name="connsiteY107" fmla="*/ 1482552 h 2630488"/>
                <a:gd name="connsiteX108" fmla="*/ 20641 w 2906713"/>
                <a:gd name="connsiteY108" fmla="*/ 1416264 h 2630488"/>
                <a:gd name="connsiteX109" fmla="*/ 34930 w 2906713"/>
                <a:gd name="connsiteY109" fmla="*/ 1349579 h 2630488"/>
                <a:gd name="connsiteX110" fmla="*/ 43662 w 2906713"/>
                <a:gd name="connsiteY110" fmla="*/ 1315443 h 2630488"/>
                <a:gd name="connsiteX111" fmla="*/ 52792 w 2906713"/>
                <a:gd name="connsiteY111" fmla="*/ 1280909 h 2630488"/>
                <a:gd name="connsiteX112" fmla="*/ 74623 w 2906713"/>
                <a:gd name="connsiteY112" fmla="*/ 1214224 h 2630488"/>
                <a:gd name="connsiteX113" fmla="*/ 99629 w 2906713"/>
                <a:gd name="connsiteY113" fmla="*/ 1147936 h 2630488"/>
                <a:gd name="connsiteX114" fmla="*/ 127415 w 2906713"/>
                <a:gd name="connsiteY114" fmla="*/ 1082442 h 2630488"/>
                <a:gd name="connsiteX115" fmla="*/ 158772 w 2906713"/>
                <a:gd name="connsiteY115" fmla="*/ 1018138 h 2630488"/>
                <a:gd name="connsiteX116" fmla="*/ 193305 w 2906713"/>
                <a:gd name="connsiteY116" fmla="*/ 955026 h 2630488"/>
                <a:gd name="connsiteX117" fmla="*/ 230616 w 2906713"/>
                <a:gd name="connsiteY117" fmla="*/ 893104 h 2630488"/>
                <a:gd name="connsiteX118" fmla="*/ 270706 w 2906713"/>
                <a:gd name="connsiteY118" fmla="*/ 832770 h 2630488"/>
                <a:gd name="connsiteX119" fmla="*/ 312780 w 2906713"/>
                <a:gd name="connsiteY119" fmla="*/ 773626 h 2630488"/>
                <a:gd name="connsiteX120" fmla="*/ 358030 w 2906713"/>
                <a:gd name="connsiteY120" fmla="*/ 716071 h 2630488"/>
                <a:gd name="connsiteX121" fmla="*/ 406059 w 2906713"/>
                <a:gd name="connsiteY121" fmla="*/ 660500 h 2630488"/>
                <a:gd name="connsiteX122" fmla="*/ 455278 w 2906713"/>
                <a:gd name="connsiteY122" fmla="*/ 606120 h 2630488"/>
                <a:gd name="connsiteX123" fmla="*/ 507673 w 2906713"/>
                <a:gd name="connsiteY123" fmla="*/ 553724 h 2630488"/>
                <a:gd name="connsiteX124" fmla="*/ 561655 w 2906713"/>
                <a:gd name="connsiteY124" fmla="*/ 503314 h 2630488"/>
                <a:gd name="connsiteX125" fmla="*/ 618019 w 2906713"/>
                <a:gd name="connsiteY125" fmla="*/ 454094 h 2630488"/>
                <a:gd name="connsiteX126" fmla="*/ 675971 w 2906713"/>
                <a:gd name="connsiteY126" fmla="*/ 407255 h 2630488"/>
                <a:gd name="connsiteX127" fmla="*/ 735510 w 2906713"/>
                <a:gd name="connsiteY127" fmla="*/ 363196 h 2630488"/>
                <a:gd name="connsiteX128" fmla="*/ 797431 w 2906713"/>
                <a:gd name="connsiteY128" fmla="*/ 320327 h 2630488"/>
                <a:gd name="connsiteX129" fmla="*/ 860146 w 2906713"/>
                <a:gd name="connsiteY129" fmla="*/ 280236 h 2630488"/>
                <a:gd name="connsiteX130" fmla="*/ 924448 w 2906713"/>
                <a:gd name="connsiteY130" fmla="*/ 242130 h 2630488"/>
                <a:gd name="connsiteX131" fmla="*/ 990339 w 2906713"/>
                <a:gd name="connsiteY131" fmla="*/ 206803 h 2630488"/>
                <a:gd name="connsiteX132" fmla="*/ 1057023 w 2906713"/>
                <a:gd name="connsiteY132" fmla="*/ 173858 h 2630488"/>
                <a:gd name="connsiteX133" fmla="*/ 1125692 w 2906713"/>
                <a:gd name="connsiteY133" fmla="*/ 143691 h 2630488"/>
                <a:gd name="connsiteX134" fmla="*/ 1194757 w 2906713"/>
                <a:gd name="connsiteY134" fmla="*/ 115905 h 2630488"/>
                <a:gd name="connsiteX135" fmla="*/ 1264617 w 2906713"/>
                <a:gd name="connsiteY135" fmla="*/ 90898 h 2630488"/>
                <a:gd name="connsiteX136" fmla="*/ 1334873 w 2906713"/>
                <a:gd name="connsiteY136" fmla="*/ 69067 h 2630488"/>
                <a:gd name="connsiteX137" fmla="*/ 1406717 w 2906713"/>
                <a:gd name="connsiteY137" fmla="*/ 49220 h 2630488"/>
                <a:gd name="connsiteX138" fmla="*/ 1478562 w 2906713"/>
                <a:gd name="connsiteY138" fmla="*/ 33343 h 2630488"/>
                <a:gd name="connsiteX139" fmla="*/ 1550406 w 2906713"/>
                <a:gd name="connsiteY139" fmla="*/ 19847 h 2630488"/>
                <a:gd name="connsiteX140" fmla="*/ 1623838 w 2906713"/>
                <a:gd name="connsiteY140" fmla="*/ 10320 h 2630488"/>
                <a:gd name="connsiteX141" fmla="*/ 1696079 w 2906713"/>
                <a:gd name="connsiteY141" fmla="*/ 3572 h 263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</a:cxnLst>
              <a:rect l="l" t="t" r="r" b="b"/>
              <a:pathLst>
                <a:path w="2906713" h="2630488">
                  <a:moveTo>
                    <a:pt x="1769114" y="0"/>
                  </a:moveTo>
                  <a:lnTo>
                    <a:pt x="1805631" y="0"/>
                  </a:lnTo>
                  <a:lnTo>
                    <a:pt x="1842149" y="0"/>
                  </a:lnTo>
                  <a:lnTo>
                    <a:pt x="1913199" y="3572"/>
                  </a:lnTo>
                  <a:lnTo>
                    <a:pt x="1982662" y="10320"/>
                  </a:lnTo>
                  <a:lnTo>
                    <a:pt x="2050140" y="19847"/>
                  </a:lnTo>
                  <a:lnTo>
                    <a:pt x="2115633" y="33343"/>
                  </a:lnTo>
                  <a:lnTo>
                    <a:pt x="2178348" y="49220"/>
                  </a:lnTo>
                  <a:lnTo>
                    <a:pt x="2239475" y="69067"/>
                  </a:lnTo>
                  <a:lnTo>
                    <a:pt x="2298617" y="90898"/>
                  </a:lnTo>
                  <a:lnTo>
                    <a:pt x="2355378" y="115905"/>
                  </a:lnTo>
                  <a:lnTo>
                    <a:pt x="2409361" y="143691"/>
                  </a:lnTo>
                  <a:lnTo>
                    <a:pt x="2461358" y="173858"/>
                  </a:lnTo>
                  <a:lnTo>
                    <a:pt x="2510181" y="206803"/>
                  </a:lnTo>
                  <a:lnTo>
                    <a:pt x="2557018" y="242130"/>
                  </a:lnTo>
                  <a:lnTo>
                    <a:pt x="2601078" y="280236"/>
                  </a:lnTo>
                  <a:lnTo>
                    <a:pt x="2642755" y="320327"/>
                  </a:lnTo>
                  <a:lnTo>
                    <a:pt x="2681257" y="363196"/>
                  </a:lnTo>
                  <a:lnTo>
                    <a:pt x="2717378" y="407255"/>
                  </a:lnTo>
                  <a:lnTo>
                    <a:pt x="2750323" y="454094"/>
                  </a:lnTo>
                  <a:lnTo>
                    <a:pt x="2755816" y="463175"/>
                  </a:lnTo>
                  <a:lnTo>
                    <a:pt x="2773277" y="490687"/>
                  </a:lnTo>
                  <a:lnTo>
                    <a:pt x="2779246" y="501913"/>
                  </a:lnTo>
                  <a:lnTo>
                    <a:pt x="2780093" y="503314"/>
                  </a:lnTo>
                  <a:lnTo>
                    <a:pt x="2807481" y="553724"/>
                  </a:lnTo>
                  <a:lnTo>
                    <a:pt x="2811529" y="562630"/>
                  </a:lnTo>
                  <a:lnTo>
                    <a:pt x="2815803" y="570669"/>
                  </a:lnTo>
                  <a:lnTo>
                    <a:pt x="2825840" y="594116"/>
                  </a:lnTo>
                  <a:lnTo>
                    <a:pt x="2831296" y="606120"/>
                  </a:lnTo>
                  <a:lnTo>
                    <a:pt x="2852334" y="660500"/>
                  </a:lnTo>
                  <a:lnTo>
                    <a:pt x="2869798" y="716071"/>
                  </a:lnTo>
                  <a:lnTo>
                    <a:pt x="2883691" y="773626"/>
                  </a:lnTo>
                  <a:lnTo>
                    <a:pt x="2894805" y="832770"/>
                  </a:lnTo>
                  <a:lnTo>
                    <a:pt x="2901950" y="893104"/>
                  </a:lnTo>
                  <a:lnTo>
                    <a:pt x="2906316" y="955026"/>
                  </a:lnTo>
                  <a:lnTo>
                    <a:pt x="2906713" y="1018138"/>
                  </a:lnTo>
                  <a:lnTo>
                    <a:pt x="2903538" y="1082442"/>
                  </a:lnTo>
                  <a:lnTo>
                    <a:pt x="2896790" y="1147936"/>
                  </a:lnTo>
                  <a:lnTo>
                    <a:pt x="2886073" y="1214224"/>
                  </a:lnTo>
                  <a:lnTo>
                    <a:pt x="2871783" y="1280909"/>
                  </a:lnTo>
                  <a:lnTo>
                    <a:pt x="2863051" y="1315443"/>
                  </a:lnTo>
                  <a:lnTo>
                    <a:pt x="2853922" y="1349579"/>
                  </a:lnTo>
                  <a:lnTo>
                    <a:pt x="2832090" y="1416264"/>
                  </a:lnTo>
                  <a:lnTo>
                    <a:pt x="2807084" y="1482552"/>
                  </a:lnTo>
                  <a:lnTo>
                    <a:pt x="2779299" y="1548047"/>
                  </a:lnTo>
                  <a:lnTo>
                    <a:pt x="2747941" y="1612350"/>
                  </a:lnTo>
                  <a:lnTo>
                    <a:pt x="2713409" y="1675463"/>
                  </a:lnTo>
                  <a:lnTo>
                    <a:pt x="2676097" y="1737385"/>
                  </a:lnTo>
                  <a:lnTo>
                    <a:pt x="2636007" y="1797719"/>
                  </a:lnTo>
                  <a:lnTo>
                    <a:pt x="2593933" y="1856862"/>
                  </a:lnTo>
                  <a:lnTo>
                    <a:pt x="2548683" y="1914418"/>
                  </a:lnTo>
                  <a:lnTo>
                    <a:pt x="2500654" y="1969988"/>
                  </a:lnTo>
                  <a:lnTo>
                    <a:pt x="2451435" y="2024368"/>
                  </a:lnTo>
                  <a:lnTo>
                    <a:pt x="2399041" y="2076764"/>
                  </a:lnTo>
                  <a:lnTo>
                    <a:pt x="2345058" y="2127175"/>
                  </a:lnTo>
                  <a:lnTo>
                    <a:pt x="2288694" y="2176395"/>
                  </a:lnTo>
                  <a:lnTo>
                    <a:pt x="2230743" y="2222836"/>
                  </a:lnTo>
                  <a:lnTo>
                    <a:pt x="2171203" y="2267293"/>
                  </a:lnTo>
                  <a:lnTo>
                    <a:pt x="2109282" y="2310162"/>
                  </a:lnTo>
                  <a:lnTo>
                    <a:pt x="2046567" y="2350252"/>
                  </a:lnTo>
                  <a:lnTo>
                    <a:pt x="1982265" y="2388358"/>
                  </a:lnTo>
                  <a:lnTo>
                    <a:pt x="1916375" y="2423685"/>
                  </a:lnTo>
                  <a:lnTo>
                    <a:pt x="1849691" y="2456631"/>
                  </a:lnTo>
                  <a:lnTo>
                    <a:pt x="1781022" y="2486798"/>
                  </a:lnTo>
                  <a:lnTo>
                    <a:pt x="1711956" y="2514583"/>
                  </a:lnTo>
                  <a:lnTo>
                    <a:pt x="1642097" y="2539590"/>
                  </a:lnTo>
                  <a:lnTo>
                    <a:pt x="1571840" y="2561421"/>
                  </a:lnTo>
                  <a:lnTo>
                    <a:pt x="1499996" y="2581268"/>
                  </a:lnTo>
                  <a:lnTo>
                    <a:pt x="1428152" y="2597146"/>
                  </a:lnTo>
                  <a:lnTo>
                    <a:pt x="1356307" y="2610244"/>
                  </a:lnTo>
                  <a:lnTo>
                    <a:pt x="1282876" y="2620168"/>
                  </a:lnTo>
                  <a:lnTo>
                    <a:pt x="1210634" y="2626916"/>
                  </a:lnTo>
                  <a:lnTo>
                    <a:pt x="1137599" y="2630488"/>
                  </a:lnTo>
                  <a:lnTo>
                    <a:pt x="1101082" y="2630488"/>
                  </a:lnTo>
                  <a:lnTo>
                    <a:pt x="1064564" y="2630488"/>
                  </a:lnTo>
                  <a:lnTo>
                    <a:pt x="993514" y="2626916"/>
                  </a:lnTo>
                  <a:lnTo>
                    <a:pt x="924052" y="2620168"/>
                  </a:lnTo>
                  <a:lnTo>
                    <a:pt x="856574" y="2610244"/>
                  </a:lnTo>
                  <a:lnTo>
                    <a:pt x="791080" y="2597146"/>
                  </a:lnTo>
                  <a:lnTo>
                    <a:pt x="728365" y="2581268"/>
                  </a:lnTo>
                  <a:lnTo>
                    <a:pt x="667238" y="2561421"/>
                  </a:lnTo>
                  <a:lnTo>
                    <a:pt x="608096" y="2539590"/>
                  </a:lnTo>
                  <a:lnTo>
                    <a:pt x="551335" y="2514583"/>
                  </a:lnTo>
                  <a:lnTo>
                    <a:pt x="497353" y="2486798"/>
                  </a:lnTo>
                  <a:lnTo>
                    <a:pt x="445355" y="2456631"/>
                  </a:lnTo>
                  <a:lnTo>
                    <a:pt x="396533" y="2423685"/>
                  </a:lnTo>
                  <a:lnTo>
                    <a:pt x="349695" y="2388358"/>
                  </a:lnTo>
                  <a:lnTo>
                    <a:pt x="305636" y="2350252"/>
                  </a:lnTo>
                  <a:lnTo>
                    <a:pt x="263958" y="2310162"/>
                  </a:lnTo>
                  <a:lnTo>
                    <a:pt x="225456" y="2267293"/>
                  </a:lnTo>
                  <a:lnTo>
                    <a:pt x="189336" y="2222836"/>
                  </a:lnTo>
                  <a:lnTo>
                    <a:pt x="156390" y="2176395"/>
                  </a:lnTo>
                  <a:lnTo>
                    <a:pt x="126621" y="2127175"/>
                  </a:lnTo>
                  <a:lnTo>
                    <a:pt x="99233" y="2076764"/>
                  </a:lnTo>
                  <a:lnTo>
                    <a:pt x="75417" y="2024368"/>
                  </a:lnTo>
                  <a:lnTo>
                    <a:pt x="54380" y="1969988"/>
                  </a:lnTo>
                  <a:lnTo>
                    <a:pt x="36915" y="1914418"/>
                  </a:lnTo>
                  <a:lnTo>
                    <a:pt x="35898" y="1910206"/>
                  </a:lnTo>
                  <a:lnTo>
                    <a:pt x="34491" y="1905604"/>
                  </a:lnTo>
                  <a:lnTo>
                    <a:pt x="25400" y="1867713"/>
                  </a:lnTo>
                  <a:lnTo>
                    <a:pt x="25602" y="1867549"/>
                  </a:lnTo>
                  <a:lnTo>
                    <a:pt x="23022" y="1856862"/>
                  </a:lnTo>
                  <a:lnTo>
                    <a:pt x="11908" y="1797719"/>
                  </a:lnTo>
                  <a:lnTo>
                    <a:pt x="4763" y="1737385"/>
                  </a:lnTo>
                  <a:lnTo>
                    <a:pt x="397" y="1675463"/>
                  </a:lnTo>
                  <a:lnTo>
                    <a:pt x="0" y="1612350"/>
                  </a:lnTo>
                  <a:lnTo>
                    <a:pt x="3176" y="1548047"/>
                  </a:lnTo>
                  <a:lnTo>
                    <a:pt x="9923" y="1482552"/>
                  </a:lnTo>
                  <a:lnTo>
                    <a:pt x="20641" y="1416264"/>
                  </a:lnTo>
                  <a:lnTo>
                    <a:pt x="34930" y="1349579"/>
                  </a:lnTo>
                  <a:lnTo>
                    <a:pt x="43662" y="1315443"/>
                  </a:lnTo>
                  <a:lnTo>
                    <a:pt x="52792" y="1280909"/>
                  </a:lnTo>
                  <a:lnTo>
                    <a:pt x="74623" y="1214224"/>
                  </a:lnTo>
                  <a:lnTo>
                    <a:pt x="99629" y="1147936"/>
                  </a:lnTo>
                  <a:lnTo>
                    <a:pt x="127415" y="1082442"/>
                  </a:lnTo>
                  <a:lnTo>
                    <a:pt x="158772" y="1018138"/>
                  </a:lnTo>
                  <a:lnTo>
                    <a:pt x="193305" y="955026"/>
                  </a:lnTo>
                  <a:lnTo>
                    <a:pt x="230616" y="893104"/>
                  </a:lnTo>
                  <a:lnTo>
                    <a:pt x="270706" y="832770"/>
                  </a:lnTo>
                  <a:lnTo>
                    <a:pt x="312780" y="773626"/>
                  </a:lnTo>
                  <a:lnTo>
                    <a:pt x="358030" y="716071"/>
                  </a:lnTo>
                  <a:lnTo>
                    <a:pt x="406059" y="660500"/>
                  </a:lnTo>
                  <a:lnTo>
                    <a:pt x="455278" y="606120"/>
                  </a:lnTo>
                  <a:lnTo>
                    <a:pt x="507673" y="553724"/>
                  </a:lnTo>
                  <a:lnTo>
                    <a:pt x="561655" y="503314"/>
                  </a:lnTo>
                  <a:lnTo>
                    <a:pt x="618019" y="454094"/>
                  </a:lnTo>
                  <a:lnTo>
                    <a:pt x="675971" y="407255"/>
                  </a:lnTo>
                  <a:lnTo>
                    <a:pt x="735510" y="363196"/>
                  </a:lnTo>
                  <a:lnTo>
                    <a:pt x="797431" y="320327"/>
                  </a:lnTo>
                  <a:lnTo>
                    <a:pt x="860146" y="280236"/>
                  </a:lnTo>
                  <a:lnTo>
                    <a:pt x="924448" y="242130"/>
                  </a:lnTo>
                  <a:lnTo>
                    <a:pt x="990339" y="206803"/>
                  </a:lnTo>
                  <a:lnTo>
                    <a:pt x="1057023" y="173858"/>
                  </a:lnTo>
                  <a:lnTo>
                    <a:pt x="1125692" y="143691"/>
                  </a:lnTo>
                  <a:lnTo>
                    <a:pt x="1194757" y="115905"/>
                  </a:lnTo>
                  <a:lnTo>
                    <a:pt x="1264617" y="90898"/>
                  </a:lnTo>
                  <a:lnTo>
                    <a:pt x="1334873" y="69067"/>
                  </a:lnTo>
                  <a:lnTo>
                    <a:pt x="1406717" y="49220"/>
                  </a:lnTo>
                  <a:lnTo>
                    <a:pt x="1478562" y="33343"/>
                  </a:lnTo>
                  <a:lnTo>
                    <a:pt x="1550406" y="19847"/>
                  </a:lnTo>
                  <a:lnTo>
                    <a:pt x="1623838" y="10320"/>
                  </a:lnTo>
                  <a:lnTo>
                    <a:pt x="1696079" y="35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8302852" y="1981200"/>
              <a:ext cx="2524125" cy="2284413"/>
            </a:xfrm>
            <a:custGeom>
              <a:avLst/>
              <a:gdLst>
                <a:gd name="connsiteX0" fmla="*/ 1536062 w 2524125"/>
                <a:gd name="connsiteY0" fmla="*/ 0 h 2284413"/>
                <a:gd name="connsiteX1" fmla="*/ 1568204 w 2524125"/>
                <a:gd name="connsiteY1" fmla="*/ 0 h 2284413"/>
                <a:gd name="connsiteX2" fmla="*/ 1599552 w 2524125"/>
                <a:gd name="connsiteY2" fmla="*/ 0 h 2284413"/>
                <a:gd name="connsiteX3" fmla="*/ 1661851 w 2524125"/>
                <a:gd name="connsiteY3" fmla="*/ 3175 h 2284413"/>
                <a:gd name="connsiteX4" fmla="*/ 1721770 w 2524125"/>
                <a:gd name="connsiteY4" fmla="*/ 8730 h 2284413"/>
                <a:gd name="connsiteX5" fmla="*/ 1780102 w 2524125"/>
                <a:gd name="connsiteY5" fmla="*/ 17460 h 2284413"/>
                <a:gd name="connsiteX6" fmla="*/ 1837243 w 2524125"/>
                <a:gd name="connsiteY6" fmla="*/ 28967 h 2284413"/>
                <a:gd name="connsiteX7" fmla="*/ 1891606 w 2524125"/>
                <a:gd name="connsiteY7" fmla="*/ 43252 h 2284413"/>
                <a:gd name="connsiteX8" fmla="*/ 1944382 w 2524125"/>
                <a:gd name="connsiteY8" fmla="*/ 59918 h 2284413"/>
                <a:gd name="connsiteX9" fmla="*/ 1995968 w 2524125"/>
                <a:gd name="connsiteY9" fmla="*/ 79361 h 2284413"/>
                <a:gd name="connsiteX10" fmla="*/ 2044776 w 2524125"/>
                <a:gd name="connsiteY10" fmla="*/ 100789 h 2284413"/>
                <a:gd name="connsiteX11" fmla="*/ 2091996 w 2524125"/>
                <a:gd name="connsiteY11" fmla="*/ 124597 h 2284413"/>
                <a:gd name="connsiteX12" fmla="*/ 2136836 w 2524125"/>
                <a:gd name="connsiteY12" fmla="*/ 151183 h 2284413"/>
                <a:gd name="connsiteX13" fmla="*/ 2179692 w 2524125"/>
                <a:gd name="connsiteY13" fmla="*/ 179753 h 2284413"/>
                <a:gd name="connsiteX14" fmla="*/ 2220167 w 2524125"/>
                <a:gd name="connsiteY14" fmla="*/ 210704 h 2284413"/>
                <a:gd name="connsiteX15" fmla="*/ 2258657 w 2524125"/>
                <a:gd name="connsiteY15" fmla="*/ 243242 h 2284413"/>
                <a:gd name="connsiteX16" fmla="*/ 2294767 w 2524125"/>
                <a:gd name="connsiteY16" fmla="*/ 278558 h 2284413"/>
                <a:gd name="connsiteX17" fmla="*/ 2328100 w 2524125"/>
                <a:gd name="connsiteY17" fmla="*/ 315461 h 2284413"/>
                <a:gd name="connsiteX18" fmla="*/ 2359448 w 2524125"/>
                <a:gd name="connsiteY18" fmla="*/ 353951 h 2284413"/>
                <a:gd name="connsiteX19" fmla="*/ 2368347 w 2524125"/>
                <a:gd name="connsiteY19" fmla="*/ 366682 h 2284413"/>
                <a:gd name="connsiteX20" fmla="*/ 2381927 w 2524125"/>
                <a:gd name="connsiteY20" fmla="*/ 384998 h 2284413"/>
                <a:gd name="connsiteX21" fmla="*/ 2412525 w 2524125"/>
                <a:gd name="connsiteY21" fmla="*/ 433477 h 2284413"/>
                <a:gd name="connsiteX22" fmla="*/ 2439548 w 2524125"/>
                <a:gd name="connsiteY22" fmla="*/ 483943 h 2284413"/>
                <a:gd name="connsiteX23" fmla="*/ 2462993 w 2524125"/>
                <a:gd name="connsiteY23" fmla="*/ 536793 h 2284413"/>
                <a:gd name="connsiteX24" fmla="*/ 2473325 w 2524125"/>
                <a:gd name="connsiteY24" fmla="*/ 564211 h 2284413"/>
                <a:gd name="connsiteX25" fmla="*/ 2472946 w 2524125"/>
                <a:gd name="connsiteY25" fmla="*/ 564489 h 2284413"/>
                <a:gd name="connsiteX26" fmla="*/ 2476508 w 2524125"/>
                <a:gd name="connsiteY26" fmla="*/ 573782 h 2284413"/>
                <a:gd name="connsiteX27" fmla="*/ 2491983 w 2524125"/>
                <a:gd name="connsiteY27" fmla="*/ 621795 h 2284413"/>
                <a:gd name="connsiteX28" fmla="*/ 2504284 w 2524125"/>
                <a:gd name="connsiteY28" fmla="*/ 671793 h 2284413"/>
                <a:gd name="connsiteX29" fmla="*/ 2513808 w 2524125"/>
                <a:gd name="connsiteY29" fmla="*/ 723378 h 2284413"/>
                <a:gd name="connsiteX30" fmla="*/ 2520157 w 2524125"/>
                <a:gd name="connsiteY30" fmla="*/ 775756 h 2284413"/>
                <a:gd name="connsiteX31" fmla="*/ 2523728 w 2524125"/>
                <a:gd name="connsiteY31" fmla="*/ 829325 h 2284413"/>
                <a:gd name="connsiteX32" fmla="*/ 2524125 w 2524125"/>
                <a:gd name="connsiteY32" fmla="*/ 884084 h 2284413"/>
                <a:gd name="connsiteX33" fmla="*/ 2521744 w 2524125"/>
                <a:gd name="connsiteY33" fmla="*/ 939637 h 2284413"/>
                <a:gd name="connsiteX34" fmla="*/ 2515395 w 2524125"/>
                <a:gd name="connsiteY34" fmla="*/ 996777 h 2284413"/>
                <a:gd name="connsiteX35" fmla="*/ 2506269 w 2524125"/>
                <a:gd name="connsiteY35" fmla="*/ 1054314 h 2284413"/>
                <a:gd name="connsiteX36" fmla="*/ 2493967 w 2524125"/>
                <a:gd name="connsiteY36" fmla="*/ 1112645 h 2284413"/>
                <a:gd name="connsiteX37" fmla="*/ 2486031 w 2524125"/>
                <a:gd name="connsiteY37" fmla="*/ 1142405 h 2284413"/>
                <a:gd name="connsiteX38" fmla="*/ 2478095 w 2524125"/>
                <a:gd name="connsiteY38" fmla="*/ 1171769 h 2284413"/>
                <a:gd name="connsiteX39" fmla="*/ 2459445 w 2524125"/>
                <a:gd name="connsiteY39" fmla="*/ 1229702 h 2284413"/>
                <a:gd name="connsiteX40" fmla="*/ 2437620 w 2524125"/>
                <a:gd name="connsiteY40" fmla="*/ 1287636 h 2284413"/>
                <a:gd name="connsiteX41" fmla="*/ 2413018 w 2524125"/>
                <a:gd name="connsiteY41" fmla="*/ 1344379 h 2284413"/>
                <a:gd name="connsiteX42" fmla="*/ 2386034 w 2524125"/>
                <a:gd name="connsiteY42" fmla="*/ 1399932 h 2284413"/>
                <a:gd name="connsiteX43" fmla="*/ 2355877 w 2524125"/>
                <a:gd name="connsiteY43" fmla="*/ 1455088 h 2284413"/>
                <a:gd name="connsiteX44" fmla="*/ 2324132 w 2524125"/>
                <a:gd name="connsiteY44" fmla="*/ 1508657 h 2284413"/>
                <a:gd name="connsiteX45" fmla="*/ 2289212 w 2524125"/>
                <a:gd name="connsiteY45" fmla="*/ 1561036 h 2284413"/>
                <a:gd name="connsiteX46" fmla="*/ 2252308 w 2524125"/>
                <a:gd name="connsiteY46" fmla="*/ 1612620 h 2284413"/>
                <a:gd name="connsiteX47" fmla="*/ 2213024 w 2524125"/>
                <a:gd name="connsiteY47" fmla="*/ 1662221 h 2284413"/>
                <a:gd name="connsiteX48" fmla="*/ 2171756 w 2524125"/>
                <a:gd name="connsiteY48" fmla="*/ 1710631 h 2284413"/>
                <a:gd name="connsiteX49" fmla="*/ 2128503 w 2524125"/>
                <a:gd name="connsiteY49" fmla="*/ 1758248 h 2284413"/>
                <a:gd name="connsiteX50" fmla="*/ 2060251 w 2524125"/>
                <a:gd name="connsiteY50" fmla="*/ 1826102 h 2284413"/>
                <a:gd name="connsiteX51" fmla="*/ 1962635 w 2524125"/>
                <a:gd name="connsiteY51" fmla="*/ 1910225 h 2284413"/>
                <a:gd name="connsiteX52" fmla="*/ 1858670 w 2524125"/>
                <a:gd name="connsiteY52" fmla="*/ 1987999 h 2284413"/>
                <a:gd name="connsiteX53" fmla="*/ 1749547 w 2524125"/>
                <a:gd name="connsiteY53" fmla="*/ 2057837 h 2284413"/>
                <a:gd name="connsiteX54" fmla="*/ 1664232 w 2524125"/>
                <a:gd name="connsiteY54" fmla="*/ 2104660 h 2284413"/>
                <a:gd name="connsiteX55" fmla="*/ 1606298 w 2524125"/>
                <a:gd name="connsiteY55" fmla="*/ 2132833 h 2284413"/>
                <a:gd name="connsiteX56" fmla="*/ 1547173 w 2524125"/>
                <a:gd name="connsiteY56" fmla="*/ 2159816 h 2284413"/>
                <a:gd name="connsiteX57" fmla="*/ 1486857 w 2524125"/>
                <a:gd name="connsiteY57" fmla="*/ 2183228 h 2284413"/>
                <a:gd name="connsiteX58" fmla="*/ 1426145 w 2524125"/>
                <a:gd name="connsiteY58" fmla="*/ 2205449 h 2284413"/>
                <a:gd name="connsiteX59" fmla="*/ 1365036 w 2524125"/>
                <a:gd name="connsiteY59" fmla="*/ 2224495 h 2284413"/>
                <a:gd name="connsiteX60" fmla="*/ 1302736 w 2524125"/>
                <a:gd name="connsiteY60" fmla="*/ 2241161 h 2284413"/>
                <a:gd name="connsiteX61" fmla="*/ 1240436 w 2524125"/>
                <a:gd name="connsiteY61" fmla="*/ 2255446 h 2284413"/>
                <a:gd name="connsiteX62" fmla="*/ 1177740 w 2524125"/>
                <a:gd name="connsiteY62" fmla="*/ 2266557 h 2284413"/>
                <a:gd name="connsiteX63" fmla="*/ 1114647 w 2524125"/>
                <a:gd name="connsiteY63" fmla="*/ 2275287 h 2284413"/>
                <a:gd name="connsiteX64" fmla="*/ 1051157 w 2524125"/>
                <a:gd name="connsiteY64" fmla="*/ 2281239 h 2284413"/>
                <a:gd name="connsiteX65" fmla="*/ 988064 w 2524125"/>
                <a:gd name="connsiteY65" fmla="*/ 2284413 h 2284413"/>
                <a:gd name="connsiteX66" fmla="*/ 955922 w 2524125"/>
                <a:gd name="connsiteY66" fmla="*/ 2284413 h 2284413"/>
                <a:gd name="connsiteX67" fmla="*/ 924574 w 2524125"/>
                <a:gd name="connsiteY67" fmla="*/ 2284413 h 2284413"/>
                <a:gd name="connsiteX68" fmla="*/ 862274 w 2524125"/>
                <a:gd name="connsiteY68" fmla="*/ 2281239 h 2284413"/>
                <a:gd name="connsiteX69" fmla="*/ 802355 w 2524125"/>
                <a:gd name="connsiteY69" fmla="*/ 2275287 h 2284413"/>
                <a:gd name="connsiteX70" fmla="*/ 744024 w 2524125"/>
                <a:gd name="connsiteY70" fmla="*/ 2266557 h 2284413"/>
                <a:gd name="connsiteX71" fmla="*/ 686883 w 2524125"/>
                <a:gd name="connsiteY71" fmla="*/ 2255446 h 2284413"/>
                <a:gd name="connsiteX72" fmla="*/ 632520 w 2524125"/>
                <a:gd name="connsiteY72" fmla="*/ 2241161 h 2284413"/>
                <a:gd name="connsiteX73" fmla="*/ 579743 w 2524125"/>
                <a:gd name="connsiteY73" fmla="*/ 2224495 h 2284413"/>
                <a:gd name="connsiteX74" fmla="*/ 528158 w 2524125"/>
                <a:gd name="connsiteY74" fmla="*/ 2205449 h 2284413"/>
                <a:gd name="connsiteX75" fmla="*/ 479350 w 2524125"/>
                <a:gd name="connsiteY75" fmla="*/ 2183228 h 2284413"/>
                <a:gd name="connsiteX76" fmla="*/ 432129 w 2524125"/>
                <a:gd name="connsiteY76" fmla="*/ 2159816 h 2284413"/>
                <a:gd name="connsiteX77" fmla="*/ 387289 w 2524125"/>
                <a:gd name="connsiteY77" fmla="*/ 2132833 h 2284413"/>
                <a:gd name="connsiteX78" fmla="*/ 344434 w 2524125"/>
                <a:gd name="connsiteY78" fmla="*/ 2104660 h 2284413"/>
                <a:gd name="connsiteX79" fmla="*/ 303959 w 2524125"/>
                <a:gd name="connsiteY79" fmla="*/ 2073709 h 2284413"/>
                <a:gd name="connsiteX80" fmla="*/ 265468 w 2524125"/>
                <a:gd name="connsiteY80" fmla="*/ 2040774 h 2284413"/>
                <a:gd name="connsiteX81" fmla="*/ 229358 w 2524125"/>
                <a:gd name="connsiteY81" fmla="*/ 2005855 h 2284413"/>
                <a:gd name="connsiteX82" fmla="*/ 196026 w 2524125"/>
                <a:gd name="connsiteY82" fmla="*/ 1968952 h 2284413"/>
                <a:gd name="connsiteX83" fmla="*/ 164677 w 2524125"/>
                <a:gd name="connsiteY83" fmla="*/ 1930462 h 2284413"/>
                <a:gd name="connsiteX84" fmla="*/ 136107 w 2524125"/>
                <a:gd name="connsiteY84" fmla="*/ 1889591 h 2284413"/>
                <a:gd name="connsiteX85" fmla="*/ 109917 w 2524125"/>
                <a:gd name="connsiteY85" fmla="*/ 1847530 h 2284413"/>
                <a:gd name="connsiteX86" fmla="*/ 86505 w 2524125"/>
                <a:gd name="connsiteY86" fmla="*/ 1803484 h 2284413"/>
                <a:gd name="connsiteX87" fmla="*/ 65871 w 2524125"/>
                <a:gd name="connsiteY87" fmla="*/ 1758248 h 2284413"/>
                <a:gd name="connsiteX88" fmla="*/ 47618 w 2524125"/>
                <a:gd name="connsiteY88" fmla="*/ 1710631 h 2284413"/>
                <a:gd name="connsiteX89" fmla="*/ 32142 w 2524125"/>
                <a:gd name="connsiteY89" fmla="*/ 1662221 h 2284413"/>
                <a:gd name="connsiteX90" fmla="*/ 19841 w 2524125"/>
                <a:gd name="connsiteY90" fmla="*/ 1612620 h 2284413"/>
                <a:gd name="connsiteX91" fmla="*/ 10317 w 2524125"/>
                <a:gd name="connsiteY91" fmla="*/ 1561036 h 2284413"/>
                <a:gd name="connsiteX92" fmla="*/ 3968 w 2524125"/>
                <a:gd name="connsiteY92" fmla="*/ 1508657 h 2284413"/>
                <a:gd name="connsiteX93" fmla="*/ 397 w 2524125"/>
                <a:gd name="connsiteY93" fmla="*/ 1455088 h 2284413"/>
                <a:gd name="connsiteX94" fmla="*/ 0 w 2524125"/>
                <a:gd name="connsiteY94" fmla="*/ 1399932 h 2284413"/>
                <a:gd name="connsiteX95" fmla="*/ 2381 w 2524125"/>
                <a:gd name="connsiteY95" fmla="*/ 1344379 h 2284413"/>
                <a:gd name="connsiteX96" fmla="*/ 8730 w 2524125"/>
                <a:gd name="connsiteY96" fmla="*/ 1287636 h 2284413"/>
                <a:gd name="connsiteX97" fmla="*/ 17857 w 2524125"/>
                <a:gd name="connsiteY97" fmla="*/ 1229702 h 2284413"/>
                <a:gd name="connsiteX98" fmla="*/ 30158 w 2524125"/>
                <a:gd name="connsiteY98" fmla="*/ 1171769 h 2284413"/>
                <a:gd name="connsiteX99" fmla="*/ 38094 w 2524125"/>
                <a:gd name="connsiteY99" fmla="*/ 1142405 h 2284413"/>
                <a:gd name="connsiteX100" fmla="*/ 46031 w 2524125"/>
                <a:gd name="connsiteY100" fmla="*/ 1112645 h 2284413"/>
                <a:gd name="connsiteX101" fmla="*/ 64681 w 2524125"/>
                <a:gd name="connsiteY101" fmla="*/ 1054314 h 2284413"/>
                <a:gd name="connsiteX102" fmla="*/ 86505 w 2524125"/>
                <a:gd name="connsiteY102" fmla="*/ 996777 h 2284413"/>
                <a:gd name="connsiteX103" fmla="*/ 111108 w 2524125"/>
                <a:gd name="connsiteY103" fmla="*/ 939637 h 2284413"/>
                <a:gd name="connsiteX104" fmla="*/ 138091 w 2524125"/>
                <a:gd name="connsiteY104" fmla="*/ 884084 h 2284413"/>
                <a:gd name="connsiteX105" fmla="*/ 168249 w 2524125"/>
                <a:gd name="connsiteY105" fmla="*/ 829325 h 2284413"/>
                <a:gd name="connsiteX106" fmla="*/ 199994 w 2524125"/>
                <a:gd name="connsiteY106" fmla="*/ 775756 h 2284413"/>
                <a:gd name="connsiteX107" fmla="*/ 234913 w 2524125"/>
                <a:gd name="connsiteY107" fmla="*/ 723378 h 2284413"/>
                <a:gd name="connsiteX108" fmla="*/ 271817 w 2524125"/>
                <a:gd name="connsiteY108" fmla="*/ 671793 h 2284413"/>
                <a:gd name="connsiteX109" fmla="*/ 311101 w 2524125"/>
                <a:gd name="connsiteY109" fmla="*/ 621795 h 2284413"/>
                <a:gd name="connsiteX110" fmla="*/ 352370 w 2524125"/>
                <a:gd name="connsiteY110" fmla="*/ 573782 h 2284413"/>
                <a:gd name="connsiteX111" fmla="*/ 395622 w 2524125"/>
                <a:gd name="connsiteY111" fmla="*/ 526165 h 2284413"/>
                <a:gd name="connsiteX112" fmla="*/ 463874 w 2524125"/>
                <a:gd name="connsiteY112" fmla="*/ 458311 h 2284413"/>
                <a:gd name="connsiteX113" fmla="*/ 561490 w 2524125"/>
                <a:gd name="connsiteY113" fmla="*/ 374188 h 2284413"/>
                <a:gd name="connsiteX114" fmla="*/ 665455 w 2524125"/>
                <a:gd name="connsiteY114" fmla="*/ 296414 h 2284413"/>
                <a:gd name="connsiteX115" fmla="*/ 774578 w 2524125"/>
                <a:gd name="connsiteY115" fmla="*/ 226576 h 2284413"/>
                <a:gd name="connsiteX116" fmla="*/ 859893 w 2524125"/>
                <a:gd name="connsiteY116" fmla="*/ 179753 h 2284413"/>
                <a:gd name="connsiteX117" fmla="*/ 917828 w 2524125"/>
                <a:gd name="connsiteY117" fmla="*/ 151183 h 2284413"/>
                <a:gd name="connsiteX118" fmla="*/ 976953 w 2524125"/>
                <a:gd name="connsiteY118" fmla="*/ 124597 h 2284413"/>
                <a:gd name="connsiteX119" fmla="*/ 1037268 w 2524125"/>
                <a:gd name="connsiteY119" fmla="*/ 100789 h 2284413"/>
                <a:gd name="connsiteX120" fmla="*/ 1097981 w 2524125"/>
                <a:gd name="connsiteY120" fmla="*/ 79361 h 2284413"/>
                <a:gd name="connsiteX121" fmla="*/ 1159090 w 2524125"/>
                <a:gd name="connsiteY121" fmla="*/ 59918 h 2284413"/>
                <a:gd name="connsiteX122" fmla="*/ 1221389 w 2524125"/>
                <a:gd name="connsiteY122" fmla="*/ 43252 h 2284413"/>
                <a:gd name="connsiteX123" fmla="*/ 1283689 w 2524125"/>
                <a:gd name="connsiteY123" fmla="*/ 28967 h 2284413"/>
                <a:gd name="connsiteX124" fmla="*/ 1346385 w 2524125"/>
                <a:gd name="connsiteY124" fmla="*/ 17460 h 2284413"/>
                <a:gd name="connsiteX125" fmla="*/ 1409875 w 2524125"/>
                <a:gd name="connsiteY125" fmla="*/ 8730 h 2284413"/>
                <a:gd name="connsiteX126" fmla="*/ 1472969 w 2524125"/>
                <a:gd name="connsiteY126" fmla="*/ 3175 h 228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l="l" t="t" r="r" b="b"/>
              <a:pathLst>
                <a:path w="2524125" h="2284413">
                  <a:moveTo>
                    <a:pt x="1536062" y="0"/>
                  </a:moveTo>
                  <a:lnTo>
                    <a:pt x="1568204" y="0"/>
                  </a:lnTo>
                  <a:lnTo>
                    <a:pt x="1599552" y="0"/>
                  </a:lnTo>
                  <a:lnTo>
                    <a:pt x="1661851" y="3175"/>
                  </a:lnTo>
                  <a:lnTo>
                    <a:pt x="1721770" y="8730"/>
                  </a:lnTo>
                  <a:lnTo>
                    <a:pt x="1780102" y="17460"/>
                  </a:lnTo>
                  <a:lnTo>
                    <a:pt x="1837243" y="28967"/>
                  </a:lnTo>
                  <a:lnTo>
                    <a:pt x="1891606" y="43252"/>
                  </a:lnTo>
                  <a:lnTo>
                    <a:pt x="1944382" y="59918"/>
                  </a:lnTo>
                  <a:lnTo>
                    <a:pt x="1995968" y="79361"/>
                  </a:lnTo>
                  <a:lnTo>
                    <a:pt x="2044776" y="100789"/>
                  </a:lnTo>
                  <a:lnTo>
                    <a:pt x="2091996" y="124597"/>
                  </a:lnTo>
                  <a:lnTo>
                    <a:pt x="2136836" y="151183"/>
                  </a:lnTo>
                  <a:lnTo>
                    <a:pt x="2179692" y="179753"/>
                  </a:lnTo>
                  <a:lnTo>
                    <a:pt x="2220167" y="210704"/>
                  </a:lnTo>
                  <a:lnTo>
                    <a:pt x="2258657" y="243242"/>
                  </a:lnTo>
                  <a:lnTo>
                    <a:pt x="2294767" y="278558"/>
                  </a:lnTo>
                  <a:lnTo>
                    <a:pt x="2328100" y="315461"/>
                  </a:lnTo>
                  <a:lnTo>
                    <a:pt x="2359448" y="353951"/>
                  </a:lnTo>
                  <a:lnTo>
                    <a:pt x="2368347" y="366682"/>
                  </a:lnTo>
                  <a:lnTo>
                    <a:pt x="2381927" y="384998"/>
                  </a:lnTo>
                  <a:lnTo>
                    <a:pt x="2412525" y="433477"/>
                  </a:lnTo>
                  <a:lnTo>
                    <a:pt x="2439548" y="483943"/>
                  </a:lnTo>
                  <a:lnTo>
                    <a:pt x="2462993" y="536793"/>
                  </a:lnTo>
                  <a:lnTo>
                    <a:pt x="2473325" y="564211"/>
                  </a:lnTo>
                  <a:lnTo>
                    <a:pt x="2472946" y="564489"/>
                  </a:lnTo>
                  <a:lnTo>
                    <a:pt x="2476508" y="573782"/>
                  </a:lnTo>
                  <a:lnTo>
                    <a:pt x="2491983" y="621795"/>
                  </a:lnTo>
                  <a:lnTo>
                    <a:pt x="2504284" y="671793"/>
                  </a:lnTo>
                  <a:lnTo>
                    <a:pt x="2513808" y="723378"/>
                  </a:lnTo>
                  <a:lnTo>
                    <a:pt x="2520157" y="775756"/>
                  </a:lnTo>
                  <a:lnTo>
                    <a:pt x="2523728" y="829325"/>
                  </a:lnTo>
                  <a:lnTo>
                    <a:pt x="2524125" y="884084"/>
                  </a:lnTo>
                  <a:lnTo>
                    <a:pt x="2521744" y="939637"/>
                  </a:lnTo>
                  <a:lnTo>
                    <a:pt x="2515395" y="996777"/>
                  </a:lnTo>
                  <a:lnTo>
                    <a:pt x="2506269" y="1054314"/>
                  </a:lnTo>
                  <a:lnTo>
                    <a:pt x="2493967" y="1112645"/>
                  </a:lnTo>
                  <a:lnTo>
                    <a:pt x="2486031" y="1142405"/>
                  </a:lnTo>
                  <a:lnTo>
                    <a:pt x="2478095" y="1171769"/>
                  </a:lnTo>
                  <a:lnTo>
                    <a:pt x="2459445" y="1229702"/>
                  </a:lnTo>
                  <a:lnTo>
                    <a:pt x="2437620" y="1287636"/>
                  </a:lnTo>
                  <a:lnTo>
                    <a:pt x="2413018" y="1344379"/>
                  </a:lnTo>
                  <a:lnTo>
                    <a:pt x="2386034" y="1399932"/>
                  </a:lnTo>
                  <a:lnTo>
                    <a:pt x="2355877" y="1455088"/>
                  </a:lnTo>
                  <a:lnTo>
                    <a:pt x="2324132" y="1508657"/>
                  </a:lnTo>
                  <a:lnTo>
                    <a:pt x="2289212" y="1561036"/>
                  </a:lnTo>
                  <a:lnTo>
                    <a:pt x="2252308" y="1612620"/>
                  </a:lnTo>
                  <a:lnTo>
                    <a:pt x="2213024" y="1662221"/>
                  </a:lnTo>
                  <a:lnTo>
                    <a:pt x="2171756" y="1710631"/>
                  </a:lnTo>
                  <a:lnTo>
                    <a:pt x="2128503" y="1758248"/>
                  </a:lnTo>
                  <a:lnTo>
                    <a:pt x="2060251" y="1826102"/>
                  </a:lnTo>
                  <a:lnTo>
                    <a:pt x="1962635" y="1910225"/>
                  </a:lnTo>
                  <a:lnTo>
                    <a:pt x="1858670" y="1987999"/>
                  </a:lnTo>
                  <a:lnTo>
                    <a:pt x="1749547" y="2057837"/>
                  </a:lnTo>
                  <a:lnTo>
                    <a:pt x="1664232" y="2104660"/>
                  </a:lnTo>
                  <a:lnTo>
                    <a:pt x="1606298" y="2132833"/>
                  </a:lnTo>
                  <a:lnTo>
                    <a:pt x="1547173" y="2159816"/>
                  </a:lnTo>
                  <a:lnTo>
                    <a:pt x="1486857" y="2183228"/>
                  </a:lnTo>
                  <a:lnTo>
                    <a:pt x="1426145" y="2205449"/>
                  </a:lnTo>
                  <a:lnTo>
                    <a:pt x="1365036" y="2224495"/>
                  </a:lnTo>
                  <a:lnTo>
                    <a:pt x="1302736" y="2241161"/>
                  </a:lnTo>
                  <a:lnTo>
                    <a:pt x="1240436" y="2255446"/>
                  </a:lnTo>
                  <a:lnTo>
                    <a:pt x="1177740" y="2266557"/>
                  </a:lnTo>
                  <a:lnTo>
                    <a:pt x="1114647" y="2275287"/>
                  </a:lnTo>
                  <a:lnTo>
                    <a:pt x="1051157" y="2281239"/>
                  </a:lnTo>
                  <a:lnTo>
                    <a:pt x="988064" y="2284413"/>
                  </a:lnTo>
                  <a:lnTo>
                    <a:pt x="955922" y="2284413"/>
                  </a:lnTo>
                  <a:lnTo>
                    <a:pt x="924574" y="2284413"/>
                  </a:lnTo>
                  <a:lnTo>
                    <a:pt x="862274" y="2281239"/>
                  </a:lnTo>
                  <a:lnTo>
                    <a:pt x="802355" y="2275287"/>
                  </a:lnTo>
                  <a:lnTo>
                    <a:pt x="744024" y="2266557"/>
                  </a:lnTo>
                  <a:lnTo>
                    <a:pt x="686883" y="2255446"/>
                  </a:lnTo>
                  <a:lnTo>
                    <a:pt x="632520" y="2241161"/>
                  </a:lnTo>
                  <a:lnTo>
                    <a:pt x="579743" y="2224495"/>
                  </a:lnTo>
                  <a:lnTo>
                    <a:pt x="528158" y="2205449"/>
                  </a:lnTo>
                  <a:lnTo>
                    <a:pt x="479350" y="2183228"/>
                  </a:lnTo>
                  <a:lnTo>
                    <a:pt x="432129" y="2159816"/>
                  </a:lnTo>
                  <a:lnTo>
                    <a:pt x="387289" y="2132833"/>
                  </a:lnTo>
                  <a:lnTo>
                    <a:pt x="344434" y="2104660"/>
                  </a:lnTo>
                  <a:lnTo>
                    <a:pt x="303959" y="2073709"/>
                  </a:lnTo>
                  <a:lnTo>
                    <a:pt x="265468" y="2040774"/>
                  </a:lnTo>
                  <a:lnTo>
                    <a:pt x="229358" y="2005855"/>
                  </a:lnTo>
                  <a:lnTo>
                    <a:pt x="196026" y="1968952"/>
                  </a:lnTo>
                  <a:lnTo>
                    <a:pt x="164677" y="1930462"/>
                  </a:lnTo>
                  <a:lnTo>
                    <a:pt x="136107" y="1889591"/>
                  </a:lnTo>
                  <a:lnTo>
                    <a:pt x="109917" y="1847530"/>
                  </a:lnTo>
                  <a:lnTo>
                    <a:pt x="86505" y="1803484"/>
                  </a:lnTo>
                  <a:lnTo>
                    <a:pt x="65871" y="1758248"/>
                  </a:lnTo>
                  <a:lnTo>
                    <a:pt x="47618" y="1710631"/>
                  </a:lnTo>
                  <a:lnTo>
                    <a:pt x="32142" y="1662221"/>
                  </a:lnTo>
                  <a:lnTo>
                    <a:pt x="19841" y="1612620"/>
                  </a:lnTo>
                  <a:lnTo>
                    <a:pt x="10317" y="1561036"/>
                  </a:lnTo>
                  <a:lnTo>
                    <a:pt x="3968" y="1508657"/>
                  </a:lnTo>
                  <a:lnTo>
                    <a:pt x="397" y="1455088"/>
                  </a:lnTo>
                  <a:lnTo>
                    <a:pt x="0" y="1399932"/>
                  </a:lnTo>
                  <a:lnTo>
                    <a:pt x="2381" y="1344379"/>
                  </a:lnTo>
                  <a:lnTo>
                    <a:pt x="8730" y="1287636"/>
                  </a:lnTo>
                  <a:lnTo>
                    <a:pt x="17857" y="1229702"/>
                  </a:lnTo>
                  <a:lnTo>
                    <a:pt x="30158" y="1171769"/>
                  </a:lnTo>
                  <a:lnTo>
                    <a:pt x="38094" y="1142405"/>
                  </a:lnTo>
                  <a:lnTo>
                    <a:pt x="46031" y="1112645"/>
                  </a:lnTo>
                  <a:lnTo>
                    <a:pt x="64681" y="1054314"/>
                  </a:lnTo>
                  <a:lnTo>
                    <a:pt x="86505" y="996777"/>
                  </a:lnTo>
                  <a:lnTo>
                    <a:pt x="111108" y="939637"/>
                  </a:lnTo>
                  <a:lnTo>
                    <a:pt x="138091" y="884084"/>
                  </a:lnTo>
                  <a:lnTo>
                    <a:pt x="168249" y="829325"/>
                  </a:lnTo>
                  <a:lnTo>
                    <a:pt x="199994" y="775756"/>
                  </a:lnTo>
                  <a:lnTo>
                    <a:pt x="234913" y="723378"/>
                  </a:lnTo>
                  <a:lnTo>
                    <a:pt x="271817" y="671793"/>
                  </a:lnTo>
                  <a:lnTo>
                    <a:pt x="311101" y="621795"/>
                  </a:lnTo>
                  <a:lnTo>
                    <a:pt x="352370" y="573782"/>
                  </a:lnTo>
                  <a:lnTo>
                    <a:pt x="395622" y="526165"/>
                  </a:lnTo>
                  <a:lnTo>
                    <a:pt x="463874" y="458311"/>
                  </a:lnTo>
                  <a:lnTo>
                    <a:pt x="561490" y="374188"/>
                  </a:lnTo>
                  <a:lnTo>
                    <a:pt x="665455" y="296414"/>
                  </a:lnTo>
                  <a:lnTo>
                    <a:pt x="774578" y="226576"/>
                  </a:lnTo>
                  <a:lnTo>
                    <a:pt x="859893" y="179753"/>
                  </a:lnTo>
                  <a:lnTo>
                    <a:pt x="917828" y="151183"/>
                  </a:lnTo>
                  <a:lnTo>
                    <a:pt x="976953" y="124597"/>
                  </a:lnTo>
                  <a:lnTo>
                    <a:pt x="1037268" y="100789"/>
                  </a:lnTo>
                  <a:lnTo>
                    <a:pt x="1097981" y="79361"/>
                  </a:lnTo>
                  <a:lnTo>
                    <a:pt x="1159090" y="59918"/>
                  </a:lnTo>
                  <a:lnTo>
                    <a:pt x="1221389" y="43252"/>
                  </a:lnTo>
                  <a:lnTo>
                    <a:pt x="1283689" y="28967"/>
                  </a:lnTo>
                  <a:lnTo>
                    <a:pt x="1346385" y="17460"/>
                  </a:lnTo>
                  <a:lnTo>
                    <a:pt x="1409875" y="8730"/>
                  </a:lnTo>
                  <a:lnTo>
                    <a:pt x="1472969" y="3175"/>
                  </a:lnTo>
                  <a:close/>
                </a:path>
              </a:pathLst>
            </a:custGeom>
            <a:solidFill>
              <a:srgbClr val="EC1C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8564789" y="2214563"/>
              <a:ext cx="2000250" cy="1817688"/>
            </a:xfrm>
            <a:custGeom>
              <a:avLst/>
              <a:gdLst>
                <a:gd name="connsiteX0" fmla="*/ 1244053 w 2000250"/>
                <a:gd name="connsiteY0" fmla="*/ 0 h 1817688"/>
                <a:gd name="connsiteX1" fmla="*/ 1293276 w 2000250"/>
                <a:gd name="connsiteY1" fmla="*/ 794 h 1817688"/>
                <a:gd name="connsiteX2" fmla="*/ 1388941 w 2000250"/>
                <a:gd name="connsiteY2" fmla="*/ 9920 h 1817688"/>
                <a:gd name="connsiteX3" fmla="*/ 1478653 w 2000250"/>
                <a:gd name="connsiteY3" fmla="*/ 28172 h 1817688"/>
                <a:gd name="connsiteX4" fmla="*/ 1562410 w 2000250"/>
                <a:gd name="connsiteY4" fmla="*/ 54757 h 1817688"/>
                <a:gd name="connsiteX5" fmla="*/ 1621556 w 2000250"/>
                <a:gd name="connsiteY5" fmla="*/ 80151 h 1817688"/>
                <a:gd name="connsiteX6" fmla="*/ 1658870 w 2000250"/>
                <a:gd name="connsiteY6" fmla="*/ 99594 h 1817688"/>
                <a:gd name="connsiteX7" fmla="*/ 1694199 w 2000250"/>
                <a:gd name="connsiteY7" fmla="*/ 120227 h 1817688"/>
                <a:gd name="connsiteX8" fmla="*/ 1728337 w 2000250"/>
                <a:gd name="connsiteY8" fmla="*/ 143241 h 1817688"/>
                <a:gd name="connsiteX9" fmla="*/ 1760490 w 2000250"/>
                <a:gd name="connsiteY9" fmla="*/ 167445 h 1817688"/>
                <a:gd name="connsiteX10" fmla="*/ 1791056 w 2000250"/>
                <a:gd name="connsiteY10" fmla="*/ 193633 h 1817688"/>
                <a:gd name="connsiteX11" fmla="*/ 1819239 w 2000250"/>
                <a:gd name="connsiteY11" fmla="*/ 221408 h 1817688"/>
                <a:gd name="connsiteX12" fmla="*/ 1845835 w 2000250"/>
                <a:gd name="connsiteY12" fmla="*/ 250770 h 1817688"/>
                <a:gd name="connsiteX13" fmla="*/ 1870049 w 2000250"/>
                <a:gd name="connsiteY13" fmla="*/ 281720 h 1817688"/>
                <a:gd name="connsiteX14" fmla="*/ 1892676 w 2000250"/>
                <a:gd name="connsiteY14" fmla="*/ 313860 h 1817688"/>
                <a:gd name="connsiteX15" fmla="*/ 1913714 w 2000250"/>
                <a:gd name="connsiteY15" fmla="*/ 347587 h 1817688"/>
                <a:gd name="connsiteX16" fmla="*/ 1932371 w 2000250"/>
                <a:gd name="connsiteY16" fmla="*/ 382504 h 1817688"/>
                <a:gd name="connsiteX17" fmla="*/ 1949043 w 2000250"/>
                <a:gd name="connsiteY17" fmla="*/ 419009 h 1817688"/>
                <a:gd name="connsiteX18" fmla="*/ 1962937 w 2000250"/>
                <a:gd name="connsiteY18" fmla="*/ 456704 h 1817688"/>
                <a:gd name="connsiteX19" fmla="*/ 1975242 w 2000250"/>
                <a:gd name="connsiteY19" fmla="*/ 495192 h 1817688"/>
                <a:gd name="connsiteX20" fmla="*/ 1984769 w 2000250"/>
                <a:gd name="connsiteY20" fmla="*/ 534871 h 1817688"/>
                <a:gd name="connsiteX21" fmla="*/ 1991914 w 2000250"/>
                <a:gd name="connsiteY21" fmla="*/ 575343 h 1817688"/>
                <a:gd name="connsiteX22" fmla="*/ 1997075 w 2000250"/>
                <a:gd name="connsiteY22" fmla="*/ 617403 h 1817688"/>
                <a:gd name="connsiteX23" fmla="*/ 1999853 w 2000250"/>
                <a:gd name="connsiteY23" fmla="*/ 660256 h 1817688"/>
                <a:gd name="connsiteX24" fmla="*/ 2000250 w 2000250"/>
                <a:gd name="connsiteY24" fmla="*/ 703506 h 1817688"/>
                <a:gd name="connsiteX25" fmla="*/ 1998265 w 2000250"/>
                <a:gd name="connsiteY25" fmla="*/ 747946 h 1817688"/>
                <a:gd name="connsiteX26" fmla="*/ 1993105 w 2000250"/>
                <a:gd name="connsiteY26" fmla="*/ 792784 h 1817688"/>
                <a:gd name="connsiteX27" fmla="*/ 1985960 w 2000250"/>
                <a:gd name="connsiteY27" fmla="*/ 839208 h 1817688"/>
                <a:gd name="connsiteX28" fmla="*/ 1976036 w 2000250"/>
                <a:gd name="connsiteY28" fmla="*/ 885235 h 1817688"/>
                <a:gd name="connsiteX29" fmla="*/ 1970082 w 2000250"/>
                <a:gd name="connsiteY29" fmla="*/ 909043 h 1817688"/>
                <a:gd name="connsiteX30" fmla="*/ 1956585 w 2000250"/>
                <a:gd name="connsiteY30" fmla="*/ 955864 h 1817688"/>
                <a:gd name="connsiteX31" fmla="*/ 1922050 w 2000250"/>
                <a:gd name="connsiteY31" fmla="*/ 1047522 h 1817688"/>
                <a:gd name="connsiteX32" fmla="*/ 1878782 w 2000250"/>
                <a:gd name="connsiteY32" fmla="*/ 1136006 h 1817688"/>
                <a:gd name="connsiteX33" fmla="*/ 1827972 w 2000250"/>
                <a:gd name="connsiteY33" fmla="*/ 1221315 h 1817688"/>
                <a:gd name="connsiteX34" fmla="*/ 1768826 w 2000250"/>
                <a:gd name="connsiteY34" fmla="*/ 1303054 h 1817688"/>
                <a:gd name="connsiteX35" fmla="*/ 1703329 w 2000250"/>
                <a:gd name="connsiteY35" fmla="*/ 1380031 h 1817688"/>
                <a:gd name="connsiteX36" fmla="*/ 1631877 w 2000250"/>
                <a:gd name="connsiteY36" fmla="*/ 1452643 h 1817688"/>
                <a:gd name="connsiteX37" fmla="*/ 1554074 w 2000250"/>
                <a:gd name="connsiteY37" fmla="*/ 1520097 h 1817688"/>
                <a:gd name="connsiteX38" fmla="*/ 1471905 w 2000250"/>
                <a:gd name="connsiteY38" fmla="*/ 1581599 h 1817688"/>
                <a:gd name="connsiteX39" fmla="*/ 1385369 w 2000250"/>
                <a:gd name="connsiteY39" fmla="*/ 1637149 h 1817688"/>
                <a:gd name="connsiteX40" fmla="*/ 1294863 w 2000250"/>
                <a:gd name="connsiteY40" fmla="*/ 1686351 h 1817688"/>
                <a:gd name="connsiteX41" fmla="*/ 1201182 w 2000250"/>
                <a:gd name="connsiteY41" fmla="*/ 1728411 h 1817688"/>
                <a:gd name="connsiteX42" fmla="*/ 1105119 w 2000250"/>
                <a:gd name="connsiteY42" fmla="*/ 1762931 h 1817688"/>
                <a:gd name="connsiteX43" fmla="*/ 1006675 w 2000250"/>
                <a:gd name="connsiteY43" fmla="*/ 1789516 h 1817688"/>
                <a:gd name="connsiteX44" fmla="*/ 907040 w 2000250"/>
                <a:gd name="connsiteY44" fmla="*/ 1807372 h 1817688"/>
                <a:gd name="connsiteX45" fmla="*/ 806610 w 2000250"/>
                <a:gd name="connsiteY45" fmla="*/ 1816895 h 1817688"/>
                <a:gd name="connsiteX46" fmla="*/ 756197 w 2000250"/>
                <a:gd name="connsiteY46" fmla="*/ 1817688 h 1817688"/>
                <a:gd name="connsiteX47" fmla="*/ 706975 w 2000250"/>
                <a:gd name="connsiteY47" fmla="*/ 1816895 h 1817688"/>
                <a:gd name="connsiteX48" fmla="*/ 611309 w 2000250"/>
                <a:gd name="connsiteY48" fmla="*/ 1807372 h 1817688"/>
                <a:gd name="connsiteX49" fmla="*/ 521597 w 2000250"/>
                <a:gd name="connsiteY49" fmla="*/ 1789516 h 1817688"/>
                <a:gd name="connsiteX50" fmla="*/ 437840 w 2000250"/>
                <a:gd name="connsiteY50" fmla="*/ 1762931 h 1817688"/>
                <a:gd name="connsiteX51" fmla="*/ 378694 w 2000250"/>
                <a:gd name="connsiteY51" fmla="*/ 1737537 h 1817688"/>
                <a:gd name="connsiteX52" fmla="*/ 341380 w 2000250"/>
                <a:gd name="connsiteY52" fmla="*/ 1718094 h 1817688"/>
                <a:gd name="connsiteX53" fmla="*/ 306052 w 2000250"/>
                <a:gd name="connsiteY53" fmla="*/ 1697461 h 1817688"/>
                <a:gd name="connsiteX54" fmla="*/ 271914 w 2000250"/>
                <a:gd name="connsiteY54" fmla="*/ 1674448 h 1817688"/>
                <a:gd name="connsiteX55" fmla="*/ 239760 w 2000250"/>
                <a:gd name="connsiteY55" fmla="*/ 1650243 h 1817688"/>
                <a:gd name="connsiteX56" fmla="*/ 209195 w 2000250"/>
                <a:gd name="connsiteY56" fmla="*/ 1624055 h 1817688"/>
                <a:gd name="connsiteX57" fmla="*/ 181011 w 2000250"/>
                <a:gd name="connsiteY57" fmla="*/ 1596280 h 1817688"/>
                <a:gd name="connsiteX58" fmla="*/ 154415 w 2000250"/>
                <a:gd name="connsiteY58" fmla="*/ 1566918 h 1817688"/>
                <a:gd name="connsiteX59" fmla="*/ 130201 w 2000250"/>
                <a:gd name="connsiteY59" fmla="*/ 1535968 h 1817688"/>
                <a:gd name="connsiteX60" fmla="*/ 107575 w 2000250"/>
                <a:gd name="connsiteY60" fmla="*/ 1503432 h 1817688"/>
                <a:gd name="connsiteX61" fmla="*/ 86536 w 2000250"/>
                <a:gd name="connsiteY61" fmla="*/ 1470101 h 1817688"/>
                <a:gd name="connsiteX62" fmla="*/ 67879 w 2000250"/>
                <a:gd name="connsiteY62" fmla="*/ 1435184 h 1817688"/>
                <a:gd name="connsiteX63" fmla="*/ 51207 w 2000250"/>
                <a:gd name="connsiteY63" fmla="*/ 1398680 h 1817688"/>
                <a:gd name="connsiteX64" fmla="*/ 37314 w 2000250"/>
                <a:gd name="connsiteY64" fmla="*/ 1360985 h 1817688"/>
                <a:gd name="connsiteX65" fmla="*/ 25008 w 2000250"/>
                <a:gd name="connsiteY65" fmla="*/ 1322496 h 1817688"/>
                <a:gd name="connsiteX66" fmla="*/ 15481 w 2000250"/>
                <a:gd name="connsiteY66" fmla="*/ 1282817 h 1817688"/>
                <a:gd name="connsiteX67" fmla="*/ 10545 w 2000250"/>
                <a:gd name="connsiteY67" fmla="*/ 1254858 h 1817688"/>
                <a:gd name="connsiteX68" fmla="*/ 7167 w 2000250"/>
                <a:gd name="connsiteY68" fmla="*/ 1237457 h 1817688"/>
                <a:gd name="connsiteX69" fmla="*/ 4376 w 2000250"/>
                <a:gd name="connsiteY69" fmla="*/ 1210070 h 1817688"/>
                <a:gd name="connsiteX70" fmla="*/ 3176 w 2000250"/>
                <a:gd name="connsiteY70" fmla="*/ 1200285 h 1817688"/>
                <a:gd name="connsiteX71" fmla="*/ 2820 w 2000250"/>
                <a:gd name="connsiteY71" fmla="*/ 1194791 h 1817688"/>
                <a:gd name="connsiteX72" fmla="*/ 1991 w 2000250"/>
                <a:gd name="connsiteY72" fmla="*/ 1186657 h 1817688"/>
                <a:gd name="connsiteX73" fmla="*/ 1556 w 2000250"/>
                <a:gd name="connsiteY73" fmla="*/ 1175307 h 1817688"/>
                <a:gd name="connsiteX74" fmla="*/ 397 w 2000250"/>
                <a:gd name="connsiteY74" fmla="*/ 1157432 h 1817688"/>
                <a:gd name="connsiteX75" fmla="*/ 248 w 2000250"/>
                <a:gd name="connsiteY75" fmla="*/ 1141126 h 1817688"/>
                <a:gd name="connsiteX76" fmla="*/ 0 w 2000250"/>
                <a:gd name="connsiteY76" fmla="*/ 1134666 h 1817688"/>
                <a:gd name="connsiteX77" fmla="*/ 144 w 2000250"/>
                <a:gd name="connsiteY77" fmla="*/ 1129833 h 1817688"/>
                <a:gd name="connsiteX78" fmla="*/ 0 w 2000250"/>
                <a:gd name="connsiteY78" fmla="*/ 1114182 h 1817688"/>
                <a:gd name="connsiteX79" fmla="*/ 1985 w 2000250"/>
                <a:gd name="connsiteY79" fmla="*/ 1069345 h 1817688"/>
                <a:gd name="connsiteX80" fmla="*/ 3218 w 2000250"/>
                <a:gd name="connsiteY80" fmla="*/ 1058727 h 1817688"/>
                <a:gd name="connsiteX81" fmla="*/ 3583 w 2000250"/>
                <a:gd name="connsiteY81" fmla="*/ 1053703 h 1817688"/>
                <a:gd name="connsiteX82" fmla="*/ 3822 w 2000250"/>
                <a:gd name="connsiteY82" fmla="*/ 1053529 h 1817688"/>
                <a:gd name="connsiteX83" fmla="*/ 7145 w 2000250"/>
                <a:gd name="connsiteY83" fmla="*/ 1024905 h 1817688"/>
                <a:gd name="connsiteX84" fmla="*/ 14291 w 2000250"/>
                <a:gd name="connsiteY84" fmla="*/ 978877 h 1817688"/>
                <a:gd name="connsiteX85" fmla="*/ 24214 w 2000250"/>
                <a:gd name="connsiteY85" fmla="*/ 932056 h 1817688"/>
                <a:gd name="connsiteX86" fmla="*/ 30169 w 2000250"/>
                <a:gd name="connsiteY86" fmla="*/ 909043 h 1817688"/>
                <a:gd name="connsiteX87" fmla="*/ 43665 w 2000250"/>
                <a:gd name="connsiteY87" fmla="*/ 861825 h 1817688"/>
                <a:gd name="connsiteX88" fmla="*/ 78200 w 2000250"/>
                <a:gd name="connsiteY88" fmla="*/ 770167 h 1817688"/>
                <a:gd name="connsiteX89" fmla="*/ 121468 w 2000250"/>
                <a:gd name="connsiteY89" fmla="*/ 681683 h 1817688"/>
                <a:gd name="connsiteX90" fmla="*/ 172278 w 2000250"/>
                <a:gd name="connsiteY90" fmla="*/ 596373 h 1817688"/>
                <a:gd name="connsiteX91" fmla="*/ 231424 w 2000250"/>
                <a:gd name="connsiteY91" fmla="*/ 514635 h 1817688"/>
                <a:gd name="connsiteX92" fmla="*/ 296922 w 2000250"/>
                <a:gd name="connsiteY92" fmla="*/ 437658 h 1817688"/>
                <a:gd name="connsiteX93" fmla="*/ 368373 w 2000250"/>
                <a:gd name="connsiteY93" fmla="*/ 365046 h 1817688"/>
                <a:gd name="connsiteX94" fmla="*/ 446176 w 2000250"/>
                <a:gd name="connsiteY94" fmla="*/ 297591 h 1817688"/>
                <a:gd name="connsiteX95" fmla="*/ 528346 w 2000250"/>
                <a:gd name="connsiteY95" fmla="*/ 235692 h 1817688"/>
                <a:gd name="connsiteX96" fmla="*/ 614882 w 2000250"/>
                <a:gd name="connsiteY96" fmla="*/ 180142 h 1817688"/>
                <a:gd name="connsiteX97" fmla="*/ 705387 w 2000250"/>
                <a:gd name="connsiteY97" fmla="*/ 131337 h 1817688"/>
                <a:gd name="connsiteX98" fmla="*/ 799068 w 2000250"/>
                <a:gd name="connsiteY98" fmla="*/ 89278 h 1817688"/>
                <a:gd name="connsiteX99" fmla="*/ 895131 w 2000250"/>
                <a:gd name="connsiteY99" fmla="*/ 54757 h 1817688"/>
                <a:gd name="connsiteX100" fmla="*/ 993575 w 2000250"/>
                <a:gd name="connsiteY100" fmla="*/ 28172 h 1817688"/>
                <a:gd name="connsiteX101" fmla="*/ 1093211 w 2000250"/>
                <a:gd name="connsiteY101" fmla="*/ 9920 h 1817688"/>
                <a:gd name="connsiteX102" fmla="*/ 1193640 w 2000250"/>
                <a:gd name="connsiteY102" fmla="*/ 794 h 1817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2000250" h="1817688">
                  <a:moveTo>
                    <a:pt x="1244053" y="0"/>
                  </a:moveTo>
                  <a:lnTo>
                    <a:pt x="1293276" y="794"/>
                  </a:lnTo>
                  <a:lnTo>
                    <a:pt x="1388941" y="9920"/>
                  </a:lnTo>
                  <a:lnTo>
                    <a:pt x="1478653" y="28172"/>
                  </a:lnTo>
                  <a:lnTo>
                    <a:pt x="1562410" y="54757"/>
                  </a:lnTo>
                  <a:lnTo>
                    <a:pt x="1621556" y="80151"/>
                  </a:lnTo>
                  <a:lnTo>
                    <a:pt x="1658870" y="99594"/>
                  </a:lnTo>
                  <a:lnTo>
                    <a:pt x="1694199" y="120227"/>
                  </a:lnTo>
                  <a:lnTo>
                    <a:pt x="1728337" y="143241"/>
                  </a:lnTo>
                  <a:lnTo>
                    <a:pt x="1760490" y="167445"/>
                  </a:lnTo>
                  <a:lnTo>
                    <a:pt x="1791056" y="193633"/>
                  </a:lnTo>
                  <a:lnTo>
                    <a:pt x="1819239" y="221408"/>
                  </a:lnTo>
                  <a:lnTo>
                    <a:pt x="1845835" y="250770"/>
                  </a:lnTo>
                  <a:lnTo>
                    <a:pt x="1870049" y="281720"/>
                  </a:lnTo>
                  <a:lnTo>
                    <a:pt x="1892676" y="313860"/>
                  </a:lnTo>
                  <a:lnTo>
                    <a:pt x="1913714" y="347587"/>
                  </a:lnTo>
                  <a:lnTo>
                    <a:pt x="1932371" y="382504"/>
                  </a:lnTo>
                  <a:lnTo>
                    <a:pt x="1949043" y="419009"/>
                  </a:lnTo>
                  <a:lnTo>
                    <a:pt x="1962937" y="456704"/>
                  </a:lnTo>
                  <a:lnTo>
                    <a:pt x="1975242" y="495192"/>
                  </a:lnTo>
                  <a:lnTo>
                    <a:pt x="1984769" y="534871"/>
                  </a:lnTo>
                  <a:lnTo>
                    <a:pt x="1991914" y="575343"/>
                  </a:lnTo>
                  <a:lnTo>
                    <a:pt x="1997075" y="617403"/>
                  </a:lnTo>
                  <a:lnTo>
                    <a:pt x="1999853" y="660256"/>
                  </a:lnTo>
                  <a:lnTo>
                    <a:pt x="2000250" y="703506"/>
                  </a:lnTo>
                  <a:lnTo>
                    <a:pt x="1998265" y="747946"/>
                  </a:lnTo>
                  <a:lnTo>
                    <a:pt x="1993105" y="792784"/>
                  </a:lnTo>
                  <a:lnTo>
                    <a:pt x="1985960" y="839208"/>
                  </a:lnTo>
                  <a:lnTo>
                    <a:pt x="1976036" y="885235"/>
                  </a:lnTo>
                  <a:lnTo>
                    <a:pt x="1970082" y="909043"/>
                  </a:lnTo>
                  <a:lnTo>
                    <a:pt x="1956585" y="955864"/>
                  </a:lnTo>
                  <a:lnTo>
                    <a:pt x="1922050" y="1047522"/>
                  </a:lnTo>
                  <a:lnTo>
                    <a:pt x="1878782" y="1136006"/>
                  </a:lnTo>
                  <a:lnTo>
                    <a:pt x="1827972" y="1221315"/>
                  </a:lnTo>
                  <a:lnTo>
                    <a:pt x="1768826" y="1303054"/>
                  </a:lnTo>
                  <a:lnTo>
                    <a:pt x="1703329" y="1380031"/>
                  </a:lnTo>
                  <a:lnTo>
                    <a:pt x="1631877" y="1452643"/>
                  </a:lnTo>
                  <a:lnTo>
                    <a:pt x="1554074" y="1520097"/>
                  </a:lnTo>
                  <a:lnTo>
                    <a:pt x="1471905" y="1581599"/>
                  </a:lnTo>
                  <a:lnTo>
                    <a:pt x="1385369" y="1637149"/>
                  </a:lnTo>
                  <a:lnTo>
                    <a:pt x="1294863" y="1686351"/>
                  </a:lnTo>
                  <a:lnTo>
                    <a:pt x="1201182" y="1728411"/>
                  </a:lnTo>
                  <a:lnTo>
                    <a:pt x="1105119" y="1762931"/>
                  </a:lnTo>
                  <a:lnTo>
                    <a:pt x="1006675" y="1789516"/>
                  </a:lnTo>
                  <a:lnTo>
                    <a:pt x="907040" y="1807372"/>
                  </a:lnTo>
                  <a:lnTo>
                    <a:pt x="806610" y="1816895"/>
                  </a:lnTo>
                  <a:lnTo>
                    <a:pt x="756197" y="1817688"/>
                  </a:lnTo>
                  <a:lnTo>
                    <a:pt x="706975" y="1816895"/>
                  </a:lnTo>
                  <a:lnTo>
                    <a:pt x="611309" y="1807372"/>
                  </a:lnTo>
                  <a:lnTo>
                    <a:pt x="521597" y="1789516"/>
                  </a:lnTo>
                  <a:lnTo>
                    <a:pt x="437840" y="1762931"/>
                  </a:lnTo>
                  <a:lnTo>
                    <a:pt x="378694" y="1737537"/>
                  </a:lnTo>
                  <a:lnTo>
                    <a:pt x="341380" y="1718094"/>
                  </a:lnTo>
                  <a:lnTo>
                    <a:pt x="306052" y="1697461"/>
                  </a:lnTo>
                  <a:lnTo>
                    <a:pt x="271914" y="1674448"/>
                  </a:lnTo>
                  <a:lnTo>
                    <a:pt x="239760" y="1650243"/>
                  </a:lnTo>
                  <a:lnTo>
                    <a:pt x="209195" y="1624055"/>
                  </a:lnTo>
                  <a:lnTo>
                    <a:pt x="181011" y="1596280"/>
                  </a:lnTo>
                  <a:lnTo>
                    <a:pt x="154415" y="1566918"/>
                  </a:lnTo>
                  <a:lnTo>
                    <a:pt x="130201" y="1535968"/>
                  </a:lnTo>
                  <a:lnTo>
                    <a:pt x="107575" y="1503432"/>
                  </a:lnTo>
                  <a:lnTo>
                    <a:pt x="86536" y="1470101"/>
                  </a:lnTo>
                  <a:lnTo>
                    <a:pt x="67879" y="1435184"/>
                  </a:lnTo>
                  <a:lnTo>
                    <a:pt x="51207" y="1398680"/>
                  </a:lnTo>
                  <a:lnTo>
                    <a:pt x="37314" y="1360985"/>
                  </a:lnTo>
                  <a:lnTo>
                    <a:pt x="25008" y="1322496"/>
                  </a:lnTo>
                  <a:lnTo>
                    <a:pt x="15481" y="1282817"/>
                  </a:lnTo>
                  <a:lnTo>
                    <a:pt x="10545" y="1254858"/>
                  </a:lnTo>
                  <a:lnTo>
                    <a:pt x="7167" y="1237457"/>
                  </a:lnTo>
                  <a:lnTo>
                    <a:pt x="4376" y="1210070"/>
                  </a:lnTo>
                  <a:lnTo>
                    <a:pt x="3176" y="1200285"/>
                  </a:lnTo>
                  <a:lnTo>
                    <a:pt x="2820" y="1194791"/>
                  </a:lnTo>
                  <a:lnTo>
                    <a:pt x="1991" y="1186657"/>
                  </a:lnTo>
                  <a:lnTo>
                    <a:pt x="1556" y="1175307"/>
                  </a:lnTo>
                  <a:lnTo>
                    <a:pt x="397" y="1157432"/>
                  </a:lnTo>
                  <a:lnTo>
                    <a:pt x="248" y="1141126"/>
                  </a:lnTo>
                  <a:lnTo>
                    <a:pt x="0" y="1134666"/>
                  </a:lnTo>
                  <a:lnTo>
                    <a:pt x="144" y="1129833"/>
                  </a:lnTo>
                  <a:lnTo>
                    <a:pt x="0" y="1114182"/>
                  </a:lnTo>
                  <a:lnTo>
                    <a:pt x="1985" y="1069345"/>
                  </a:lnTo>
                  <a:lnTo>
                    <a:pt x="3218" y="1058727"/>
                  </a:lnTo>
                  <a:lnTo>
                    <a:pt x="3583" y="1053703"/>
                  </a:lnTo>
                  <a:lnTo>
                    <a:pt x="3822" y="1053529"/>
                  </a:lnTo>
                  <a:lnTo>
                    <a:pt x="7145" y="1024905"/>
                  </a:lnTo>
                  <a:lnTo>
                    <a:pt x="14291" y="978877"/>
                  </a:lnTo>
                  <a:lnTo>
                    <a:pt x="24214" y="932056"/>
                  </a:lnTo>
                  <a:lnTo>
                    <a:pt x="30169" y="909043"/>
                  </a:lnTo>
                  <a:lnTo>
                    <a:pt x="43665" y="861825"/>
                  </a:lnTo>
                  <a:lnTo>
                    <a:pt x="78200" y="770167"/>
                  </a:lnTo>
                  <a:lnTo>
                    <a:pt x="121468" y="681683"/>
                  </a:lnTo>
                  <a:lnTo>
                    <a:pt x="172278" y="596373"/>
                  </a:lnTo>
                  <a:lnTo>
                    <a:pt x="231424" y="514635"/>
                  </a:lnTo>
                  <a:lnTo>
                    <a:pt x="296922" y="437658"/>
                  </a:lnTo>
                  <a:lnTo>
                    <a:pt x="368373" y="365046"/>
                  </a:lnTo>
                  <a:lnTo>
                    <a:pt x="446176" y="297591"/>
                  </a:lnTo>
                  <a:lnTo>
                    <a:pt x="528346" y="235692"/>
                  </a:lnTo>
                  <a:lnTo>
                    <a:pt x="614882" y="180142"/>
                  </a:lnTo>
                  <a:lnTo>
                    <a:pt x="705387" y="131337"/>
                  </a:lnTo>
                  <a:lnTo>
                    <a:pt x="799068" y="89278"/>
                  </a:lnTo>
                  <a:lnTo>
                    <a:pt x="895131" y="54757"/>
                  </a:lnTo>
                  <a:lnTo>
                    <a:pt x="993575" y="28172"/>
                  </a:lnTo>
                  <a:lnTo>
                    <a:pt x="1093211" y="9920"/>
                  </a:lnTo>
                  <a:lnTo>
                    <a:pt x="1193640" y="7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8780689" y="2405063"/>
              <a:ext cx="1568450" cy="1436688"/>
            </a:xfrm>
            <a:custGeom>
              <a:avLst/>
              <a:gdLst>
                <a:gd name="connsiteX0" fmla="*/ 976463 w 1568450"/>
                <a:gd name="connsiteY0" fmla="*/ 0 h 1436688"/>
                <a:gd name="connsiteX1" fmla="*/ 1015743 w 1568450"/>
                <a:gd name="connsiteY1" fmla="*/ 397 h 1436688"/>
                <a:gd name="connsiteX2" fmla="*/ 1090337 w 1568450"/>
                <a:gd name="connsiteY2" fmla="*/ 7547 h 1436688"/>
                <a:gd name="connsiteX3" fmla="*/ 1160566 w 1568450"/>
                <a:gd name="connsiteY3" fmla="*/ 21846 h 1436688"/>
                <a:gd name="connsiteX4" fmla="*/ 1226430 w 1568450"/>
                <a:gd name="connsiteY4" fmla="*/ 43295 h 1436688"/>
                <a:gd name="connsiteX5" fmla="*/ 1287137 w 1568450"/>
                <a:gd name="connsiteY5" fmla="*/ 70305 h 1436688"/>
                <a:gd name="connsiteX6" fmla="*/ 1343082 w 1568450"/>
                <a:gd name="connsiteY6" fmla="*/ 104068 h 1436688"/>
                <a:gd name="connsiteX7" fmla="*/ 1393076 w 1568450"/>
                <a:gd name="connsiteY7" fmla="*/ 142596 h 1436688"/>
                <a:gd name="connsiteX8" fmla="*/ 1437911 w 1568450"/>
                <a:gd name="connsiteY8" fmla="*/ 186289 h 1436688"/>
                <a:gd name="connsiteX9" fmla="*/ 1476398 w 1568450"/>
                <a:gd name="connsiteY9" fmla="*/ 235145 h 1436688"/>
                <a:gd name="connsiteX10" fmla="*/ 1508934 w 1568450"/>
                <a:gd name="connsiteY10" fmla="*/ 288370 h 1436688"/>
                <a:gd name="connsiteX11" fmla="*/ 1511141 w 1568450"/>
                <a:gd name="connsiteY11" fmla="*/ 293455 h 1436688"/>
                <a:gd name="connsiteX12" fmla="*/ 1521174 w 1568450"/>
                <a:gd name="connsiteY12" fmla="*/ 313174 h 1436688"/>
                <a:gd name="connsiteX13" fmla="*/ 1540259 w 1568450"/>
                <a:gd name="connsiteY13" fmla="*/ 361282 h 1436688"/>
                <a:gd name="connsiteX14" fmla="*/ 1547813 w 1568450"/>
                <a:gd name="connsiteY14" fmla="*/ 385932 h 1436688"/>
                <a:gd name="connsiteX15" fmla="*/ 1546688 w 1568450"/>
                <a:gd name="connsiteY15" fmla="*/ 386674 h 1436688"/>
                <a:gd name="connsiteX16" fmla="*/ 1552976 w 1568450"/>
                <a:gd name="connsiteY16" fmla="*/ 406737 h 1436688"/>
                <a:gd name="connsiteX17" fmla="*/ 1564482 w 1568450"/>
                <a:gd name="connsiteY17" fmla="*/ 471084 h 1436688"/>
                <a:gd name="connsiteX18" fmla="*/ 1568450 w 1568450"/>
                <a:gd name="connsiteY18" fmla="*/ 539006 h 1436688"/>
                <a:gd name="connsiteX19" fmla="*/ 1565276 w 1568450"/>
                <a:gd name="connsiteY19" fmla="*/ 608914 h 1436688"/>
                <a:gd name="connsiteX20" fmla="*/ 1553770 w 1568450"/>
                <a:gd name="connsiteY20" fmla="*/ 681603 h 1436688"/>
                <a:gd name="connsiteX21" fmla="*/ 1544247 w 1568450"/>
                <a:gd name="connsiteY21" fmla="*/ 718543 h 1436688"/>
                <a:gd name="connsiteX22" fmla="*/ 1533534 w 1568450"/>
                <a:gd name="connsiteY22" fmla="*/ 755086 h 1436688"/>
                <a:gd name="connsiteX23" fmla="*/ 1506950 w 1568450"/>
                <a:gd name="connsiteY23" fmla="*/ 827774 h 1436688"/>
                <a:gd name="connsiteX24" fmla="*/ 1472431 w 1568450"/>
                <a:gd name="connsiteY24" fmla="*/ 898079 h 1436688"/>
                <a:gd name="connsiteX25" fmla="*/ 1462956 w 1568450"/>
                <a:gd name="connsiteY25" fmla="*/ 914044 h 1436688"/>
                <a:gd name="connsiteX26" fmla="*/ 1463676 w 1568450"/>
                <a:gd name="connsiteY26" fmla="*/ 915988 h 1436688"/>
                <a:gd name="connsiteX27" fmla="*/ 1448966 w 1568450"/>
                <a:gd name="connsiteY27" fmla="*/ 941388 h 1436688"/>
                <a:gd name="connsiteX28" fmla="*/ 1415966 w 1568450"/>
                <a:gd name="connsiteY28" fmla="*/ 991394 h 1436688"/>
                <a:gd name="connsiteX29" fmla="*/ 1379389 w 1568450"/>
                <a:gd name="connsiteY29" fmla="*/ 1039813 h 1436688"/>
                <a:gd name="connsiteX30" fmla="*/ 1340028 w 1568450"/>
                <a:gd name="connsiteY30" fmla="*/ 1086247 h 1436688"/>
                <a:gd name="connsiteX31" fmla="*/ 1319354 w 1568450"/>
                <a:gd name="connsiteY31" fmla="*/ 1108076 h 1436688"/>
                <a:gd name="connsiteX32" fmla="*/ 1317498 w 1568450"/>
                <a:gd name="connsiteY32" fmla="*/ 1108076 h 1436688"/>
                <a:gd name="connsiteX33" fmla="*/ 1278408 w 1568450"/>
                <a:gd name="connsiteY33" fmla="*/ 1148318 h 1436688"/>
                <a:gd name="connsiteX34" fmla="*/ 1217701 w 1568450"/>
                <a:gd name="connsiteY34" fmla="*/ 1201543 h 1436688"/>
                <a:gd name="connsiteX35" fmla="*/ 1153027 w 1568450"/>
                <a:gd name="connsiteY35" fmla="*/ 1250399 h 1436688"/>
                <a:gd name="connsiteX36" fmla="*/ 1085179 w 1568450"/>
                <a:gd name="connsiteY36" fmla="*/ 1294092 h 1436688"/>
                <a:gd name="connsiteX37" fmla="*/ 1014156 w 1568450"/>
                <a:gd name="connsiteY37" fmla="*/ 1332621 h 1436688"/>
                <a:gd name="connsiteX38" fmla="*/ 940753 w 1568450"/>
                <a:gd name="connsiteY38" fmla="*/ 1366383 h 1436688"/>
                <a:gd name="connsiteX39" fmla="*/ 864969 w 1568450"/>
                <a:gd name="connsiteY39" fmla="*/ 1393393 h 1436688"/>
                <a:gd name="connsiteX40" fmla="*/ 787995 w 1568450"/>
                <a:gd name="connsiteY40" fmla="*/ 1414445 h 1436688"/>
                <a:gd name="connsiteX41" fmla="*/ 709830 w 1568450"/>
                <a:gd name="connsiteY41" fmla="*/ 1429141 h 1436688"/>
                <a:gd name="connsiteX42" fmla="*/ 631665 w 1568450"/>
                <a:gd name="connsiteY42" fmla="*/ 1436291 h 1436688"/>
                <a:gd name="connsiteX43" fmla="*/ 591988 w 1568450"/>
                <a:gd name="connsiteY43" fmla="*/ 1436688 h 1436688"/>
                <a:gd name="connsiteX44" fmla="*/ 552707 w 1568450"/>
                <a:gd name="connsiteY44" fmla="*/ 1436291 h 1436688"/>
                <a:gd name="connsiteX45" fmla="*/ 478114 w 1568450"/>
                <a:gd name="connsiteY45" fmla="*/ 1429141 h 1436688"/>
                <a:gd name="connsiteX46" fmla="*/ 407885 w 1568450"/>
                <a:gd name="connsiteY46" fmla="*/ 1414445 h 1436688"/>
                <a:gd name="connsiteX47" fmla="*/ 342020 w 1568450"/>
                <a:gd name="connsiteY47" fmla="*/ 1393393 h 1436688"/>
                <a:gd name="connsiteX48" fmla="*/ 281313 w 1568450"/>
                <a:gd name="connsiteY48" fmla="*/ 1366383 h 1436688"/>
                <a:gd name="connsiteX49" fmla="*/ 225368 w 1568450"/>
                <a:gd name="connsiteY49" fmla="*/ 1332621 h 1436688"/>
                <a:gd name="connsiteX50" fmla="*/ 175375 w 1568450"/>
                <a:gd name="connsiteY50" fmla="*/ 1294092 h 1436688"/>
                <a:gd name="connsiteX51" fmla="*/ 130539 w 1568450"/>
                <a:gd name="connsiteY51" fmla="*/ 1250399 h 1436688"/>
                <a:gd name="connsiteX52" fmla="*/ 92052 w 1568450"/>
                <a:gd name="connsiteY52" fmla="*/ 1201543 h 1436688"/>
                <a:gd name="connsiteX53" fmla="*/ 59516 w 1568450"/>
                <a:gd name="connsiteY53" fmla="*/ 1148318 h 1436688"/>
                <a:gd name="connsiteX54" fmla="*/ 34520 w 1568450"/>
                <a:gd name="connsiteY54" fmla="*/ 1090723 h 1436688"/>
                <a:gd name="connsiteX55" fmla="*/ 15474 w 1568450"/>
                <a:gd name="connsiteY55" fmla="*/ 1029951 h 1436688"/>
                <a:gd name="connsiteX56" fmla="*/ 7235 w 1568450"/>
                <a:gd name="connsiteY56" fmla="*/ 983877 h 1436688"/>
                <a:gd name="connsiteX57" fmla="*/ 6726 w 1568450"/>
                <a:gd name="connsiteY57" fmla="*/ 984250 h 1436688"/>
                <a:gd name="connsiteX58" fmla="*/ 4727 w 1568450"/>
                <a:gd name="connsiteY58" fmla="*/ 969847 h 1436688"/>
                <a:gd name="connsiteX59" fmla="*/ 3968 w 1568450"/>
                <a:gd name="connsiteY59" fmla="*/ 965604 h 1436688"/>
                <a:gd name="connsiteX60" fmla="*/ 3843 w 1568450"/>
                <a:gd name="connsiteY60" fmla="*/ 963483 h 1436688"/>
                <a:gd name="connsiteX61" fmla="*/ 2374 w 1568450"/>
                <a:gd name="connsiteY61" fmla="*/ 952897 h 1436688"/>
                <a:gd name="connsiteX62" fmla="*/ 941 w 1568450"/>
                <a:gd name="connsiteY62" fmla="*/ 914097 h 1436688"/>
                <a:gd name="connsiteX63" fmla="*/ 0 w 1568450"/>
                <a:gd name="connsiteY63" fmla="*/ 898079 h 1436688"/>
                <a:gd name="connsiteX64" fmla="*/ 193 w 1568450"/>
                <a:gd name="connsiteY64" fmla="*/ 893816 h 1436688"/>
                <a:gd name="connsiteX65" fmla="*/ 0 w 1568450"/>
                <a:gd name="connsiteY65" fmla="*/ 888603 h 1436688"/>
                <a:gd name="connsiteX66" fmla="*/ 1789 w 1568450"/>
                <a:gd name="connsiteY66" fmla="*/ 858447 h 1436688"/>
                <a:gd name="connsiteX67" fmla="*/ 3174 w 1568450"/>
                <a:gd name="connsiteY67" fmla="*/ 827774 h 1436688"/>
                <a:gd name="connsiteX68" fmla="*/ 3857 w 1568450"/>
                <a:gd name="connsiteY68" fmla="*/ 823607 h 1436688"/>
                <a:gd name="connsiteX69" fmla="*/ 3956 w 1568450"/>
                <a:gd name="connsiteY69" fmla="*/ 821928 h 1436688"/>
                <a:gd name="connsiteX70" fmla="*/ 12710 w 1568450"/>
                <a:gd name="connsiteY70" fmla="*/ 769543 h 1436688"/>
                <a:gd name="connsiteX71" fmla="*/ 15078 w 1568450"/>
                <a:gd name="connsiteY71" fmla="*/ 755086 h 1436688"/>
                <a:gd name="connsiteX72" fmla="*/ 15224 w 1568450"/>
                <a:gd name="connsiteY72" fmla="*/ 754500 h 1436688"/>
                <a:gd name="connsiteX73" fmla="*/ 15430 w 1568450"/>
                <a:gd name="connsiteY73" fmla="*/ 753269 h 1436688"/>
                <a:gd name="connsiteX74" fmla="*/ 24133 w 1568450"/>
                <a:gd name="connsiteY74" fmla="*/ 718344 h 1436688"/>
                <a:gd name="connsiteX75" fmla="*/ 29276 w 1568450"/>
                <a:gd name="connsiteY75" fmla="*/ 700485 h 1436688"/>
                <a:gd name="connsiteX76" fmla="*/ 34419 w 1568450"/>
                <a:gd name="connsiteY76" fmla="*/ 682228 h 1436688"/>
                <a:gd name="connsiteX77" fmla="*/ 34818 w 1568450"/>
                <a:gd name="connsiteY77" fmla="*/ 681942 h 1436688"/>
                <a:gd name="connsiteX78" fmla="*/ 34916 w 1568450"/>
                <a:gd name="connsiteY78" fmla="*/ 681603 h 1436688"/>
                <a:gd name="connsiteX79" fmla="*/ 61500 w 1568450"/>
                <a:gd name="connsiteY79" fmla="*/ 608914 h 1436688"/>
                <a:gd name="connsiteX80" fmla="*/ 96020 w 1568450"/>
                <a:gd name="connsiteY80" fmla="*/ 539006 h 1436688"/>
                <a:gd name="connsiteX81" fmla="*/ 136094 w 1568450"/>
                <a:gd name="connsiteY81" fmla="*/ 471084 h 1436688"/>
                <a:gd name="connsiteX82" fmla="*/ 182120 w 1568450"/>
                <a:gd name="connsiteY82" fmla="*/ 406737 h 1436688"/>
                <a:gd name="connsiteX83" fmla="*/ 234097 w 1568450"/>
                <a:gd name="connsiteY83" fmla="*/ 345965 h 1436688"/>
                <a:gd name="connsiteX84" fmla="*/ 290042 w 1568450"/>
                <a:gd name="connsiteY84" fmla="*/ 288370 h 1436688"/>
                <a:gd name="connsiteX85" fmla="*/ 350749 w 1568450"/>
                <a:gd name="connsiteY85" fmla="*/ 235145 h 1436688"/>
                <a:gd name="connsiteX86" fmla="*/ 415423 w 1568450"/>
                <a:gd name="connsiteY86" fmla="*/ 186289 h 1436688"/>
                <a:gd name="connsiteX87" fmla="*/ 483272 w 1568450"/>
                <a:gd name="connsiteY87" fmla="*/ 142596 h 1436688"/>
                <a:gd name="connsiteX88" fmla="*/ 554294 w 1568450"/>
                <a:gd name="connsiteY88" fmla="*/ 104068 h 1436688"/>
                <a:gd name="connsiteX89" fmla="*/ 627698 w 1568450"/>
                <a:gd name="connsiteY89" fmla="*/ 70305 h 1436688"/>
                <a:gd name="connsiteX90" fmla="*/ 703482 w 1568450"/>
                <a:gd name="connsiteY90" fmla="*/ 43295 h 1436688"/>
                <a:gd name="connsiteX91" fmla="*/ 780456 w 1568450"/>
                <a:gd name="connsiteY91" fmla="*/ 21846 h 1436688"/>
                <a:gd name="connsiteX92" fmla="*/ 858620 w 1568450"/>
                <a:gd name="connsiteY92" fmla="*/ 7547 h 1436688"/>
                <a:gd name="connsiteX93" fmla="*/ 936785 w 1568450"/>
                <a:gd name="connsiteY93" fmla="*/ 397 h 143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1568450" h="1436688">
                  <a:moveTo>
                    <a:pt x="976463" y="0"/>
                  </a:moveTo>
                  <a:lnTo>
                    <a:pt x="1015743" y="397"/>
                  </a:lnTo>
                  <a:lnTo>
                    <a:pt x="1090337" y="7547"/>
                  </a:lnTo>
                  <a:lnTo>
                    <a:pt x="1160566" y="21846"/>
                  </a:lnTo>
                  <a:lnTo>
                    <a:pt x="1226430" y="43295"/>
                  </a:lnTo>
                  <a:lnTo>
                    <a:pt x="1287137" y="70305"/>
                  </a:lnTo>
                  <a:lnTo>
                    <a:pt x="1343082" y="104068"/>
                  </a:lnTo>
                  <a:lnTo>
                    <a:pt x="1393076" y="142596"/>
                  </a:lnTo>
                  <a:lnTo>
                    <a:pt x="1437911" y="186289"/>
                  </a:lnTo>
                  <a:lnTo>
                    <a:pt x="1476398" y="235145"/>
                  </a:lnTo>
                  <a:lnTo>
                    <a:pt x="1508934" y="288370"/>
                  </a:lnTo>
                  <a:lnTo>
                    <a:pt x="1511141" y="293455"/>
                  </a:lnTo>
                  <a:lnTo>
                    <a:pt x="1521174" y="313174"/>
                  </a:lnTo>
                  <a:lnTo>
                    <a:pt x="1540259" y="361282"/>
                  </a:lnTo>
                  <a:lnTo>
                    <a:pt x="1547813" y="385932"/>
                  </a:lnTo>
                  <a:lnTo>
                    <a:pt x="1546688" y="386674"/>
                  </a:lnTo>
                  <a:lnTo>
                    <a:pt x="1552976" y="406737"/>
                  </a:lnTo>
                  <a:lnTo>
                    <a:pt x="1564482" y="471084"/>
                  </a:lnTo>
                  <a:lnTo>
                    <a:pt x="1568450" y="539006"/>
                  </a:lnTo>
                  <a:lnTo>
                    <a:pt x="1565276" y="608914"/>
                  </a:lnTo>
                  <a:lnTo>
                    <a:pt x="1553770" y="681603"/>
                  </a:lnTo>
                  <a:lnTo>
                    <a:pt x="1544247" y="718543"/>
                  </a:lnTo>
                  <a:lnTo>
                    <a:pt x="1533534" y="755086"/>
                  </a:lnTo>
                  <a:lnTo>
                    <a:pt x="1506950" y="827774"/>
                  </a:lnTo>
                  <a:lnTo>
                    <a:pt x="1472431" y="898079"/>
                  </a:lnTo>
                  <a:lnTo>
                    <a:pt x="1462956" y="914044"/>
                  </a:lnTo>
                  <a:lnTo>
                    <a:pt x="1463676" y="915988"/>
                  </a:lnTo>
                  <a:lnTo>
                    <a:pt x="1448966" y="941388"/>
                  </a:lnTo>
                  <a:lnTo>
                    <a:pt x="1415966" y="991394"/>
                  </a:lnTo>
                  <a:lnTo>
                    <a:pt x="1379389" y="1039813"/>
                  </a:lnTo>
                  <a:lnTo>
                    <a:pt x="1340028" y="1086247"/>
                  </a:lnTo>
                  <a:lnTo>
                    <a:pt x="1319354" y="1108076"/>
                  </a:lnTo>
                  <a:lnTo>
                    <a:pt x="1317498" y="1108076"/>
                  </a:lnTo>
                  <a:lnTo>
                    <a:pt x="1278408" y="1148318"/>
                  </a:lnTo>
                  <a:lnTo>
                    <a:pt x="1217701" y="1201543"/>
                  </a:lnTo>
                  <a:lnTo>
                    <a:pt x="1153027" y="1250399"/>
                  </a:lnTo>
                  <a:lnTo>
                    <a:pt x="1085179" y="1294092"/>
                  </a:lnTo>
                  <a:lnTo>
                    <a:pt x="1014156" y="1332621"/>
                  </a:lnTo>
                  <a:lnTo>
                    <a:pt x="940753" y="1366383"/>
                  </a:lnTo>
                  <a:lnTo>
                    <a:pt x="864969" y="1393393"/>
                  </a:lnTo>
                  <a:lnTo>
                    <a:pt x="787995" y="1414445"/>
                  </a:lnTo>
                  <a:lnTo>
                    <a:pt x="709830" y="1429141"/>
                  </a:lnTo>
                  <a:lnTo>
                    <a:pt x="631665" y="1436291"/>
                  </a:lnTo>
                  <a:lnTo>
                    <a:pt x="591988" y="1436688"/>
                  </a:lnTo>
                  <a:lnTo>
                    <a:pt x="552707" y="1436291"/>
                  </a:lnTo>
                  <a:lnTo>
                    <a:pt x="478114" y="1429141"/>
                  </a:lnTo>
                  <a:lnTo>
                    <a:pt x="407885" y="1414445"/>
                  </a:lnTo>
                  <a:lnTo>
                    <a:pt x="342020" y="1393393"/>
                  </a:lnTo>
                  <a:lnTo>
                    <a:pt x="281313" y="1366383"/>
                  </a:lnTo>
                  <a:lnTo>
                    <a:pt x="225368" y="1332621"/>
                  </a:lnTo>
                  <a:lnTo>
                    <a:pt x="175375" y="1294092"/>
                  </a:lnTo>
                  <a:lnTo>
                    <a:pt x="130539" y="1250399"/>
                  </a:lnTo>
                  <a:lnTo>
                    <a:pt x="92052" y="1201543"/>
                  </a:lnTo>
                  <a:lnTo>
                    <a:pt x="59516" y="1148318"/>
                  </a:lnTo>
                  <a:lnTo>
                    <a:pt x="34520" y="1090723"/>
                  </a:lnTo>
                  <a:lnTo>
                    <a:pt x="15474" y="1029951"/>
                  </a:lnTo>
                  <a:lnTo>
                    <a:pt x="7235" y="983877"/>
                  </a:lnTo>
                  <a:lnTo>
                    <a:pt x="6726" y="984250"/>
                  </a:lnTo>
                  <a:lnTo>
                    <a:pt x="4727" y="969847"/>
                  </a:lnTo>
                  <a:lnTo>
                    <a:pt x="3968" y="965604"/>
                  </a:lnTo>
                  <a:lnTo>
                    <a:pt x="3843" y="963483"/>
                  </a:lnTo>
                  <a:lnTo>
                    <a:pt x="2374" y="952897"/>
                  </a:lnTo>
                  <a:lnTo>
                    <a:pt x="941" y="914097"/>
                  </a:lnTo>
                  <a:lnTo>
                    <a:pt x="0" y="898079"/>
                  </a:lnTo>
                  <a:lnTo>
                    <a:pt x="193" y="893816"/>
                  </a:lnTo>
                  <a:lnTo>
                    <a:pt x="0" y="888603"/>
                  </a:lnTo>
                  <a:lnTo>
                    <a:pt x="1789" y="858447"/>
                  </a:lnTo>
                  <a:lnTo>
                    <a:pt x="3174" y="827774"/>
                  </a:lnTo>
                  <a:lnTo>
                    <a:pt x="3857" y="823607"/>
                  </a:lnTo>
                  <a:lnTo>
                    <a:pt x="3956" y="821928"/>
                  </a:lnTo>
                  <a:lnTo>
                    <a:pt x="12710" y="769543"/>
                  </a:lnTo>
                  <a:lnTo>
                    <a:pt x="15078" y="755086"/>
                  </a:lnTo>
                  <a:lnTo>
                    <a:pt x="15224" y="754500"/>
                  </a:lnTo>
                  <a:lnTo>
                    <a:pt x="15430" y="753269"/>
                  </a:lnTo>
                  <a:lnTo>
                    <a:pt x="24133" y="718344"/>
                  </a:lnTo>
                  <a:lnTo>
                    <a:pt x="29276" y="700485"/>
                  </a:lnTo>
                  <a:lnTo>
                    <a:pt x="34419" y="682228"/>
                  </a:lnTo>
                  <a:lnTo>
                    <a:pt x="34818" y="681942"/>
                  </a:lnTo>
                  <a:lnTo>
                    <a:pt x="34916" y="681603"/>
                  </a:lnTo>
                  <a:lnTo>
                    <a:pt x="61500" y="608914"/>
                  </a:lnTo>
                  <a:lnTo>
                    <a:pt x="96020" y="539006"/>
                  </a:lnTo>
                  <a:lnTo>
                    <a:pt x="136094" y="471084"/>
                  </a:lnTo>
                  <a:lnTo>
                    <a:pt x="182120" y="406737"/>
                  </a:lnTo>
                  <a:lnTo>
                    <a:pt x="234097" y="345965"/>
                  </a:lnTo>
                  <a:lnTo>
                    <a:pt x="290042" y="288370"/>
                  </a:lnTo>
                  <a:lnTo>
                    <a:pt x="350749" y="235145"/>
                  </a:lnTo>
                  <a:lnTo>
                    <a:pt x="415423" y="186289"/>
                  </a:lnTo>
                  <a:lnTo>
                    <a:pt x="483272" y="142596"/>
                  </a:lnTo>
                  <a:lnTo>
                    <a:pt x="554294" y="104068"/>
                  </a:lnTo>
                  <a:lnTo>
                    <a:pt x="627698" y="70305"/>
                  </a:lnTo>
                  <a:lnTo>
                    <a:pt x="703482" y="43295"/>
                  </a:lnTo>
                  <a:lnTo>
                    <a:pt x="780456" y="21846"/>
                  </a:lnTo>
                  <a:lnTo>
                    <a:pt x="858620" y="7547"/>
                  </a:lnTo>
                  <a:lnTo>
                    <a:pt x="936785" y="397"/>
                  </a:lnTo>
                  <a:close/>
                </a:path>
              </a:pathLst>
            </a:custGeom>
            <a:solidFill>
              <a:srgbClr val="EC1C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8991827" y="2592388"/>
              <a:ext cx="1146175" cy="1062038"/>
            </a:xfrm>
            <a:custGeom>
              <a:avLst/>
              <a:gdLst>
                <a:gd name="connsiteX0" fmla="*/ 715616 w 1146175"/>
                <a:gd name="connsiteY0" fmla="*/ 0 h 1062038"/>
                <a:gd name="connsiteX1" fmla="*/ 743765 w 1146175"/>
                <a:gd name="connsiteY1" fmla="*/ 397 h 1062038"/>
                <a:gd name="connsiteX2" fmla="*/ 798081 w 1146175"/>
                <a:gd name="connsiteY2" fmla="*/ 6348 h 1062038"/>
                <a:gd name="connsiteX3" fmla="*/ 849621 w 1146175"/>
                <a:gd name="connsiteY3" fmla="*/ 16663 h 1062038"/>
                <a:gd name="connsiteX4" fmla="*/ 897196 w 1146175"/>
                <a:gd name="connsiteY4" fmla="*/ 32532 h 1062038"/>
                <a:gd name="connsiteX5" fmla="*/ 941997 w 1146175"/>
                <a:gd name="connsiteY5" fmla="*/ 52368 h 1062038"/>
                <a:gd name="connsiteX6" fmla="*/ 982832 w 1146175"/>
                <a:gd name="connsiteY6" fmla="*/ 76568 h 1062038"/>
                <a:gd name="connsiteX7" fmla="*/ 1019307 w 1146175"/>
                <a:gd name="connsiteY7" fmla="*/ 105529 h 1062038"/>
                <a:gd name="connsiteX8" fmla="*/ 1051420 w 1146175"/>
                <a:gd name="connsiteY8" fmla="*/ 138061 h 1062038"/>
                <a:gd name="connsiteX9" fmla="*/ 1079966 w 1146175"/>
                <a:gd name="connsiteY9" fmla="*/ 173767 h 1062038"/>
                <a:gd name="connsiteX10" fmla="*/ 1102961 w 1146175"/>
                <a:gd name="connsiteY10" fmla="*/ 213439 h 1062038"/>
                <a:gd name="connsiteX11" fmla="*/ 1118980 w 1146175"/>
                <a:gd name="connsiteY11" fmla="*/ 250377 h 1062038"/>
                <a:gd name="connsiteX12" fmla="*/ 1120378 w 1146175"/>
                <a:gd name="connsiteY12" fmla="*/ 249238 h 1062038"/>
                <a:gd name="connsiteX13" fmla="*/ 1127125 w 1146175"/>
                <a:gd name="connsiteY13" fmla="*/ 267891 h 1062038"/>
                <a:gd name="connsiteX14" fmla="*/ 1137840 w 1146175"/>
                <a:gd name="connsiteY14" fmla="*/ 307181 h 1062038"/>
                <a:gd name="connsiteX15" fmla="*/ 1141412 w 1146175"/>
                <a:gd name="connsiteY15" fmla="*/ 327422 h 1062038"/>
                <a:gd name="connsiteX16" fmla="*/ 1139914 w 1146175"/>
                <a:gd name="connsiteY16" fmla="*/ 328393 h 1062038"/>
                <a:gd name="connsiteX17" fmla="*/ 1143400 w 1146175"/>
                <a:gd name="connsiteY17" fmla="*/ 348326 h 1062038"/>
                <a:gd name="connsiteX18" fmla="*/ 1146175 w 1146175"/>
                <a:gd name="connsiteY18" fmla="*/ 397917 h 1062038"/>
                <a:gd name="connsiteX19" fmla="*/ 1143400 w 1146175"/>
                <a:gd name="connsiteY19" fmla="*/ 449888 h 1062038"/>
                <a:gd name="connsiteX20" fmla="*/ 1134678 w 1146175"/>
                <a:gd name="connsiteY20" fmla="*/ 503447 h 1062038"/>
                <a:gd name="connsiteX21" fmla="*/ 1127938 w 1146175"/>
                <a:gd name="connsiteY21" fmla="*/ 531218 h 1062038"/>
                <a:gd name="connsiteX22" fmla="*/ 1120009 w 1146175"/>
                <a:gd name="connsiteY22" fmla="*/ 558592 h 1062038"/>
                <a:gd name="connsiteX23" fmla="*/ 1119126 w 1146175"/>
                <a:gd name="connsiteY23" fmla="*/ 560929 h 1062038"/>
                <a:gd name="connsiteX24" fmla="*/ 1120378 w 1146175"/>
                <a:gd name="connsiteY24" fmla="*/ 561975 h 1062038"/>
                <a:gd name="connsiteX25" fmla="*/ 1110059 w 1146175"/>
                <a:gd name="connsiteY25" fmla="*/ 590947 h 1062038"/>
                <a:gd name="connsiteX26" fmla="*/ 1085056 w 1146175"/>
                <a:gd name="connsiteY26" fmla="*/ 647700 h 1062038"/>
                <a:gd name="connsiteX27" fmla="*/ 1054497 w 1146175"/>
                <a:gd name="connsiteY27" fmla="*/ 702072 h 1062038"/>
                <a:gd name="connsiteX28" fmla="*/ 1018381 w 1146175"/>
                <a:gd name="connsiteY28" fmla="*/ 754063 h 1062038"/>
                <a:gd name="connsiteX29" fmla="*/ 978297 w 1146175"/>
                <a:gd name="connsiteY29" fmla="*/ 803672 h 1062038"/>
                <a:gd name="connsiteX30" fmla="*/ 933847 w 1146175"/>
                <a:gd name="connsiteY30" fmla="*/ 849313 h 1062038"/>
                <a:gd name="connsiteX31" fmla="*/ 885825 w 1146175"/>
                <a:gd name="connsiteY31" fmla="*/ 891382 h 1062038"/>
                <a:gd name="connsiteX32" fmla="*/ 833834 w 1146175"/>
                <a:gd name="connsiteY32" fmla="*/ 930276 h 1062038"/>
                <a:gd name="connsiteX33" fmla="*/ 807243 w 1146175"/>
                <a:gd name="connsiteY33" fmla="*/ 947738 h 1062038"/>
                <a:gd name="connsiteX34" fmla="*/ 806257 w 1146175"/>
                <a:gd name="connsiteY34" fmla="*/ 946717 h 1062038"/>
                <a:gd name="connsiteX35" fmla="*/ 791341 w 1146175"/>
                <a:gd name="connsiteY35" fmla="*/ 956509 h 1062038"/>
                <a:gd name="connsiteX36" fmla="*/ 739008 w 1146175"/>
                <a:gd name="connsiteY36" fmla="*/ 985470 h 1062038"/>
                <a:gd name="connsiteX37" fmla="*/ 685485 w 1146175"/>
                <a:gd name="connsiteY37" fmla="*/ 1009273 h 1062038"/>
                <a:gd name="connsiteX38" fmla="*/ 630773 w 1146175"/>
                <a:gd name="connsiteY38" fmla="*/ 1029507 h 1062038"/>
                <a:gd name="connsiteX39" fmla="*/ 574079 w 1146175"/>
                <a:gd name="connsiteY39" fmla="*/ 1045376 h 1062038"/>
                <a:gd name="connsiteX40" fmla="*/ 516988 w 1146175"/>
                <a:gd name="connsiteY40" fmla="*/ 1055691 h 1062038"/>
                <a:gd name="connsiteX41" fmla="*/ 459501 w 1146175"/>
                <a:gd name="connsiteY41" fmla="*/ 1061245 h 1062038"/>
                <a:gd name="connsiteX42" fmla="*/ 430559 w 1146175"/>
                <a:gd name="connsiteY42" fmla="*/ 1062038 h 1062038"/>
                <a:gd name="connsiteX43" fmla="*/ 402410 w 1146175"/>
                <a:gd name="connsiteY43" fmla="*/ 1061245 h 1062038"/>
                <a:gd name="connsiteX44" fmla="*/ 348095 w 1146175"/>
                <a:gd name="connsiteY44" fmla="*/ 1055691 h 1062038"/>
                <a:gd name="connsiteX45" fmla="*/ 296555 w 1146175"/>
                <a:gd name="connsiteY45" fmla="*/ 1045376 h 1062038"/>
                <a:gd name="connsiteX46" fmla="*/ 248979 w 1146175"/>
                <a:gd name="connsiteY46" fmla="*/ 1029507 h 1062038"/>
                <a:gd name="connsiteX47" fmla="*/ 204179 w 1146175"/>
                <a:gd name="connsiteY47" fmla="*/ 1009273 h 1062038"/>
                <a:gd name="connsiteX48" fmla="*/ 163740 w 1146175"/>
                <a:gd name="connsiteY48" fmla="*/ 985470 h 1062038"/>
                <a:gd name="connsiteX49" fmla="*/ 126868 w 1146175"/>
                <a:gd name="connsiteY49" fmla="*/ 956509 h 1062038"/>
                <a:gd name="connsiteX50" fmla="*/ 94755 w 1146175"/>
                <a:gd name="connsiteY50" fmla="*/ 923977 h 1062038"/>
                <a:gd name="connsiteX51" fmla="*/ 67003 w 1146175"/>
                <a:gd name="connsiteY51" fmla="*/ 888272 h 1062038"/>
                <a:gd name="connsiteX52" fmla="*/ 43215 w 1146175"/>
                <a:gd name="connsiteY52" fmla="*/ 848599 h 1062038"/>
                <a:gd name="connsiteX53" fmla="*/ 24977 w 1146175"/>
                <a:gd name="connsiteY53" fmla="*/ 806546 h 1062038"/>
                <a:gd name="connsiteX54" fmla="*/ 11498 w 1146175"/>
                <a:gd name="connsiteY54" fmla="*/ 760922 h 1062038"/>
                <a:gd name="connsiteX55" fmla="*/ 2775 w 1146175"/>
                <a:gd name="connsiteY55" fmla="*/ 713712 h 1062038"/>
                <a:gd name="connsiteX56" fmla="*/ 0 w 1146175"/>
                <a:gd name="connsiteY56" fmla="*/ 664121 h 1062038"/>
                <a:gd name="connsiteX57" fmla="*/ 912 w 1146175"/>
                <a:gd name="connsiteY57" fmla="*/ 647039 h 1062038"/>
                <a:gd name="connsiteX58" fmla="*/ 0 w 1146175"/>
                <a:gd name="connsiteY58" fmla="*/ 647700 h 1062038"/>
                <a:gd name="connsiteX59" fmla="*/ 812 w 1146175"/>
                <a:gd name="connsiteY59" fmla="*/ 627558 h 1062038"/>
                <a:gd name="connsiteX60" fmla="*/ 5680 w 1146175"/>
                <a:gd name="connsiteY60" fmla="*/ 587274 h 1062038"/>
                <a:gd name="connsiteX61" fmla="*/ 9331 w 1146175"/>
                <a:gd name="connsiteY61" fmla="*/ 566737 h 1062038"/>
                <a:gd name="connsiteX62" fmla="*/ 10016 w 1146175"/>
                <a:gd name="connsiteY62" fmla="*/ 567689 h 1062038"/>
                <a:gd name="connsiteX63" fmla="*/ 11498 w 1146175"/>
                <a:gd name="connsiteY63" fmla="*/ 558592 h 1062038"/>
                <a:gd name="connsiteX64" fmla="*/ 18238 w 1146175"/>
                <a:gd name="connsiteY64" fmla="*/ 531218 h 1062038"/>
                <a:gd name="connsiteX65" fmla="*/ 26167 w 1146175"/>
                <a:gd name="connsiteY65" fmla="*/ 503447 h 1062038"/>
                <a:gd name="connsiteX66" fmla="*/ 26989 w 1146175"/>
                <a:gd name="connsiteY66" fmla="*/ 501269 h 1062038"/>
                <a:gd name="connsiteX67" fmla="*/ 32192 w 1146175"/>
                <a:gd name="connsiteY67" fmla="*/ 484421 h 1062038"/>
                <a:gd name="connsiteX68" fmla="*/ 40581 w 1146175"/>
                <a:gd name="connsiteY68" fmla="*/ 463628 h 1062038"/>
                <a:gd name="connsiteX69" fmla="*/ 41399 w 1146175"/>
                <a:gd name="connsiteY69" fmla="*/ 463098 h 1062038"/>
                <a:gd name="connsiteX70" fmla="*/ 46386 w 1146175"/>
                <a:gd name="connsiteY70" fmla="*/ 449888 h 1062038"/>
                <a:gd name="connsiteX71" fmla="*/ 70967 w 1146175"/>
                <a:gd name="connsiteY71" fmla="*/ 397917 h 1062038"/>
                <a:gd name="connsiteX72" fmla="*/ 100702 w 1146175"/>
                <a:gd name="connsiteY72" fmla="*/ 348326 h 1062038"/>
                <a:gd name="connsiteX73" fmla="*/ 134401 w 1146175"/>
                <a:gd name="connsiteY73" fmla="*/ 300719 h 1062038"/>
                <a:gd name="connsiteX74" fmla="*/ 172462 w 1146175"/>
                <a:gd name="connsiteY74" fmla="*/ 255492 h 1062038"/>
                <a:gd name="connsiteX75" fmla="*/ 213297 w 1146175"/>
                <a:gd name="connsiteY75" fmla="*/ 213439 h 1062038"/>
                <a:gd name="connsiteX76" fmla="*/ 258098 w 1146175"/>
                <a:gd name="connsiteY76" fmla="*/ 173767 h 1062038"/>
                <a:gd name="connsiteX77" fmla="*/ 305277 w 1146175"/>
                <a:gd name="connsiteY77" fmla="*/ 138061 h 1062038"/>
                <a:gd name="connsiteX78" fmla="*/ 354835 w 1146175"/>
                <a:gd name="connsiteY78" fmla="*/ 105529 h 1062038"/>
                <a:gd name="connsiteX79" fmla="*/ 407168 w 1146175"/>
                <a:gd name="connsiteY79" fmla="*/ 76568 h 1062038"/>
                <a:gd name="connsiteX80" fmla="*/ 460690 w 1146175"/>
                <a:gd name="connsiteY80" fmla="*/ 52368 h 1062038"/>
                <a:gd name="connsiteX81" fmla="*/ 515402 w 1146175"/>
                <a:gd name="connsiteY81" fmla="*/ 32532 h 1062038"/>
                <a:gd name="connsiteX82" fmla="*/ 572097 w 1146175"/>
                <a:gd name="connsiteY82" fmla="*/ 16663 h 1062038"/>
                <a:gd name="connsiteX83" fmla="*/ 629187 w 1146175"/>
                <a:gd name="connsiteY83" fmla="*/ 6348 h 1062038"/>
                <a:gd name="connsiteX84" fmla="*/ 686674 w 1146175"/>
                <a:gd name="connsiteY84" fmla="*/ 397 h 1062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1146175" h="1062038">
                  <a:moveTo>
                    <a:pt x="715616" y="0"/>
                  </a:moveTo>
                  <a:lnTo>
                    <a:pt x="743765" y="397"/>
                  </a:lnTo>
                  <a:lnTo>
                    <a:pt x="798081" y="6348"/>
                  </a:lnTo>
                  <a:lnTo>
                    <a:pt x="849621" y="16663"/>
                  </a:lnTo>
                  <a:lnTo>
                    <a:pt x="897196" y="32532"/>
                  </a:lnTo>
                  <a:lnTo>
                    <a:pt x="941997" y="52368"/>
                  </a:lnTo>
                  <a:lnTo>
                    <a:pt x="982832" y="76568"/>
                  </a:lnTo>
                  <a:lnTo>
                    <a:pt x="1019307" y="105529"/>
                  </a:lnTo>
                  <a:lnTo>
                    <a:pt x="1051420" y="138061"/>
                  </a:lnTo>
                  <a:lnTo>
                    <a:pt x="1079966" y="173767"/>
                  </a:lnTo>
                  <a:lnTo>
                    <a:pt x="1102961" y="213439"/>
                  </a:lnTo>
                  <a:lnTo>
                    <a:pt x="1118980" y="250377"/>
                  </a:lnTo>
                  <a:lnTo>
                    <a:pt x="1120378" y="249238"/>
                  </a:lnTo>
                  <a:lnTo>
                    <a:pt x="1127125" y="267891"/>
                  </a:lnTo>
                  <a:lnTo>
                    <a:pt x="1137840" y="307181"/>
                  </a:lnTo>
                  <a:lnTo>
                    <a:pt x="1141412" y="327422"/>
                  </a:lnTo>
                  <a:lnTo>
                    <a:pt x="1139914" y="328393"/>
                  </a:lnTo>
                  <a:lnTo>
                    <a:pt x="1143400" y="348326"/>
                  </a:lnTo>
                  <a:lnTo>
                    <a:pt x="1146175" y="397917"/>
                  </a:lnTo>
                  <a:lnTo>
                    <a:pt x="1143400" y="449888"/>
                  </a:lnTo>
                  <a:lnTo>
                    <a:pt x="1134678" y="503447"/>
                  </a:lnTo>
                  <a:lnTo>
                    <a:pt x="1127938" y="531218"/>
                  </a:lnTo>
                  <a:lnTo>
                    <a:pt x="1120009" y="558592"/>
                  </a:lnTo>
                  <a:lnTo>
                    <a:pt x="1119126" y="560929"/>
                  </a:lnTo>
                  <a:lnTo>
                    <a:pt x="1120378" y="561975"/>
                  </a:lnTo>
                  <a:lnTo>
                    <a:pt x="1110059" y="590947"/>
                  </a:lnTo>
                  <a:lnTo>
                    <a:pt x="1085056" y="647700"/>
                  </a:lnTo>
                  <a:lnTo>
                    <a:pt x="1054497" y="702072"/>
                  </a:lnTo>
                  <a:lnTo>
                    <a:pt x="1018381" y="754063"/>
                  </a:lnTo>
                  <a:lnTo>
                    <a:pt x="978297" y="803672"/>
                  </a:lnTo>
                  <a:lnTo>
                    <a:pt x="933847" y="849313"/>
                  </a:lnTo>
                  <a:lnTo>
                    <a:pt x="885825" y="891382"/>
                  </a:lnTo>
                  <a:lnTo>
                    <a:pt x="833834" y="930276"/>
                  </a:lnTo>
                  <a:lnTo>
                    <a:pt x="807243" y="947738"/>
                  </a:lnTo>
                  <a:lnTo>
                    <a:pt x="806257" y="946717"/>
                  </a:lnTo>
                  <a:lnTo>
                    <a:pt x="791341" y="956509"/>
                  </a:lnTo>
                  <a:lnTo>
                    <a:pt x="739008" y="985470"/>
                  </a:lnTo>
                  <a:lnTo>
                    <a:pt x="685485" y="1009273"/>
                  </a:lnTo>
                  <a:lnTo>
                    <a:pt x="630773" y="1029507"/>
                  </a:lnTo>
                  <a:lnTo>
                    <a:pt x="574079" y="1045376"/>
                  </a:lnTo>
                  <a:lnTo>
                    <a:pt x="516988" y="1055691"/>
                  </a:lnTo>
                  <a:lnTo>
                    <a:pt x="459501" y="1061245"/>
                  </a:lnTo>
                  <a:lnTo>
                    <a:pt x="430559" y="1062038"/>
                  </a:lnTo>
                  <a:lnTo>
                    <a:pt x="402410" y="1061245"/>
                  </a:lnTo>
                  <a:lnTo>
                    <a:pt x="348095" y="1055691"/>
                  </a:lnTo>
                  <a:lnTo>
                    <a:pt x="296555" y="1045376"/>
                  </a:lnTo>
                  <a:lnTo>
                    <a:pt x="248979" y="1029507"/>
                  </a:lnTo>
                  <a:lnTo>
                    <a:pt x="204179" y="1009273"/>
                  </a:lnTo>
                  <a:lnTo>
                    <a:pt x="163740" y="985470"/>
                  </a:lnTo>
                  <a:lnTo>
                    <a:pt x="126868" y="956509"/>
                  </a:lnTo>
                  <a:lnTo>
                    <a:pt x="94755" y="923977"/>
                  </a:lnTo>
                  <a:lnTo>
                    <a:pt x="67003" y="888272"/>
                  </a:lnTo>
                  <a:lnTo>
                    <a:pt x="43215" y="848599"/>
                  </a:lnTo>
                  <a:lnTo>
                    <a:pt x="24977" y="806546"/>
                  </a:lnTo>
                  <a:lnTo>
                    <a:pt x="11498" y="760922"/>
                  </a:lnTo>
                  <a:lnTo>
                    <a:pt x="2775" y="713712"/>
                  </a:lnTo>
                  <a:lnTo>
                    <a:pt x="0" y="664121"/>
                  </a:lnTo>
                  <a:lnTo>
                    <a:pt x="912" y="647039"/>
                  </a:lnTo>
                  <a:lnTo>
                    <a:pt x="0" y="647700"/>
                  </a:lnTo>
                  <a:lnTo>
                    <a:pt x="812" y="627558"/>
                  </a:lnTo>
                  <a:lnTo>
                    <a:pt x="5680" y="587274"/>
                  </a:lnTo>
                  <a:lnTo>
                    <a:pt x="9331" y="566737"/>
                  </a:lnTo>
                  <a:lnTo>
                    <a:pt x="10016" y="567689"/>
                  </a:lnTo>
                  <a:lnTo>
                    <a:pt x="11498" y="558592"/>
                  </a:lnTo>
                  <a:lnTo>
                    <a:pt x="18238" y="531218"/>
                  </a:lnTo>
                  <a:lnTo>
                    <a:pt x="26167" y="503447"/>
                  </a:lnTo>
                  <a:lnTo>
                    <a:pt x="26989" y="501269"/>
                  </a:lnTo>
                  <a:lnTo>
                    <a:pt x="32192" y="484421"/>
                  </a:lnTo>
                  <a:lnTo>
                    <a:pt x="40581" y="463628"/>
                  </a:lnTo>
                  <a:lnTo>
                    <a:pt x="41399" y="463098"/>
                  </a:lnTo>
                  <a:lnTo>
                    <a:pt x="46386" y="449888"/>
                  </a:lnTo>
                  <a:lnTo>
                    <a:pt x="70967" y="397917"/>
                  </a:lnTo>
                  <a:lnTo>
                    <a:pt x="100702" y="348326"/>
                  </a:lnTo>
                  <a:lnTo>
                    <a:pt x="134401" y="300719"/>
                  </a:lnTo>
                  <a:lnTo>
                    <a:pt x="172462" y="255492"/>
                  </a:lnTo>
                  <a:lnTo>
                    <a:pt x="213297" y="213439"/>
                  </a:lnTo>
                  <a:lnTo>
                    <a:pt x="258098" y="173767"/>
                  </a:lnTo>
                  <a:lnTo>
                    <a:pt x="305277" y="138061"/>
                  </a:lnTo>
                  <a:lnTo>
                    <a:pt x="354835" y="105529"/>
                  </a:lnTo>
                  <a:lnTo>
                    <a:pt x="407168" y="76568"/>
                  </a:lnTo>
                  <a:lnTo>
                    <a:pt x="460690" y="52368"/>
                  </a:lnTo>
                  <a:lnTo>
                    <a:pt x="515402" y="32532"/>
                  </a:lnTo>
                  <a:lnTo>
                    <a:pt x="572097" y="16663"/>
                  </a:lnTo>
                  <a:lnTo>
                    <a:pt x="629187" y="6348"/>
                  </a:lnTo>
                  <a:lnTo>
                    <a:pt x="686674" y="3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9288689" y="2873375"/>
              <a:ext cx="552450" cy="500063"/>
            </a:xfrm>
            <a:custGeom>
              <a:avLst/>
              <a:gdLst>
                <a:gd name="connsiteX0" fmla="*/ 343243 w 552450"/>
                <a:gd name="connsiteY0" fmla="*/ 0 h 500063"/>
                <a:gd name="connsiteX1" fmla="*/ 343289 w 552450"/>
                <a:gd name="connsiteY1" fmla="*/ 1 h 500063"/>
                <a:gd name="connsiteX2" fmla="*/ 343352 w 552450"/>
                <a:gd name="connsiteY2" fmla="*/ 0 h 500063"/>
                <a:gd name="connsiteX3" fmla="*/ 357266 w 552450"/>
                <a:gd name="connsiteY3" fmla="*/ 397 h 500063"/>
                <a:gd name="connsiteX4" fmla="*/ 383502 w 552450"/>
                <a:gd name="connsiteY4" fmla="*/ 3175 h 500063"/>
                <a:gd name="connsiteX5" fmla="*/ 408149 w 552450"/>
                <a:gd name="connsiteY5" fmla="*/ 7938 h 500063"/>
                <a:gd name="connsiteX6" fmla="*/ 431603 w 552450"/>
                <a:gd name="connsiteY6" fmla="*/ 15478 h 500063"/>
                <a:gd name="connsiteX7" fmla="*/ 453069 w 552450"/>
                <a:gd name="connsiteY7" fmla="*/ 24606 h 500063"/>
                <a:gd name="connsiteX8" fmla="*/ 472548 w 552450"/>
                <a:gd name="connsiteY8" fmla="*/ 36116 h 500063"/>
                <a:gd name="connsiteX9" fmla="*/ 490834 w 552450"/>
                <a:gd name="connsiteY9" fmla="*/ 50006 h 500063"/>
                <a:gd name="connsiteX10" fmla="*/ 506337 w 552450"/>
                <a:gd name="connsiteY10" fmla="*/ 64691 h 500063"/>
                <a:gd name="connsiteX11" fmla="*/ 520251 w 552450"/>
                <a:gd name="connsiteY11" fmla="*/ 81756 h 500063"/>
                <a:gd name="connsiteX12" fmla="*/ 531381 w 552450"/>
                <a:gd name="connsiteY12" fmla="*/ 100410 h 500063"/>
                <a:gd name="connsiteX13" fmla="*/ 540127 w 552450"/>
                <a:gd name="connsiteY13" fmla="*/ 120253 h 500063"/>
                <a:gd name="connsiteX14" fmla="*/ 546885 w 552450"/>
                <a:gd name="connsiteY14" fmla="*/ 141685 h 500063"/>
                <a:gd name="connsiteX15" fmla="*/ 550860 w 552450"/>
                <a:gd name="connsiteY15" fmla="*/ 164307 h 500063"/>
                <a:gd name="connsiteX16" fmla="*/ 552450 w 552450"/>
                <a:gd name="connsiteY16" fmla="*/ 187325 h 500063"/>
                <a:gd name="connsiteX17" fmla="*/ 552447 w 552450"/>
                <a:gd name="connsiteY17" fmla="*/ 187427 h 500063"/>
                <a:gd name="connsiteX18" fmla="*/ 552450 w 552450"/>
                <a:gd name="connsiteY18" fmla="*/ 187474 h 500063"/>
                <a:gd name="connsiteX19" fmla="*/ 551655 w 552450"/>
                <a:gd name="connsiteY19" fmla="*/ 212100 h 500063"/>
                <a:gd name="connsiteX20" fmla="*/ 547280 w 552450"/>
                <a:gd name="connsiteY20" fmla="*/ 236726 h 500063"/>
                <a:gd name="connsiteX21" fmla="*/ 544496 w 552450"/>
                <a:gd name="connsiteY21" fmla="*/ 250230 h 500063"/>
                <a:gd name="connsiteX22" fmla="*/ 540518 w 552450"/>
                <a:gd name="connsiteY22" fmla="*/ 263338 h 500063"/>
                <a:gd name="connsiteX23" fmla="*/ 535792 w 552450"/>
                <a:gd name="connsiteY23" fmla="*/ 275530 h 500063"/>
                <a:gd name="connsiteX24" fmla="*/ 530984 w 552450"/>
                <a:gd name="connsiteY24" fmla="*/ 288132 h 500063"/>
                <a:gd name="connsiteX25" fmla="*/ 526563 w 552450"/>
                <a:gd name="connsiteY25" fmla="*/ 296771 h 500063"/>
                <a:gd name="connsiteX26" fmla="*/ 512677 w 552450"/>
                <a:gd name="connsiteY26" fmla="*/ 324505 h 500063"/>
                <a:gd name="connsiteX27" fmla="*/ 480461 w 552450"/>
                <a:gd name="connsiteY27" fmla="*/ 369387 h 500063"/>
                <a:gd name="connsiteX28" fmla="*/ 440687 w 552450"/>
                <a:gd name="connsiteY28" fmla="*/ 409504 h 500063"/>
                <a:gd name="connsiteX29" fmla="*/ 425271 w 552450"/>
                <a:gd name="connsiteY29" fmla="*/ 420983 h 500063"/>
                <a:gd name="connsiteX30" fmla="*/ 417689 w 552450"/>
                <a:gd name="connsiteY30" fmla="*/ 427038 h 500063"/>
                <a:gd name="connsiteX31" fmla="*/ 417740 w 552450"/>
                <a:gd name="connsiteY31" fmla="*/ 426590 h 500063"/>
                <a:gd name="connsiteX32" fmla="*/ 395346 w 552450"/>
                <a:gd name="connsiteY32" fmla="*/ 443265 h 500063"/>
                <a:gd name="connsiteX33" fmla="*/ 345232 w 552450"/>
                <a:gd name="connsiteY33" fmla="*/ 470274 h 500063"/>
                <a:gd name="connsiteX34" fmla="*/ 292333 w 552450"/>
                <a:gd name="connsiteY34" fmla="*/ 489339 h 500063"/>
                <a:gd name="connsiteX35" fmla="*/ 250969 w 552450"/>
                <a:gd name="connsiteY35" fmla="*/ 496886 h 500063"/>
                <a:gd name="connsiteX36" fmla="*/ 223128 w 552450"/>
                <a:gd name="connsiteY36" fmla="*/ 499269 h 500063"/>
                <a:gd name="connsiteX37" fmla="*/ 209207 w 552450"/>
                <a:gd name="connsiteY37" fmla="*/ 500063 h 500063"/>
                <a:gd name="connsiteX38" fmla="*/ 195287 w 552450"/>
                <a:gd name="connsiteY38" fmla="*/ 499269 h 500063"/>
                <a:gd name="connsiteX39" fmla="*/ 169036 w 552450"/>
                <a:gd name="connsiteY39" fmla="*/ 496886 h 500063"/>
                <a:gd name="connsiteX40" fmla="*/ 144377 w 552450"/>
                <a:gd name="connsiteY40" fmla="*/ 492119 h 500063"/>
                <a:gd name="connsiteX41" fmla="*/ 120911 w 552450"/>
                <a:gd name="connsiteY41" fmla="*/ 484970 h 500063"/>
                <a:gd name="connsiteX42" fmla="*/ 99433 w 552450"/>
                <a:gd name="connsiteY42" fmla="*/ 475437 h 500063"/>
                <a:gd name="connsiteX43" fmla="*/ 79944 w 552450"/>
                <a:gd name="connsiteY43" fmla="*/ 463919 h 500063"/>
                <a:gd name="connsiteX44" fmla="*/ 61649 w 552450"/>
                <a:gd name="connsiteY44" fmla="*/ 450414 h 500063"/>
                <a:gd name="connsiteX45" fmla="*/ 46137 w 552450"/>
                <a:gd name="connsiteY45" fmla="*/ 434924 h 500063"/>
                <a:gd name="connsiteX46" fmla="*/ 32217 w 552450"/>
                <a:gd name="connsiteY46" fmla="*/ 418242 h 500063"/>
                <a:gd name="connsiteX47" fmla="*/ 21080 w 552450"/>
                <a:gd name="connsiteY47" fmla="*/ 399574 h 500063"/>
                <a:gd name="connsiteX48" fmla="*/ 12330 w 552450"/>
                <a:gd name="connsiteY48" fmla="*/ 379317 h 500063"/>
                <a:gd name="connsiteX49" fmla="*/ 5569 w 552450"/>
                <a:gd name="connsiteY49" fmla="*/ 358266 h 500063"/>
                <a:gd name="connsiteX50" fmla="*/ 1591 w 552450"/>
                <a:gd name="connsiteY50" fmla="*/ 335626 h 500063"/>
                <a:gd name="connsiteX51" fmla="*/ 0 w 552450"/>
                <a:gd name="connsiteY51" fmla="*/ 312589 h 500063"/>
                <a:gd name="connsiteX52" fmla="*/ 796 w 552450"/>
                <a:gd name="connsiteY52" fmla="*/ 287963 h 500063"/>
                <a:gd name="connsiteX53" fmla="*/ 5171 w 552450"/>
                <a:gd name="connsiteY53" fmla="*/ 263338 h 500063"/>
                <a:gd name="connsiteX54" fmla="*/ 8353 w 552450"/>
                <a:gd name="connsiteY54" fmla="*/ 250230 h 500063"/>
                <a:gd name="connsiteX55" fmla="*/ 11932 w 552450"/>
                <a:gd name="connsiteY55" fmla="*/ 236726 h 500063"/>
                <a:gd name="connsiteX56" fmla="*/ 21478 w 552450"/>
                <a:gd name="connsiteY56" fmla="*/ 212100 h 500063"/>
                <a:gd name="connsiteX57" fmla="*/ 39773 w 552450"/>
                <a:gd name="connsiteY57" fmla="*/ 175558 h 500063"/>
                <a:gd name="connsiteX58" fmla="*/ 71990 w 552450"/>
                <a:gd name="connsiteY58" fmla="*/ 130676 h 500063"/>
                <a:gd name="connsiteX59" fmla="*/ 78414 w 552450"/>
                <a:gd name="connsiteY59" fmla="*/ 124197 h 500063"/>
                <a:gd name="connsiteX60" fmla="*/ 79396 w 552450"/>
                <a:gd name="connsiteY60" fmla="*/ 123032 h 500063"/>
                <a:gd name="connsiteX61" fmla="*/ 86604 w 552450"/>
                <a:gd name="connsiteY61" fmla="*/ 115935 h 500063"/>
                <a:gd name="connsiteX62" fmla="*/ 111763 w 552450"/>
                <a:gd name="connsiteY62" fmla="*/ 90560 h 500063"/>
                <a:gd name="connsiteX63" fmla="*/ 124385 w 552450"/>
                <a:gd name="connsiteY63" fmla="*/ 81272 h 500063"/>
                <a:gd name="connsiteX64" fmla="*/ 138627 w 552450"/>
                <a:gd name="connsiteY64" fmla="*/ 69453 h 500063"/>
                <a:gd name="connsiteX65" fmla="*/ 150911 w 552450"/>
                <a:gd name="connsiteY65" fmla="*/ 61753 h 500063"/>
                <a:gd name="connsiteX66" fmla="*/ 157104 w 552450"/>
                <a:gd name="connsiteY66" fmla="*/ 57196 h 500063"/>
                <a:gd name="connsiteX67" fmla="*/ 165539 w 552450"/>
                <a:gd name="connsiteY67" fmla="*/ 52583 h 500063"/>
                <a:gd name="connsiteX68" fmla="*/ 172814 w 552450"/>
                <a:gd name="connsiteY68" fmla="*/ 48022 h 500063"/>
                <a:gd name="connsiteX69" fmla="*/ 191678 w 552450"/>
                <a:gd name="connsiteY69" fmla="*/ 38288 h 500063"/>
                <a:gd name="connsiteX70" fmla="*/ 207219 w 552450"/>
                <a:gd name="connsiteY70" fmla="*/ 29789 h 500063"/>
                <a:gd name="connsiteX71" fmla="*/ 226492 w 552450"/>
                <a:gd name="connsiteY71" fmla="*/ 22843 h 500063"/>
                <a:gd name="connsiteX72" fmla="*/ 245959 w 552450"/>
                <a:gd name="connsiteY72" fmla="*/ 15478 h 500063"/>
                <a:gd name="connsiteX73" fmla="*/ 249342 w 552450"/>
                <a:gd name="connsiteY73" fmla="*/ 14608 h 500063"/>
                <a:gd name="connsiteX74" fmla="*/ 260117 w 552450"/>
                <a:gd name="connsiteY74" fmla="*/ 10724 h 500063"/>
                <a:gd name="connsiteX75" fmla="*/ 274955 w 552450"/>
                <a:gd name="connsiteY75" fmla="*/ 8017 h 500063"/>
                <a:gd name="connsiteX76" fmla="*/ 284519 w 552450"/>
                <a:gd name="connsiteY76" fmla="*/ 5556 h 500063"/>
                <a:gd name="connsiteX77" fmla="*/ 298462 w 552450"/>
                <a:gd name="connsiteY77" fmla="*/ 3728 h 500063"/>
                <a:gd name="connsiteX78" fmla="*/ 301481 w 552450"/>
                <a:gd name="connsiteY78" fmla="*/ 3178 h 500063"/>
                <a:gd name="connsiteX79" fmla="*/ 306445 w 552450"/>
                <a:gd name="connsiteY79" fmla="*/ 2682 h 500063"/>
                <a:gd name="connsiteX80" fmla="*/ 323874 w 552450"/>
                <a:gd name="connsiteY80" fmla="*/ 397 h 500063"/>
                <a:gd name="connsiteX81" fmla="*/ 342971 w 552450"/>
                <a:gd name="connsiteY81" fmla="*/ 8 h 500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552450" h="500063">
                  <a:moveTo>
                    <a:pt x="343243" y="0"/>
                  </a:moveTo>
                  <a:lnTo>
                    <a:pt x="343289" y="1"/>
                  </a:lnTo>
                  <a:lnTo>
                    <a:pt x="343352" y="0"/>
                  </a:lnTo>
                  <a:lnTo>
                    <a:pt x="357266" y="397"/>
                  </a:lnTo>
                  <a:lnTo>
                    <a:pt x="383502" y="3175"/>
                  </a:lnTo>
                  <a:lnTo>
                    <a:pt x="408149" y="7938"/>
                  </a:lnTo>
                  <a:lnTo>
                    <a:pt x="431603" y="15478"/>
                  </a:lnTo>
                  <a:lnTo>
                    <a:pt x="453069" y="24606"/>
                  </a:lnTo>
                  <a:lnTo>
                    <a:pt x="472548" y="36116"/>
                  </a:lnTo>
                  <a:lnTo>
                    <a:pt x="490834" y="50006"/>
                  </a:lnTo>
                  <a:lnTo>
                    <a:pt x="506337" y="64691"/>
                  </a:lnTo>
                  <a:lnTo>
                    <a:pt x="520251" y="81756"/>
                  </a:lnTo>
                  <a:lnTo>
                    <a:pt x="531381" y="100410"/>
                  </a:lnTo>
                  <a:lnTo>
                    <a:pt x="540127" y="120253"/>
                  </a:lnTo>
                  <a:lnTo>
                    <a:pt x="546885" y="141685"/>
                  </a:lnTo>
                  <a:lnTo>
                    <a:pt x="550860" y="164307"/>
                  </a:lnTo>
                  <a:lnTo>
                    <a:pt x="552450" y="187325"/>
                  </a:lnTo>
                  <a:lnTo>
                    <a:pt x="552447" y="187427"/>
                  </a:lnTo>
                  <a:lnTo>
                    <a:pt x="552450" y="187474"/>
                  </a:lnTo>
                  <a:lnTo>
                    <a:pt x="551655" y="212100"/>
                  </a:lnTo>
                  <a:lnTo>
                    <a:pt x="547280" y="236726"/>
                  </a:lnTo>
                  <a:lnTo>
                    <a:pt x="544496" y="250230"/>
                  </a:lnTo>
                  <a:lnTo>
                    <a:pt x="540518" y="263338"/>
                  </a:lnTo>
                  <a:lnTo>
                    <a:pt x="535792" y="275530"/>
                  </a:lnTo>
                  <a:lnTo>
                    <a:pt x="530984" y="288132"/>
                  </a:lnTo>
                  <a:lnTo>
                    <a:pt x="526563" y="296771"/>
                  </a:lnTo>
                  <a:lnTo>
                    <a:pt x="512677" y="324505"/>
                  </a:lnTo>
                  <a:lnTo>
                    <a:pt x="480461" y="369387"/>
                  </a:lnTo>
                  <a:lnTo>
                    <a:pt x="440687" y="409504"/>
                  </a:lnTo>
                  <a:lnTo>
                    <a:pt x="425271" y="420983"/>
                  </a:lnTo>
                  <a:lnTo>
                    <a:pt x="417689" y="427038"/>
                  </a:lnTo>
                  <a:lnTo>
                    <a:pt x="417740" y="426590"/>
                  </a:lnTo>
                  <a:lnTo>
                    <a:pt x="395346" y="443265"/>
                  </a:lnTo>
                  <a:lnTo>
                    <a:pt x="345232" y="470274"/>
                  </a:lnTo>
                  <a:lnTo>
                    <a:pt x="292333" y="489339"/>
                  </a:lnTo>
                  <a:lnTo>
                    <a:pt x="250969" y="496886"/>
                  </a:lnTo>
                  <a:lnTo>
                    <a:pt x="223128" y="499269"/>
                  </a:lnTo>
                  <a:lnTo>
                    <a:pt x="209207" y="500063"/>
                  </a:lnTo>
                  <a:lnTo>
                    <a:pt x="195287" y="499269"/>
                  </a:lnTo>
                  <a:lnTo>
                    <a:pt x="169036" y="496886"/>
                  </a:lnTo>
                  <a:lnTo>
                    <a:pt x="144377" y="492119"/>
                  </a:lnTo>
                  <a:lnTo>
                    <a:pt x="120911" y="484970"/>
                  </a:lnTo>
                  <a:lnTo>
                    <a:pt x="99433" y="475437"/>
                  </a:lnTo>
                  <a:lnTo>
                    <a:pt x="79944" y="463919"/>
                  </a:lnTo>
                  <a:lnTo>
                    <a:pt x="61649" y="450414"/>
                  </a:lnTo>
                  <a:lnTo>
                    <a:pt x="46137" y="434924"/>
                  </a:lnTo>
                  <a:lnTo>
                    <a:pt x="32217" y="418242"/>
                  </a:lnTo>
                  <a:lnTo>
                    <a:pt x="21080" y="399574"/>
                  </a:lnTo>
                  <a:lnTo>
                    <a:pt x="12330" y="379317"/>
                  </a:lnTo>
                  <a:lnTo>
                    <a:pt x="5569" y="358266"/>
                  </a:lnTo>
                  <a:lnTo>
                    <a:pt x="1591" y="335626"/>
                  </a:lnTo>
                  <a:lnTo>
                    <a:pt x="0" y="312589"/>
                  </a:lnTo>
                  <a:lnTo>
                    <a:pt x="796" y="287963"/>
                  </a:lnTo>
                  <a:lnTo>
                    <a:pt x="5171" y="263338"/>
                  </a:lnTo>
                  <a:lnTo>
                    <a:pt x="8353" y="250230"/>
                  </a:lnTo>
                  <a:lnTo>
                    <a:pt x="11932" y="236726"/>
                  </a:lnTo>
                  <a:lnTo>
                    <a:pt x="21478" y="212100"/>
                  </a:lnTo>
                  <a:lnTo>
                    <a:pt x="39773" y="175558"/>
                  </a:lnTo>
                  <a:lnTo>
                    <a:pt x="71990" y="130676"/>
                  </a:lnTo>
                  <a:lnTo>
                    <a:pt x="78414" y="124197"/>
                  </a:lnTo>
                  <a:lnTo>
                    <a:pt x="79396" y="123032"/>
                  </a:lnTo>
                  <a:lnTo>
                    <a:pt x="86604" y="115935"/>
                  </a:lnTo>
                  <a:lnTo>
                    <a:pt x="111763" y="90560"/>
                  </a:lnTo>
                  <a:lnTo>
                    <a:pt x="124385" y="81272"/>
                  </a:lnTo>
                  <a:lnTo>
                    <a:pt x="138627" y="69453"/>
                  </a:lnTo>
                  <a:lnTo>
                    <a:pt x="150911" y="61753"/>
                  </a:lnTo>
                  <a:lnTo>
                    <a:pt x="157104" y="57196"/>
                  </a:lnTo>
                  <a:lnTo>
                    <a:pt x="165539" y="52583"/>
                  </a:lnTo>
                  <a:lnTo>
                    <a:pt x="172814" y="48022"/>
                  </a:lnTo>
                  <a:lnTo>
                    <a:pt x="191678" y="38288"/>
                  </a:lnTo>
                  <a:lnTo>
                    <a:pt x="207219" y="29789"/>
                  </a:lnTo>
                  <a:lnTo>
                    <a:pt x="226492" y="22843"/>
                  </a:lnTo>
                  <a:lnTo>
                    <a:pt x="245959" y="15478"/>
                  </a:lnTo>
                  <a:lnTo>
                    <a:pt x="249342" y="14608"/>
                  </a:lnTo>
                  <a:lnTo>
                    <a:pt x="260117" y="10724"/>
                  </a:lnTo>
                  <a:lnTo>
                    <a:pt x="274955" y="8017"/>
                  </a:lnTo>
                  <a:lnTo>
                    <a:pt x="284519" y="5556"/>
                  </a:lnTo>
                  <a:lnTo>
                    <a:pt x="298462" y="3728"/>
                  </a:lnTo>
                  <a:lnTo>
                    <a:pt x="301481" y="3178"/>
                  </a:lnTo>
                  <a:lnTo>
                    <a:pt x="306445" y="2682"/>
                  </a:lnTo>
                  <a:lnTo>
                    <a:pt x="323874" y="397"/>
                  </a:lnTo>
                  <a:lnTo>
                    <a:pt x="342971" y="8"/>
                  </a:lnTo>
                  <a:close/>
                </a:path>
              </a:pathLst>
            </a:custGeom>
            <a:solidFill>
              <a:srgbClr val="EC1C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" name="Freeform 42"/>
            <p:cNvSpPr>
              <a:spLocks/>
            </p:cNvSpPr>
            <p:nvPr/>
          </p:nvSpPr>
          <p:spPr bwMode="auto">
            <a:xfrm>
              <a:off x="8053614" y="4302125"/>
              <a:ext cx="42863" cy="50800"/>
            </a:xfrm>
            <a:custGeom>
              <a:avLst/>
              <a:gdLst>
                <a:gd name="T0" fmla="*/ 102 w 106"/>
                <a:gd name="T1" fmla="*/ 129 h 129"/>
                <a:gd name="T2" fmla="*/ 50 w 106"/>
                <a:gd name="T3" fmla="*/ 66 h 129"/>
                <a:gd name="T4" fmla="*/ 0 w 106"/>
                <a:gd name="T5" fmla="*/ 0 h 129"/>
                <a:gd name="T6" fmla="*/ 52 w 106"/>
                <a:gd name="T7" fmla="*/ 59 h 129"/>
                <a:gd name="T8" fmla="*/ 106 w 106"/>
                <a:gd name="T9" fmla="*/ 116 h 129"/>
                <a:gd name="T10" fmla="*/ 105 w 106"/>
                <a:gd name="T11" fmla="*/ 123 h 129"/>
                <a:gd name="T12" fmla="*/ 102 w 106"/>
                <a:gd name="T1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6" h="129">
                  <a:moveTo>
                    <a:pt x="102" y="129"/>
                  </a:moveTo>
                  <a:lnTo>
                    <a:pt x="50" y="66"/>
                  </a:lnTo>
                  <a:lnTo>
                    <a:pt x="0" y="0"/>
                  </a:lnTo>
                  <a:lnTo>
                    <a:pt x="52" y="59"/>
                  </a:lnTo>
                  <a:lnTo>
                    <a:pt x="106" y="116"/>
                  </a:lnTo>
                  <a:lnTo>
                    <a:pt x="105" y="123"/>
                  </a:lnTo>
                  <a:lnTo>
                    <a:pt x="102" y="129"/>
                  </a:lnTo>
                  <a:close/>
                </a:path>
              </a:pathLst>
            </a:custGeom>
            <a:solidFill>
              <a:srgbClr val="6112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999513" y="1336039"/>
            <a:ext cx="1739901" cy="1774826"/>
            <a:chOff x="3184525" y="3143250"/>
            <a:chExt cx="1739901" cy="1774826"/>
          </a:xfrm>
          <a:effectLst>
            <a:reflection blurRad="6350" stA="35000" endPos="90000" dir="5400000" sy="-100000" algn="bl" rotWithShape="0"/>
          </a:effectLst>
        </p:grpSpPr>
        <p:sp>
          <p:nvSpPr>
            <p:cNvPr id="45" name="Freeform 61"/>
            <p:cNvSpPr>
              <a:spLocks/>
            </p:cNvSpPr>
            <p:nvPr/>
          </p:nvSpPr>
          <p:spPr bwMode="auto">
            <a:xfrm>
              <a:off x="4745038" y="4733925"/>
              <a:ext cx="179388" cy="184150"/>
            </a:xfrm>
            <a:custGeom>
              <a:avLst/>
              <a:gdLst>
                <a:gd name="T0" fmla="*/ 370 w 451"/>
                <a:gd name="T1" fmla="*/ 364 h 466"/>
                <a:gd name="T2" fmla="*/ 287 w 451"/>
                <a:gd name="T3" fmla="*/ 271 h 466"/>
                <a:gd name="T4" fmla="*/ 187 w 451"/>
                <a:gd name="T5" fmla="*/ 161 h 466"/>
                <a:gd name="T6" fmla="*/ 136 w 451"/>
                <a:gd name="T7" fmla="*/ 104 h 466"/>
                <a:gd name="T8" fmla="*/ 89 w 451"/>
                <a:gd name="T9" fmla="*/ 52 h 466"/>
                <a:gd name="T10" fmla="*/ 60 w 451"/>
                <a:gd name="T11" fmla="*/ 25 h 466"/>
                <a:gd name="T12" fmla="*/ 33 w 451"/>
                <a:gd name="T13" fmla="*/ 0 h 466"/>
                <a:gd name="T14" fmla="*/ 26 w 451"/>
                <a:gd name="T15" fmla="*/ 13 h 466"/>
                <a:gd name="T16" fmla="*/ 19 w 451"/>
                <a:gd name="T17" fmla="*/ 27 h 466"/>
                <a:gd name="T18" fmla="*/ 9 w 451"/>
                <a:gd name="T19" fmla="*/ 42 h 466"/>
                <a:gd name="T20" fmla="*/ 0 w 451"/>
                <a:gd name="T21" fmla="*/ 56 h 466"/>
                <a:gd name="T22" fmla="*/ 25 w 451"/>
                <a:gd name="T23" fmla="*/ 85 h 466"/>
                <a:gd name="T24" fmla="*/ 52 w 451"/>
                <a:gd name="T25" fmla="*/ 114 h 466"/>
                <a:gd name="T26" fmla="*/ 104 w 451"/>
                <a:gd name="T27" fmla="*/ 161 h 466"/>
                <a:gd name="T28" fmla="*/ 158 w 451"/>
                <a:gd name="T29" fmla="*/ 209 h 466"/>
                <a:gd name="T30" fmla="*/ 267 w 451"/>
                <a:gd name="T31" fmla="*/ 306 h 466"/>
                <a:gd name="T32" fmla="*/ 357 w 451"/>
                <a:gd name="T33" fmla="*/ 387 h 466"/>
                <a:gd name="T34" fmla="*/ 431 w 451"/>
                <a:gd name="T35" fmla="*/ 450 h 466"/>
                <a:gd name="T36" fmla="*/ 449 w 451"/>
                <a:gd name="T37" fmla="*/ 466 h 466"/>
                <a:gd name="T38" fmla="*/ 451 w 451"/>
                <a:gd name="T39" fmla="*/ 459 h 466"/>
                <a:gd name="T40" fmla="*/ 436 w 451"/>
                <a:gd name="T41" fmla="*/ 440 h 466"/>
                <a:gd name="T42" fmla="*/ 370 w 451"/>
                <a:gd name="T43" fmla="*/ 364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51" h="466">
                  <a:moveTo>
                    <a:pt x="370" y="364"/>
                  </a:moveTo>
                  <a:lnTo>
                    <a:pt x="287" y="271"/>
                  </a:lnTo>
                  <a:lnTo>
                    <a:pt x="187" y="161"/>
                  </a:lnTo>
                  <a:lnTo>
                    <a:pt x="136" y="104"/>
                  </a:lnTo>
                  <a:lnTo>
                    <a:pt x="89" y="52"/>
                  </a:lnTo>
                  <a:lnTo>
                    <a:pt x="60" y="25"/>
                  </a:lnTo>
                  <a:lnTo>
                    <a:pt x="33" y="0"/>
                  </a:lnTo>
                  <a:lnTo>
                    <a:pt x="26" y="13"/>
                  </a:lnTo>
                  <a:lnTo>
                    <a:pt x="19" y="27"/>
                  </a:lnTo>
                  <a:lnTo>
                    <a:pt x="9" y="42"/>
                  </a:lnTo>
                  <a:lnTo>
                    <a:pt x="0" y="56"/>
                  </a:lnTo>
                  <a:lnTo>
                    <a:pt x="25" y="85"/>
                  </a:lnTo>
                  <a:lnTo>
                    <a:pt x="52" y="114"/>
                  </a:lnTo>
                  <a:lnTo>
                    <a:pt x="104" y="161"/>
                  </a:lnTo>
                  <a:lnTo>
                    <a:pt x="158" y="209"/>
                  </a:lnTo>
                  <a:lnTo>
                    <a:pt x="267" y="306"/>
                  </a:lnTo>
                  <a:lnTo>
                    <a:pt x="357" y="387"/>
                  </a:lnTo>
                  <a:lnTo>
                    <a:pt x="431" y="450"/>
                  </a:lnTo>
                  <a:lnTo>
                    <a:pt x="449" y="466"/>
                  </a:lnTo>
                  <a:lnTo>
                    <a:pt x="451" y="459"/>
                  </a:lnTo>
                  <a:lnTo>
                    <a:pt x="436" y="440"/>
                  </a:lnTo>
                  <a:lnTo>
                    <a:pt x="370" y="364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62"/>
            <p:cNvSpPr>
              <a:spLocks/>
            </p:cNvSpPr>
            <p:nvPr/>
          </p:nvSpPr>
          <p:spPr bwMode="auto">
            <a:xfrm>
              <a:off x="4341813" y="4295775"/>
              <a:ext cx="436563" cy="514350"/>
            </a:xfrm>
            <a:custGeom>
              <a:avLst/>
              <a:gdLst>
                <a:gd name="T0" fmla="*/ 1102 w 1103"/>
                <a:gd name="T1" fmla="*/ 845 h 1294"/>
                <a:gd name="T2" fmla="*/ 257 w 1103"/>
                <a:gd name="T3" fmla="*/ 0 h 1294"/>
                <a:gd name="T4" fmla="*/ 263 w 1103"/>
                <a:gd name="T5" fmla="*/ 8 h 1294"/>
                <a:gd name="T6" fmla="*/ 269 w 1103"/>
                <a:gd name="T7" fmla="*/ 29 h 1294"/>
                <a:gd name="T8" fmla="*/ 269 w 1103"/>
                <a:gd name="T9" fmla="*/ 73 h 1294"/>
                <a:gd name="T10" fmla="*/ 251 w 1103"/>
                <a:gd name="T11" fmla="*/ 149 h 1294"/>
                <a:gd name="T12" fmla="*/ 214 w 1103"/>
                <a:gd name="T13" fmla="*/ 240 h 1294"/>
                <a:gd name="T14" fmla="*/ 188 w 1103"/>
                <a:gd name="T15" fmla="*/ 287 h 1294"/>
                <a:gd name="T16" fmla="*/ 162 w 1103"/>
                <a:gd name="T17" fmla="*/ 331 h 1294"/>
                <a:gd name="T18" fmla="*/ 107 w 1103"/>
                <a:gd name="T19" fmla="*/ 401 h 1294"/>
                <a:gd name="T20" fmla="*/ 57 w 1103"/>
                <a:gd name="T21" fmla="*/ 445 h 1294"/>
                <a:gd name="T22" fmla="*/ 25 w 1103"/>
                <a:gd name="T23" fmla="*/ 458 h 1294"/>
                <a:gd name="T24" fmla="*/ 8 w 1103"/>
                <a:gd name="T25" fmla="*/ 457 h 1294"/>
                <a:gd name="T26" fmla="*/ 0 w 1103"/>
                <a:gd name="T27" fmla="*/ 453 h 1294"/>
                <a:gd name="T28" fmla="*/ 841 w 1103"/>
                <a:gd name="T29" fmla="*/ 1294 h 1294"/>
                <a:gd name="T30" fmla="*/ 853 w 1103"/>
                <a:gd name="T31" fmla="*/ 1293 h 1294"/>
                <a:gd name="T32" fmla="*/ 925 w 1103"/>
                <a:gd name="T33" fmla="*/ 1256 h 1294"/>
                <a:gd name="T34" fmla="*/ 986 w 1103"/>
                <a:gd name="T35" fmla="*/ 1202 h 1294"/>
                <a:gd name="T36" fmla="*/ 1017 w 1103"/>
                <a:gd name="T37" fmla="*/ 1159 h 1294"/>
                <a:gd name="T38" fmla="*/ 1026 w 1103"/>
                <a:gd name="T39" fmla="*/ 1145 h 1294"/>
                <a:gd name="T40" fmla="*/ 1036 w 1103"/>
                <a:gd name="T41" fmla="*/ 1130 h 1294"/>
                <a:gd name="T42" fmla="*/ 1043 w 1103"/>
                <a:gd name="T43" fmla="*/ 1116 h 1294"/>
                <a:gd name="T44" fmla="*/ 1050 w 1103"/>
                <a:gd name="T45" fmla="*/ 1103 h 1294"/>
                <a:gd name="T46" fmla="*/ 1073 w 1103"/>
                <a:gd name="T47" fmla="*/ 1051 h 1294"/>
                <a:gd name="T48" fmla="*/ 1098 w 1103"/>
                <a:gd name="T49" fmla="*/ 959 h 1294"/>
                <a:gd name="T50" fmla="*/ 1103 w 1103"/>
                <a:gd name="T51" fmla="*/ 860 h 1294"/>
                <a:gd name="T52" fmla="*/ 1102 w 1103"/>
                <a:gd name="T53" fmla="*/ 845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3" h="1294">
                  <a:moveTo>
                    <a:pt x="1102" y="845"/>
                  </a:moveTo>
                  <a:lnTo>
                    <a:pt x="257" y="0"/>
                  </a:lnTo>
                  <a:lnTo>
                    <a:pt x="263" y="8"/>
                  </a:lnTo>
                  <a:lnTo>
                    <a:pt x="269" y="29"/>
                  </a:lnTo>
                  <a:lnTo>
                    <a:pt x="269" y="73"/>
                  </a:lnTo>
                  <a:lnTo>
                    <a:pt x="251" y="149"/>
                  </a:lnTo>
                  <a:lnTo>
                    <a:pt x="214" y="240"/>
                  </a:lnTo>
                  <a:lnTo>
                    <a:pt x="188" y="287"/>
                  </a:lnTo>
                  <a:lnTo>
                    <a:pt x="162" y="331"/>
                  </a:lnTo>
                  <a:lnTo>
                    <a:pt x="107" y="401"/>
                  </a:lnTo>
                  <a:lnTo>
                    <a:pt x="57" y="445"/>
                  </a:lnTo>
                  <a:lnTo>
                    <a:pt x="25" y="458"/>
                  </a:lnTo>
                  <a:lnTo>
                    <a:pt x="8" y="457"/>
                  </a:lnTo>
                  <a:lnTo>
                    <a:pt x="0" y="453"/>
                  </a:lnTo>
                  <a:lnTo>
                    <a:pt x="841" y="1294"/>
                  </a:lnTo>
                  <a:lnTo>
                    <a:pt x="853" y="1293"/>
                  </a:lnTo>
                  <a:lnTo>
                    <a:pt x="925" y="1256"/>
                  </a:lnTo>
                  <a:lnTo>
                    <a:pt x="986" y="1202"/>
                  </a:lnTo>
                  <a:lnTo>
                    <a:pt x="1017" y="1159"/>
                  </a:lnTo>
                  <a:lnTo>
                    <a:pt x="1026" y="1145"/>
                  </a:lnTo>
                  <a:lnTo>
                    <a:pt x="1036" y="1130"/>
                  </a:lnTo>
                  <a:lnTo>
                    <a:pt x="1043" y="1116"/>
                  </a:lnTo>
                  <a:lnTo>
                    <a:pt x="1050" y="1103"/>
                  </a:lnTo>
                  <a:lnTo>
                    <a:pt x="1073" y="1051"/>
                  </a:lnTo>
                  <a:lnTo>
                    <a:pt x="1098" y="959"/>
                  </a:lnTo>
                  <a:lnTo>
                    <a:pt x="1103" y="860"/>
                  </a:lnTo>
                  <a:lnTo>
                    <a:pt x="1102" y="845"/>
                  </a:lnTo>
                  <a:close/>
                </a:path>
              </a:pathLst>
            </a:custGeom>
            <a:solidFill>
              <a:srgbClr val="BABC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63"/>
            <p:cNvSpPr>
              <a:spLocks/>
            </p:cNvSpPr>
            <p:nvPr/>
          </p:nvSpPr>
          <p:spPr bwMode="auto">
            <a:xfrm>
              <a:off x="4335463" y="4294188"/>
              <a:ext cx="112713" cy="184150"/>
            </a:xfrm>
            <a:custGeom>
              <a:avLst/>
              <a:gdLst>
                <a:gd name="T0" fmla="*/ 274 w 286"/>
                <a:gd name="T1" fmla="*/ 6 h 464"/>
                <a:gd name="T2" fmla="*/ 266 w 286"/>
                <a:gd name="T3" fmla="*/ 0 h 464"/>
                <a:gd name="T4" fmla="*/ 242 w 286"/>
                <a:gd name="T5" fmla="*/ 0 h 464"/>
                <a:gd name="T6" fmla="*/ 214 w 286"/>
                <a:gd name="T7" fmla="*/ 13 h 464"/>
                <a:gd name="T8" fmla="*/ 182 w 286"/>
                <a:gd name="T9" fmla="*/ 40 h 464"/>
                <a:gd name="T10" fmla="*/ 165 w 286"/>
                <a:gd name="T11" fmla="*/ 57 h 464"/>
                <a:gd name="T12" fmla="*/ 198 w 286"/>
                <a:gd name="T13" fmla="*/ 91 h 464"/>
                <a:gd name="T14" fmla="*/ 206 w 286"/>
                <a:gd name="T15" fmla="*/ 97 h 464"/>
                <a:gd name="T16" fmla="*/ 207 w 286"/>
                <a:gd name="T17" fmla="*/ 102 h 464"/>
                <a:gd name="T18" fmla="*/ 206 w 286"/>
                <a:gd name="T19" fmla="*/ 123 h 464"/>
                <a:gd name="T20" fmla="*/ 205 w 286"/>
                <a:gd name="T21" fmla="*/ 148 h 464"/>
                <a:gd name="T22" fmla="*/ 185 w 286"/>
                <a:gd name="T23" fmla="*/ 216 h 464"/>
                <a:gd name="T24" fmla="*/ 165 w 286"/>
                <a:gd name="T25" fmla="*/ 258 h 464"/>
                <a:gd name="T26" fmla="*/ 140 w 286"/>
                <a:gd name="T27" fmla="*/ 295 h 464"/>
                <a:gd name="T28" fmla="*/ 96 w 286"/>
                <a:gd name="T29" fmla="*/ 335 h 464"/>
                <a:gd name="T30" fmla="*/ 80 w 286"/>
                <a:gd name="T31" fmla="*/ 342 h 464"/>
                <a:gd name="T32" fmla="*/ 66 w 286"/>
                <a:gd name="T33" fmla="*/ 346 h 464"/>
                <a:gd name="T34" fmla="*/ 62 w 286"/>
                <a:gd name="T35" fmla="*/ 346 h 464"/>
                <a:gd name="T36" fmla="*/ 54 w 286"/>
                <a:gd name="T37" fmla="*/ 339 h 464"/>
                <a:gd name="T38" fmla="*/ 22 w 286"/>
                <a:gd name="T39" fmla="*/ 303 h 464"/>
                <a:gd name="T40" fmla="*/ 13 w 286"/>
                <a:gd name="T41" fmla="*/ 330 h 464"/>
                <a:gd name="T42" fmla="*/ 3 w 286"/>
                <a:gd name="T43" fmla="*/ 378 h 464"/>
                <a:gd name="T44" fmla="*/ 0 w 286"/>
                <a:gd name="T45" fmla="*/ 418 h 464"/>
                <a:gd name="T46" fmla="*/ 7 w 286"/>
                <a:gd name="T47" fmla="*/ 447 h 464"/>
                <a:gd name="T48" fmla="*/ 14 w 286"/>
                <a:gd name="T49" fmla="*/ 456 h 464"/>
                <a:gd name="T50" fmla="*/ 17 w 286"/>
                <a:gd name="T51" fmla="*/ 459 h 464"/>
                <a:gd name="T52" fmla="*/ 25 w 286"/>
                <a:gd name="T53" fmla="*/ 463 h 464"/>
                <a:gd name="T54" fmla="*/ 42 w 286"/>
                <a:gd name="T55" fmla="*/ 464 h 464"/>
                <a:gd name="T56" fmla="*/ 74 w 286"/>
                <a:gd name="T57" fmla="*/ 451 h 464"/>
                <a:gd name="T58" fmla="*/ 124 w 286"/>
                <a:gd name="T59" fmla="*/ 407 h 464"/>
                <a:gd name="T60" fmla="*/ 179 w 286"/>
                <a:gd name="T61" fmla="*/ 337 h 464"/>
                <a:gd name="T62" fmla="*/ 205 w 286"/>
                <a:gd name="T63" fmla="*/ 293 h 464"/>
                <a:gd name="T64" fmla="*/ 231 w 286"/>
                <a:gd name="T65" fmla="*/ 246 h 464"/>
                <a:gd name="T66" fmla="*/ 268 w 286"/>
                <a:gd name="T67" fmla="*/ 155 h 464"/>
                <a:gd name="T68" fmla="*/ 286 w 286"/>
                <a:gd name="T69" fmla="*/ 79 h 464"/>
                <a:gd name="T70" fmla="*/ 286 w 286"/>
                <a:gd name="T71" fmla="*/ 35 h 464"/>
                <a:gd name="T72" fmla="*/ 280 w 286"/>
                <a:gd name="T73" fmla="*/ 14 h 464"/>
                <a:gd name="T74" fmla="*/ 274 w 286"/>
                <a:gd name="T75" fmla="*/ 6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464">
                  <a:moveTo>
                    <a:pt x="274" y="6"/>
                  </a:moveTo>
                  <a:lnTo>
                    <a:pt x="266" y="0"/>
                  </a:lnTo>
                  <a:lnTo>
                    <a:pt x="242" y="0"/>
                  </a:lnTo>
                  <a:lnTo>
                    <a:pt x="214" y="13"/>
                  </a:lnTo>
                  <a:lnTo>
                    <a:pt x="182" y="40"/>
                  </a:lnTo>
                  <a:lnTo>
                    <a:pt x="165" y="57"/>
                  </a:lnTo>
                  <a:lnTo>
                    <a:pt x="198" y="91"/>
                  </a:lnTo>
                  <a:lnTo>
                    <a:pt x="206" y="97"/>
                  </a:lnTo>
                  <a:lnTo>
                    <a:pt x="207" y="102"/>
                  </a:lnTo>
                  <a:lnTo>
                    <a:pt x="206" y="123"/>
                  </a:lnTo>
                  <a:lnTo>
                    <a:pt x="205" y="148"/>
                  </a:lnTo>
                  <a:lnTo>
                    <a:pt x="185" y="216"/>
                  </a:lnTo>
                  <a:lnTo>
                    <a:pt x="165" y="258"/>
                  </a:lnTo>
                  <a:lnTo>
                    <a:pt x="140" y="295"/>
                  </a:lnTo>
                  <a:lnTo>
                    <a:pt x="96" y="335"/>
                  </a:lnTo>
                  <a:lnTo>
                    <a:pt x="80" y="342"/>
                  </a:lnTo>
                  <a:lnTo>
                    <a:pt x="66" y="346"/>
                  </a:lnTo>
                  <a:lnTo>
                    <a:pt x="62" y="346"/>
                  </a:lnTo>
                  <a:lnTo>
                    <a:pt x="54" y="339"/>
                  </a:lnTo>
                  <a:lnTo>
                    <a:pt x="22" y="303"/>
                  </a:lnTo>
                  <a:lnTo>
                    <a:pt x="13" y="330"/>
                  </a:lnTo>
                  <a:lnTo>
                    <a:pt x="3" y="378"/>
                  </a:lnTo>
                  <a:lnTo>
                    <a:pt x="0" y="418"/>
                  </a:lnTo>
                  <a:lnTo>
                    <a:pt x="7" y="447"/>
                  </a:lnTo>
                  <a:lnTo>
                    <a:pt x="14" y="456"/>
                  </a:lnTo>
                  <a:lnTo>
                    <a:pt x="17" y="459"/>
                  </a:lnTo>
                  <a:lnTo>
                    <a:pt x="25" y="463"/>
                  </a:lnTo>
                  <a:lnTo>
                    <a:pt x="42" y="464"/>
                  </a:lnTo>
                  <a:lnTo>
                    <a:pt x="74" y="451"/>
                  </a:lnTo>
                  <a:lnTo>
                    <a:pt x="124" y="407"/>
                  </a:lnTo>
                  <a:lnTo>
                    <a:pt x="179" y="337"/>
                  </a:lnTo>
                  <a:lnTo>
                    <a:pt x="205" y="293"/>
                  </a:lnTo>
                  <a:lnTo>
                    <a:pt x="231" y="246"/>
                  </a:lnTo>
                  <a:lnTo>
                    <a:pt x="268" y="155"/>
                  </a:lnTo>
                  <a:lnTo>
                    <a:pt x="286" y="79"/>
                  </a:lnTo>
                  <a:lnTo>
                    <a:pt x="286" y="35"/>
                  </a:lnTo>
                  <a:lnTo>
                    <a:pt x="280" y="14"/>
                  </a:lnTo>
                  <a:lnTo>
                    <a:pt x="274" y="6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64"/>
            <p:cNvSpPr>
              <a:spLocks/>
            </p:cNvSpPr>
            <p:nvPr/>
          </p:nvSpPr>
          <p:spPr bwMode="auto">
            <a:xfrm>
              <a:off x="3184525" y="3530600"/>
              <a:ext cx="415925" cy="350838"/>
            </a:xfrm>
            <a:custGeom>
              <a:avLst/>
              <a:gdLst>
                <a:gd name="T0" fmla="*/ 413 w 1049"/>
                <a:gd name="T1" fmla="*/ 302 h 883"/>
                <a:gd name="T2" fmla="*/ 438 w 1049"/>
                <a:gd name="T3" fmla="*/ 264 h 883"/>
                <a:gd name="T4" fmla="*/ 497 w 1049"/>
                <a:gd name="T5" fmla="*/ 202 h 883"/>
                <a:gd name="T6" fmla="*/ 567 w 1049"/>
                <a:gd name="T7" fmla="*/ 158 h 883"/>
                <a:gd name="T8" fmla="*/ 648 w 1049"/>
                <a:gd name="T9" fmla="*/ 128 h 883"/>
                <a:gd name="T10" fmla="*/ 733 w 1049"/>
                <a:gd name="T11" fmla="*/ 114 h 883"/>
                <a:gd name="T12" fmla="*/ 823 w 1049"/>
                <a:gd name="T13" fmla="*/ 111 h 883"/>
                <a:gd name="T14" fmla="*/ 915 w 1049"/>
                <a:gd name="T15" fmla="*/ 122 h 883"/>
                <a:gd name="T16" fmla="*/ 1005 w 1049"/>
                <a:gd name="T17" fmla="*/ 144 h 883"/>
                <a:gd name="T18" fmla="*/ 1049 w 1049"/>
                <a:gd name="T19" fmla="*/ 158 h 883"/>
                <a:gd name="T20" fmla="*/ 1048 w 1049"/>
                <a:gd name="T21" fmla="*/ 154 h 883"/>
                <a:gd name="T22" fmla="*/ 1049 w 1049"/>
                <a:gd name="T23" fmla="*/ 152 h 883"/>
                <a:gd name="T24" fmla="*/ 1008 w 1049"/>
                <a:gd name="T25" fmla="*/ 128 h 883"/>
                <a:gd name="T26" fmla="*/ 920 w 1049"/>
                <a:gd name="T27" fmla="*/ 88 h 883"/>
                <a:gd name="T28" fmla="*/ 830 w 1049"/>
                <a:gd name="T29" fmla="*/ 53 h 883"/>
                <a:gd name="T30" fmla="*/ 741 w 1049"/>
                <a:gd name="T31" fmla="*/ 26 h 883"/>
                <a:gd name="T32" fmla="*/ 650 w 1049"/>
                <a:gd name="T33" fmla="*/ 8 h 883"/>
                <a:gd name="T34" fmla="*/ 563 w 1049"/>
                <a:gd name="T35" fmla="*/ 0 h 883"/>
                <a:gd name="T36" fmla="*/ 479 w 1049"/>
                <a:gd name="T37" fmla="*/ 3 h 883"/>
                <a:gd name="T38" fmla="*/ 400 w 1049"/>
                <a:gd name="T39" fmla="*/ 18 h 883"/>
                <a:gd name="T40" fmla="*/ 364 w 1049"/>
                <a:gd name="T41" fmla="*/ 31 h 883"/>
                <a:gd name="T42" fmla="*/ 298 w 1049"/>
                <a:gd name="T43" fmla="*/ 58 h 883"/>
                <a:gd name="T44" fmla="*/ 190 w 1049"/>
                <a:gd name="T45" fmla="*/ 119 h 883"/>
                <a:gd name="T46" fmla="*/ 111 w 1049"/>
                <a:gd name="T47" fmla="*/ 185 h 883"/>
                <a:gd name="T48" fmla="*/ 54 w 1049"/>
                <a:gd name="T49" fmla="*/ 257 h 883"/>
                <a:gd name="T50" fmla="*/ 19 w 1049"/>
                <a:gd name="T51" fmla="*/ 333 h 883"/>
                <a:gd name="T52" fmla="*/ 2 w 1049"/>
                <a:gd name="T53" fmla="*/ 415 h 883"/>
                <a:gd name="T54" fmla="*/ 0 w 1049"/>
                <a:gd name="T55" fmla="*/ 500 h 883"/>
                <a:gd name="T56" fmla="*/ 9 w 1049"/>
                <a:gd name="T57" fmla="*/ 588 h 883"/>
                <a:gd name="T58" fmla="*/ 16 w 1049"/>
                <a:gd name="T59" fmla="*/ 635 h 883"/>
                <a:gd name="T60" fmla="*/ 22 w 1049"/>
                <a:gd name="T61" fmla="*/ 660 h 883"/>
                <a:gd name="T62" fmla="*/ 40 w 1049"/>
                <a:gd name="T63" fmla="*/ 706 h 883"/>
                <a:gd name="T64" fmla="*/ 64 w 1049"/>
                <a:gd name="T65" fmla="*/ 748 h 883"/>
                <a:gd name="T66" fmla="*/ 97 w 1049"/>
                <a:gd name="T67" fmla="*/ 784 h 883"/>
                <a:gd name="T68" fmla="*/ 136 w 1049"/>
                <a:gd name="T69" fmla="*/ 815 h 883"/>
                <a:gd name="T70" fmla="*/ 180 w 1049"/>
                <a:gd name="T71" fmla="*/ 841 h 883"/>
                <a:gd name="T72" fmla="*/ 229 w 1049"/>
                <a:gd name="T73" fmla="*/ 862 h 883"/>
                <a:gd name="T74" fmla="*/ 285 w 1049"/>
                <a:gd name="T75" fmla="*/ 877 h 883"/>
                <a:gd name="T76" fmla="*/ 313 w 1049"/>
                <a:gd name="T77" fmla="*/ 883 h 883"/>
                <a:gd name="T78" fmla="*/ 308 w 1049"/>
                <a:gd name="T79" fmla="*/ 846 h 883"/>
                <a:gd name="T80" fmla="*/ 302 w 1049"/>
                <a:gd name="T81" fmla="*/ 772 h 883"/>
                <a:gd name="T82" fmla="*/ 302 w 1049"/>
                <a:gd name="T83" fmla="*/ 699 h 883"/>
                <a:gd name="T84" fmla="*/ 308 w 1049"/>
                <a:gd name="T85" fmla="*/ 623 h 883"/>
                <a:gd name="T86" fmla="*/ 320 w 1049"/>
                <a:gd name="T87" fmla="*/ 548 h 883"/>
                <a:gd name="T88" fmla="*/ 339 w 1049"/>
                <a:gd name="T89" fmla="*/ 476 h 883"/>
                <a:gd name="T90" fmla="*/ 364 w 1049"/>
                <a:gd name="T91" fmla="*/ 404 h 883"/>
                <a:gd name="T92" fmla="*/ 395 w 1049"/>
                <a:gd name="T93" fmla="*/ 336 h 883"/>
                <a:gd name="T94" fmla="*/ 413 w 1049"/>
                <a:gd name="T95" fmla="*/ 302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9" h="883">
                  <a:moveTo>
                    <a:pt x="413" y="302"/>
                  </a:moveTo>
                  <a:lnTo>
                    <a:pt x="438" y="264"/>
                  </a:lnTo>
                  <a:lnTo>
                    <a:pt x="497" y="202"/>
                  </a:lnTo>
                  <a:lnTo>
                    <a:pt x="567" y="158"/>
                  </a:lnTo>
                  <a:lnTo>
                    <a:pt x="648" y="128"/>
                  </a:lnTo>
                  <a:lnTo>
                    <a:pt x="733" y="114"/>
                  </a:lnTo>
                  <a:lnTo>
                    <a:pt x="823" y="111"/>
                  </a:lnTo>
                  <a:lnTo>
                    <a:pt x="915" y="122"/>
                  </a:lnTo>
                  <a:lnTo>
                    <a:pt x="1005" y="144"/>
                  </a:lnTo>
                  <a:lnTo>
                    <a:pt x="1049" y="158"/>
                  </a:lnTo>
                  <a:lnTo>
                    <a:pt x="1048" y="154"/>
                  </a:lnTo>
                  <a:lnTo>
                    <a:pt x="1049" y="152"/>
                  </a:lnTo>
                  <a:lnTo>
                    <a:pt x="1008" y="128"/>
                  </a:lnTo>
                  <a:lnTo>
                    <a:pt x="920" y="88"/>
                  </a:lnTo>
                  <a:lnTo>
                    <a:pt x="830" y="53"/>
                  </a:lnTo>
                  <a:lnTo>
                    <a:pt x="741" y="26"/>
                  </a:lnTo>
                  <a:lnTo>
                    <a:pt x="650" y="8"/>
                  </a:lnTo>
                  <a:lnTo>
                    <a:pt x="563" y="0"/>
                  </a:lnTo>
                  <a:lnTo>
                    <a:pt x="479" y="3"/>
                  </a:lnTo>
                  <a:lnTo>
                    <a:pt x="400" y="18"/>
                  </a:lnTo>
                  <a:lnTo>
                    <a:pt x="364" y="31"/>
                  </a:lnTo>
                  <a:lnTo>
                    <a:pt x="298" y="58"/>
                  </a:lnTo>
                  <a:lnTo>
                    <a:pt x="190" y="119"/>
                  </a:lnTo>
                  <a:lnTo>
                    <a:pt x="111" y="185"/>
                  </a:lnTo>
                  <a:lnTo>
                    <a:pt x="54" y="257"/>
                  </a:lnTo>
                  <a:lnTo>
                    <a:pt x="19" y="333"/>
                  </a:lnTo>
                  <a:lnTo>
                    <a:pt x="2" y="415"/>
                  </a:lnTo>
                  <a:lnTo>
                    <a:pt x="0" y="500"/>
                  </a:lnTo>
                  <a:lnTo>
                    <a:pt x="9" y="588"/>
                  </a:lnTo>
                  <a:lnTo>
                    <a:pt x="16" y="635"/>
                  </a:lnTo>
                  <a:lnTo>
                    <a:pt x="22" y="660"/>
                  </a:lnTo>
                  <a:lnTo>
                    <a:pt x="40" y="706"/>
                  </a:lnTo>
                  <a:lnTo>
                    <a:pt x="64" y="748"/>
                  </a:lnTo>
                  <a:lnTo>
                    <a:pt x="97" y="784"/>
                  </a:lnTo>
                  <a:lnTo>
                    <a:pt x="136" y="815"/>
                  </a:lnTo>
                  <a:lnTo>
                    <a:pt x="180" y="841"/>
                  </a:lnTo>
                  <a:lnTo>
                    <a:pt x="229" y="862"/>
                  </a:lnTo>
                  <a:lnTo>
                    <a:pt x="285" y="877"/>
                  </a:lnTo>
                  <a:lnTo>
                    <a:pt x="313" y="883"/>
                  </a:lnTo>
                  <a:lnTo>
                    <a:pt x="308" y="846"/>
                  </a:lnTo>
                  <a:lnTo>
                    <a:pt x="302" y="772"/>
                  </a:lnTo>
                  <a:lnTo>
                    <a:pt x="302" y="699"/>
                  </a:lnTo>
                  <a:lnTo>
                    <a:pt x="308" y="623"/>
                  </a:lnTo>
                  <a:lnTo>
                    <a:pt x="320" y="548"/>
                  </a:lnTo>
                  <a:lnTo>
                    <a:pt x="339" y="476"/>
                  </a:lnTo>
                  <a:lnTo>
                    <a:pt x="364" y="404"/>
                  </a:lnTo>
                  <a:lnTo>
                    <a:pt x="395" y="336"/>
                  </a:lnTo>
                  <a:lnTo>
                    <a:pt x="413" y="302"/>
                  </a:lnTo>
                  <a:close/>
                </a:path>
              </a:pathLst>
            </a:custGeom>
            <a:solidFill>
              <a:srgbClr val="EDC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65"/>
            <p:cNvSpPr>
              <a:spLocks/>
            </p:cNvSpPr>
            <p:nvPr/>
          </p:nvSpPr>
          <p:spPr bwMode="auto">
            <a:xfrm>
              <a:off x="3492500" y="3175000"/>
              <a:ext cx="157163" cy="415925"/>
            </a:xfrm>
            <a:custGeom>
              <a:avLst/>
              <a:gdLst>
                <a:gd name="T0" fmla="*/ 213 w 397"/>
                <a:gd name="T1" fmla="*/ 204 h 1047"/>
                <a:gd name="T2" fmla="*/ 232 w 397"/>
                <a:gd name="T3" fmla="*/ 171 h 1047"/>
                <a:gd name="T4" fmla="*/ 275 w 397"/>
                <a:gd name="T5" fmla="*/ 113 h 1047"/>
                <a:gd name="T6" fmla="*/ 321 w 397"/>
                <a:gd name="T7" fmla="*/ 61 h 1047"/>
                <a:gd name="T8" fmla="*/ 371 w 397"/>
                <a:gd name="T9" fmla="*/ 18 h 1047"/>
                <a:gd name="T10" fmla="*/ 397 w 397"/>
                <a:gd name="T11" fmla="*/ 0 h 1047"/>
                <a:gd name="T12" fmla="*/ 354 w 397"/>
                <a:gd name="T13" fmla="*/ 10 h 1047"/>
                <a:gd name="T14" fmla="*/ 273 w 397"/>
                <a:gd name="T15" fmla="*/ 36 h 1047"/>
                <a:gd name="T16" fmla="*/ 201 w 397"/>
                <a:gd name="T17" fmla="*/ 73 h 1047"/>
                <a:gd name="T18" fmla="*/ 137 w 397"/>
                <a:gd name="T19" fmla="*/ 121 h 1047"/>
                <a:gd name="T20" fmla="*/ 84 w 397"/>
                <a:gd name="T21" fmla="*/ 181 h 1047"/>
                <a:gd name="T22" fmla="*/ 43 w 397"/>
                <a:gd name="T23" fmla="*/ 259 h 1047"/>
                <a:gd name="T24" fmla="*/ 14 w 397"/>
                <a:gd name="T25" fmla="*/ 356 h 1047"/>
                <a:gd name="T26" fmla="*/ 0 w 397"/>
                <a:gd name="T27" fmla="*/ 474 h 1047"/>
                <a:gd name="T28" fmla="*/ 0 w 397"/>
                <a:gd name="T29" fmla="*/ 543 h 1047"/>
                <a:gd name="T30" fmla="*/ 1 w 397"/>
                <a:gd name="T31" fmla="*/ 574 h 1047"/>
                <a:gd name="T32" fmla="*/ 12 w 397"/>
                <a:gd name="T33" fmla="*/ 640 h 1047"/>
                <a:gd name="T34" fmla="*/ 32 w 397"/>
                <a:gd name="T35" fmla="*/ 706 h 1047"/>
                <a:gd name="T36" fmla="*/ 62 w 397"/>
                <a:gd name="T37" fmla="*/ 771 h 1047"/>
                <a:gd name="T38" fmla="*/ 119 w 397"/>
                <a:gd name="T39" fmla="*/ 867 h 1047"/>
                <a:gd name="T40" fmla="*/ 218 w 397"/>
                <a:gd name="T41" fmla="*/ 990 h 1047"/>
                <a:gd name="T42" fmla="*/ 275 w 397"/>
                <a:gd name="T43" fmla="*/ 1047 h 1047"/>
                <a:gd name="T44" fmla="*/ 276 w 397"/>
                <a:gd name="T45" fmla="*/ 1046 h 1047"/>
                <a:gd name="T46" fmla="*/ 254 w 397"/>
                <a:gd name="T47" fmla="*/ 994 h 1047"/>
                <a:gd name="T48" fmla="*/ 214 w 397"/>
                <a:gd name="T49" fmla="*/ 885 h 1047"/>
                <a:gd name="T50" fmla="*/ 181 w 397"/>
                <a:gd name="T51" fmla="*/ 773 h 1047"/>
                <a:gd name="T52" fmla="*/ 159 w 397"/>
                <a:gd name="T53" fmla="*/ 658 h 1047"/>
                <a:gd name="T54" fmla="*/ 148 w 397"/>
                <a:gd name="T55" fmla="*/ 546 h 1047"/>
                <a:gd name="T56" fmla="*/ 148 w 397"/>
                <a:gd name="T57" fmla="*/ 438 h 1047"/>
                <a:gd name="T58" fmla="*/ 162 w 397"/>
                <a:gd name="T59" fmla="*/ 336 h 1047"/>
                <a:gd name="T60" fmla="*/ 191 w 397"/>
                <a:gd name="T61" fmla="*/ 245 h 1047"/>
                <a:gd name="T62" fmla="*/ 213 w 397"/>
                <a:gd name="T63" fmla="*/ 204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7" h="1047">
                  <a:moveTo>
                    <a:pt x="213" y="204"/>
                  </a:moveTo>
                  <a:lnTo>
                    <a:pt x="232" y="171"/>
                  </a:lnTo>
                  <a:lnTo>
                    <a:pt x="275" y="113"/>
                  </a:lnTo>
                  <a:lnTo>
                    <a:pt x="321" y="61"/>
                  </a:lnTo>
                  <a:lnTo>
                    <a:pt x="371" y="18"/>
                  </a:lnTo>
                  <a:lnTo>
                    <a:pt x="397" y="0"/>
                  </a:lnTo>
                  <a:lnTo>
                    <a:pt x="354" y="10"/>
                  </a:lnTo>
                  <a:lnTo>
                    <a:pt x="273" y="36"/>
                  </a:lnTo>
                  <a:lnTo>
                    <a:pt x="201" y="73"/>
                  </a:lnTo>
                  <a:lnTo>
                    <a:pt x="137" y="121"/>
                  </a:lnTo>
                  <a:lnTo>
                    <a:pt x="84" y="181"/>
                  </a:lnTo>
                  <a:lnTo>
                    <a:pt x="43" y="259"/>
                  </a:lnTo>
                  <a:lnTo>
                    <a:pt x="14" y="356"/>
                  </a:lnTo>
                  <a:lnTo>
                    <a:pt x="0" y="474"/>
                  </a:lnTo>
                  <a:lnTo>
                    <a:pt x="0" y="543"/>
                  </a:lnTo>
                  <a:lnTo>
                    <a:pt x="1" y="574"/>
                  </a:lnTo>
                  <a:lnTo>
                    <a:pt x="12" y="640"/>
                  </a:lnTo>
                  <a:lnTo>
                    <a:pt x="32" y="706"/>
                  </a:lnTo>
                  <a:lnTo>
                    <a:pt x="62" y="771"/>
                  </a:lnTo>
                  <a:lnTo>
                    <a:pt x="119" y="867"/>
                  </a:lnTo>
                  <a:lnTo>
                    <a:pt x="218" y="990"/>
                  </a:lnTo>
                  <a:lnTo>
                    <a:pt x="275" y="1047"/>
                  </a:lnTo>
                  <a:lnTo>
                    <a:pt x="276" y="1046"/>
                  </a:lnTo>
                  <a:lnTo>
                    <a:pt x="254" y="994"/>
                  </a:lnTo>
                  <a:lnTo>
                    <a:pt x="214" y="885"/>
                  </a:lnTo>
                  <a:lnTo>
                    <a:pt x="181" y="773"/>
                  </a:lnTo>
                  <a:lnTo>
                    <a:pt x="159" y="658"/>
                  </a:lnTo>
                  <a:lnTo>
                    <a:pt x="148" y="546"/>
                  </a:lnTo>
                  <a:lnTo>
                    <a:pt x="148" y="438"/>
                  </a:lnTo>
                  <a:lnTo>
                    <a:pt x="162" y="336"/>
                  </a:lnTo>
                  <a:lnTo>
                    <a:pt x="191" y="245"/>
                  </a:lnTo>
                  <a:lnTo>
                    <a:pt x="213" y="204"/>
                  </a:lnTo>
                  <a:close/>
                </a:path>
              </a:pathLst>
            </a:custGeom>
            <a:solidFill>
              <a:srgbClr val="EDC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66"/>
            <p:cNvSpPr>
              <a:spLocks/>
            </p:cNvSpPr>
            <p:nvPr/>
          </p:nvSpPr>
          <p:spPr bwMode="auto">
            <a:xfrm>
              <a:off x="3303588" y="3575050"/>
              <a:ext cx="449263" cy="504825"/>
            </a:xfrm>
            <a:custGeom>
              <a:avLst/>
              <a:gdLst>
                <a:gd name="T0" fmla="*/ 1049 w 1130"/>
                <a:gd name="T1" fmla="*/ 410 h 1272"/>
                <a:gd name="T2" fmla="*/ 944 w 1130"/>
                <a:gd name="T3" fmla="*/ 291 h 1272"/>
                <a:gd name="T4" fmla="*/ 811 w 1130"/>
                <a:gd name="T5" fmla="*/ 138 h 1272"/>
                <a:gd name="T6" fmla="*/ 757 w 1130"/>
                <a:gd name="T7" fmla="*/ 66 h 1272"/>
                <a:gd name="T8" fmla="*/ 747 w 1130"/>
                <a:gd name="T9" fmla="*/ 47 h 1272"/>
                <a:gd name="T10" fmla="*/ 703 w 1130"/>
                <a:gd name="T11" fmla="*/ 33 h 1272"/>
                <a:gd name="T12" fmla="*/ 613 w 1130"/>
                <a:gd name="T13" fmla="*/ 11 h 1272"/>
                <a:gd name="T14" fmla="*/ 521 w 1130"/>
                <a:gd name="T15" fmla="*/ 0 h 1272"/>
                <a:gd name="T16" fmla="*/ 431 w 1130"/>
                <a:gd name="T17" fmla="*/ 3 h 1272"/>
                <a:gd name="T18" fmla="*/ 346 w 1130"/>
                <a:gd name="T19" fmla="*/ 17 h 1272"/>
                <a:gd name="T20" fmla="*/ 265 w 1130"/>
                <a:gd name="T21" fmla="*/ 47 h 1272"/>
                <a:gd name="T22" fmla="*/ 195 w 1130"/>
                <a:gd name="T23" fmla="*/ 91 h 1272"/>
                <a:gd name="T24" fmla="*/ 136 w 1130"/>
                <a:gd name="T25" fmla="*/ 153 h 1272"/>
                <a:gd name="T26" fmla="*/ 111 w 1130"/>
                <a:gd name="T27" fmla="*/ 191 h 1272"/>
                <a:gd name="T28" fmla="*/ 93 w 1130"/>
                <a:gd name="T29" fmla="*/ 225 h 1272"/>
                <a:gd name="T30" fmla="*/ 62 w 1130"/>
                <a:gd name="T31" fmla="*/ 293 h 1272"/>
                <a:gd name="T32" fmla="*/ 37 w 1130"/>
                <a:gd name="T33" fmla="*/ 365 h 1272"/>
                <a:gd name="T34" fmla="*/ 18 w 1130"/>
                <a:gd name="T35" fmla="*/ 437 h 1272"/>
                <a:gd name="T36" fmla="*/ 6 w 1130"/>
                <a:gd name="T37" fmla="*/ 512 h 1272"/>
                <a:gd name="T38" fmla="*/ 0 w 1130"/>
                <a:gd name="T39" fmla="*/ 588 h 1272"/>
                <a:gd name="T40" fmla="*/ 0 w 1130"/>
                <a:gd name="T41" fmla="*/ 661 h 1272"/>
                <a:gd name="T42" fmla="*/ 6 w 1130"/>
                <a:gd name="T43" fmla="*/ 735 h 1272"/>
                <a:gd name="T44" fmla="*/ 11 w 1130"/>
                <a:gd name="T45" fmla="*/ 772 h 1272"/>
                <a:gd name="T46" fmla="*/ 22 w 1130"/>
                <a:gd name="T47" fmla="*/ 826 h 1272"/>
                <a:gd name="T48" fmla="*/ 53 w 1130"/>
                <a:gd name="T49" fmla="*/ 928 h 1272"/>
                <a:gd name="T50" fmla="*/ 98 w 1130"/>
                <a:gd name="T51" fmla="*/ 1023 h 1272"/>
                <a:gd name="T52" fmla="*/ 156 w 1130"/>
                <a:gd name="T53" fmla="*/ 1107 h 1272"/>
                <a:gd name="T54" fmla="*/ 190 w 1130"/>
                <a:gd name="T55" fmla="*/ 1144 h 1272"/>
                <a:gd name="T56" fmla="*/ 211 w 1130"/>
                <a:gd name="T57" fmla="*/ 1164 h 1272"/>
                <a:gd name="T58" fmla="*/ 255 w 1130"/>
                <a:gd name="T59" fmla="*/ 1198 h 1272"/>
                <a:gd name="T60" fmla="*/ 300 w 1130"/>
                <a:gd name="T61" fmla="*/ 1227 h 1272"/>
                <a:gd name="T62" fmla="*/ 347 w 1130"/>
                <a:gd name="T63" fmla="*/ 1247 h 1272"/>
                <a:gd name="T64" fmla="*/ 395 w 1130"/>
                <a:gd name="T65" fmla="*/ 1262 h 1272"/>
                <a:gd name="T66" fmla="*/ 443 w 1130"/>
                <a:gd name="T67" fmla="*/ 1271 h 1272"/>
                <a:gd name="T68" fmla="*/ 492 w 1130"/>
                <a:gd name="T69" fmla="*/ 1272 h 1272"/>
                <a:gd name="T70" fmla="*/ 541 w 1130"/>
                <a:gd name="T71" fmla="*/ 1268 h 1272"/>
                <a:gd name="T72" fmla="*/ 614 w 1130"/>
                <a:gd name="T73" fmla="*/ 1251 h 1272"/>
                <a:gd name="T74" fmla="*/ 709 w 1130"/>
                <a:gd name="T75" fmla="*/ 1206 h 1272"/>
                <a:gd name="T76" fmla="*/ 795 w 1130"/>
                <a:gd name="T77" fmla="*/ 1136 h 1272"/>
                <a:gd name="T78" fmla="*/ 874 w 1130"/>
                <a:gd name="T79" fmla="*/ 1044 h 1272"/>
                <a:gd name="T80" fmla="*/ 908 w 1130"/>
                <a:gd name="T81" fmla="*/ 988 h 1272"/>
                <a:gd name="T82" fmla="*/ 981 w 1130"/>
                <a:gd name="T83" fmla="*/ 864 h 1272"/>
                <a:gd name="T84" fmla="*/ 1069 w 1130"/>
                <a:gd name="T85" fmla="*/ 689 h 1272"/>
                <a:gd name="T86" fmla="*/ 1108 w 1130"/>
                <a:gd name="T87" fmla="*/ 578 h 1272"/>
                <a:gd name="T88" fmla="*/ 1118 w 1130"/>
                <a:gd name="T89" fmla="*/ 525 h 1272"/>
                <a:gd name="T90" fmla="*/ 1125 w 1130"/>
                <a:gd name="T91" fmla="*/ 512 h 1272"/>
                <a:gd name="T92" fmla="*/ 1130 w 1130"/>
                <a:gd name="T93" fmla="*/ 499 h 1272"/>
                <a:gd name="T94" fmla="*/ 1126 w 1130"/>
                <a:gd name="T95" fmla="*/ 496 h 1272"/>
                <a:gd name="T96" fmla="*/ 1122 w 1130"/>
                <a:gd name="T97" fmla="*/ 490 h 1272"/>
                <a:gd name="T98" fmla="*/ 1086 w 1130"/>
                <a:gd name="T99" fmla="*/ 449 h 1272"/>
                <a:gd name="T100" fmla="*/ 1049 w 1130"/>
                <a:gd name="T101" fmla="*/ 41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30" h="1272">
                  <a:moveTo>
                    <a:pt x="1049" y="410"/>
                  </a:moveTo>
                  <a:lnTo>
                    <a:pt x="944" y="291"/>
                  </a:lnTo>
                  <a:lnTo>
                    <a:pt x="811" y="138"/>
                  </a:lnTo>
                  <a:lnTo>
                    <a:pt x="757" y="66"/>
                  </a:lnTo>
                  <a:lnTo>
                    <a:pt x="747" y="47"/>
                  </a:lnTo>
                  <a:lnTo>
                    <a:pt x="703" y="33"/>
                  </a:lnTo>
                  <a:lnTo>
                    <a:pt x="613" y="11"/>
                  </a:lnTo>
                  <a:lnTo>
                    <a:pt x="521" y="0"/>
                  </a:lnTo>
                  <a:lnTo>
                    <a:pt x="431" y="3"/>
                  </a:lnTo>
                  <a:lnTo>
                    <a:pt x="346" y="17"/>
                  </a:lnTo>
                  <a:lnTo>
                    <a:pt x="265" y="47"/>
                  </a:lnTo>
                  <a:lnTo>
                    <a:pt x="195" y="91"/>
                  </a:lnTo>
                  <a:lnTo>
                    <a:pt x="136" y="153"/>
                  </a:lnTo>
                  <a:lnTo>
                    <a:pt x="111" y="191"/>
                  </a:lnTo>
                  <a:lnTo>
                    <a:pt x="93" y="225"/>
                  </a:lnTo>
                  <a:lnTo>
                    <a:pt x="62" y="293"/>
                  </a:lnTo>
                  <a:lnTo>
                    <a:pt x="37" y="365"/>
                  </a:lnTo>
                  <a:lnTo>
                    <a:pt x="18" y="437"/>
                  </a:lnTo>
                  <a:lnTo>
                    <a:pt x="6" y="512"/>
                  </a:lnTo>
                  <a:lnTo>
                    <a:pt x="0" y="588"/>
                  </a:lnTo>
                  <a:lnTo>
                    <a:pt x="0" y="661"/>
                  </a:lnTo>
                  <a:lnTo>
                    <a:pt x="6" y="735"/>
                  </a:lnTo>
                  <a:lnTo>
                    <a:pt x="11" y="772"/>
                  </a:lnTo>
                  <a:lnTo>
                    <a:pt x="22" y="826"/>
                  </a:lnTo>
                  <a:lnTo>
                    <a:pt x="53" y="928"/>
                  </a:lnTo>
                  <a:lnTo>
                    <a:pt x="98" y="1023"/>
                  </a:lnTo>
                  <a:lnTo>
                    <a:pt x="156" y="1107"/>
                  </a:lnTo>
                  <a:lnTo>
                    <a:pt x="190" y="1144"/>
                  </a:lnTo>
                  <a:lnTo>
                    <a:pt x="211" y="1164"/>
                  </a:lnTo>
                  <a:lnTo>
                    <a:pt x="255" y="1198"/>
                  </a:lnTo>
                  <a:lnTo>
                    <a:pt x="300" y="1227"/>
                  </a:lnTo>
                  <a:lnTo>
                    <a:pt x="347" y="1247"/>
                  </a:lnTo>
                  <a:lnTo>
                    <a:pt x="395" y="1262"/>
                  </a:lnTo>
                  <a:lnTo>
                    <a:pt x="443" y="1271"/>
                  </a:lnTo>
                  <a:lnTo>
                    <a:pt x="492" y="1272"/>
                  </a:lnTo>
                  <a:lnTo>
                    <a:pt x="541" y="1268"/>
                  </a:lnTo>
                  <a:lnTo>
                    <a:pt x="614" y="1251"/>
                  </a:lnTo>
                  <a:lnTo>
                    <a:pt x="709" y="1206"/>
                  </a:lnTo>
                  <a:lnTo>
                    <a:pt x="795" y="1136"/>
                  </a:lnTo>
                  <a:lnTo>
                    <a:pt x="874" y="1044"/>
                  </a:lnTo>
                  <a:lnTo>
                    <a:pt x="908" y="988"/>
                  </a:lnTo>
                  <a:lnTo>
                    <a:pt x="981" y="864"/>
                  </a:lnTo>
                  <a:lnTo>
                    <a:pt x="1069" y="689"/>
                  </a:lnTo>
                  <a:lnTo>
                    <a:pt x="1108" y="578"/>
                  </a:lnTo>
                  <a:lnTo>
                    <a:pt x="1118" y="525"/>
                  </a:lnTo>
                  <a:lnTo>
                    <a:pt x="1125" y="512"/>
                  </a:lnTo>
                  <a:lnTo>
                    <a:pt x="1130" y="499"/>
                  </a:lnTo>
                  <a:lnTo>
                    <a:pt x="1126" y="496"/>
                  </a:lnTo>
                  <a:lnTo>
                    <a:pt x="1122" y="490"/>
                  </a:lnTo>
                  <a:lnTo>
                    <a:pt x="1086" y="449"/>
                  </a:lnTo>
                  <a:lnTo>
                    <a:pt x="1049" y="410"/>
                  </a:lnTo>
                  <a:close/>
                </a:path>
              </a:pathLst>
            </a:custGeom>
            <a:solidFill>
              <a:srgbClr val="EECA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67"/>
            <p:cNvSpPr>
              <a:spLocks/>
            </p:cNvSpPr>
            <p:nvPr/>
          </p:nvSpPr>
          <p:spPr bwMode="auto">
            <a:xfrm>
              <a:off x="3551238" y="3143250"/>
              <a:ext cx="385763" cy="590550"/>
            </a:xfrm>
            <a:custGeom>
              <a:avLst/>
              <a:gdLst>
                <a:gd name="T0" fmla="*/ 65 w 974"/>
                <a:gd name="T1" fmla="*/ 284 h 1486"/>
                <a:gd name="T2" fmla="*/ 43 w 974"/>
                <a:gd name="T3" fmla="*/ 325 h 1486"/>
                <a:gd name="T4" fmla="*/ 14 w 974"/>
                <a:gd name="T5" fmla="*/ 416 h 1486"/>
                <a:gd name="T6" fmla="*/ 0 w 974"/>
                <a:gd name="T7" fmla="*/ 518 h 1486"/>
                <a:gd name="T8" fmla="*/ 0 w 974"/>
                <a:gd name="T9" fmla="*/ 626 h 1486"/>
                <a:gd name="T10" fmla="*/ 11 w 974"/>
                <a:gd name="T11" fmla="*/ 738 h 1486"/>
                <a:gd name="T12" fmla="*/ 33 w 974"/>
                <a:gd name="T13" fmla="*/ 853 h 1486"/>
                <a:gd name="T14" fmla="*/ 66 w 974"/>
                <a:gd name="T15" fmla="*/ 965 h 1486"/>
                <a:gd name="T16" fmla="*/ 106 w 974"/>
                <a:gd name="T17" fmla="*/ 1074 h 1486"/>
                <a:gd name="T18" fmla="*/ 128 w 974"/>
                <a:gd name="T19" fmla="*/ 1126 h 1486"/>
                <a:gd name="T20" fmla="*/ 137 w 974"/>
                <a:gd name="T21" fmla="*/ 1129 h 1486"/>
                <a:gd name="T22" fmla="*/ 175 w 974"/>
                <a:gd name="T23" fmla="*/ 1157 h 1486"/>
                <a:gd name="T24" fmla="*/ 262 w 974"/>
                <a:gd name="T25" fmla="*/ 1230 h 1486"/>
                <a:gd name="T26" fmla="*/ 330 w 974"/>
                <a:gd name="T27" fmla="*/ 1291 h 1486"/>
                <a:gd name="T28" fmla="*/ 391 w 974"/>
                <a:gd name="T29" fmla="*/ 1342 h 1486"/>
                <a:gd name="T30" fmla="*/ 460 w 974"/>
                <a:gd name="T31" fmla="*/ 1403 h 1486"/>
                <a:gd name="T32" fmla="*/ 468 w 974"/>
                <a:gd name="T33" fmla="*/ 1411 h 1486"/>
                <a:gd name="T34" fmla="*/ 477 w 974"/>
                <a:gd name="T35" fmla="*/ 1419 h 1486"/>
                <a:gd name="T36" fmla="*/ 514 w 974"/>
                <a:gd name="T37" fmla="*/ 1453 h 1486"/>
                <a:gd name="T38" fmla="*/ 552 w 974"/>
                <a:gd name="T39" fmla="*/ 1486 h 1486"/>
                <a:gd name="T40" fmla="*/ 573 w 974"/>
                <a:gd name="T41" fmla="*/ 1476 h 1486"/>
                <a:gd name="T42" fmla="*/ 612 w 974"/>
                <a:gd name="T43" fmla="*/ 1445 h 1486"/>
                <a:gd name="T44" fmla="*/ 669 w 974"/>
                <a:gd name="T45" fmla="*/ 1384 h 1486"/>
                <a:gd name="T46" fmla="*/ 745 w 974"/>
                <a:gd name="T47" fmla="*/ 1276 h 1486"/>
                <a:gd name="T48" fmla="*/ 821 w 974"/>
                <a:gd name="T49" fmla="*/ 1149 h 1486"/>
                <a:gd name="T50" fmla="*/ 862 w 974"/>
                <a:gd name="T51" fmla="*/ 1081 h 1486"/>
                <a:gd name="T52" fmla="*/ 893 w 974"/>
                <a:gd name="T53" fmla="*/ 1022 h 1486"/>
                <a:gd name="T54" fmla="*/ 939 w 974"/>
                <a:gd name="T55" fmla="*/ 898 h 1486"/>
                <a:gd name="T56" fmla="*/ 967 w 974"/>
                <a:gd name="T57" fmla="*/ 768 h 1486"/>
                <a:gd name="T58" fmla="*/ 974 w 974"/>
                <a:gd name="T59" fmla="*/ 637 h 1486"/>
                <a:gd name="T60" fmla="*/ 964 w 974"/>
                <a:gd name="T61" fmla="*/ 508 h 1486"/>
                <a:gd name="T62" fmla="*/ 934 w 974"/>
                <a:gd name="T63" fmla="*/ 385 h 1486"/>
                <a:gd name="T64" fmla="*/ 888 w 974"/>
                <a:gd name="T65" fmla="*/ 272 h 1486"/>
                <a:gd name="T66" fmla="*/ 840 w 974"/>
                <a:gd name="T67" fmla="*/ 195 h 1486"/>
                <a:gd name="T68" fmla="*/ 803 w 974"/>
                <a:gd name="T69" fmla="*/ 150 h 1486"/>
                <a:gd name="T70" fmla="*/ 783 w 974"/>
                <a:gd name="T71" fmla="*/ 128 h 1486"/>
                <a:gd name="T72" fmla="*/ 753 w 974"/>
                <a:gd name="T73" fmla="*/ 101 h 1486"/>
                <a:gd name="T74" fmla="*/ 689 w 974"/>
                <a:gd name="T75" fmla="*/ 55 h 1486"/>
                <a:gd name="T76" fmla="*/ 623 w 974"/>
                <a:gd name="T77" fmla="*/ 24 h 1486"/>
                <a:gd name="T78" fmla="*/ 556 w 974"/>
                <a:gd name="T79" fmla="*/ 5 h 1486"/>
                <a:gd name="T80" fmla="*/ 486 w 974"/>
                <a:gd name="T81" fmla="*/ 0 h 1486"/>
                <a:gd name="T82" fmla="*/ 416 w 974"/>
                <a:gd name="T83" fmla="*/ 7 h 1486"/>
                <a:gd name="T84" fmla="*/ 347 w 974"/>
                <a:gd name="T85" fmla="*/ 27 h 1486"/>
                <a:gd name="T86" fmla="*/ 281 w 974"/>
                <a:gd name="T87" fmla="*/ 59 h 1486"/>
                <a:gd name="T88" fmla="*/ 249 w 974"/>
                <a:gd name="T89" fmla="*/ 80 h 1486"/>
                <a:gd name="T90" fmla="*/ 223 w 974"/>
                <a:gd name="T91" fmla="*/ 98 h 1486"/>
                <a:gd name="T92" fmla="*/ 173 w 974"/>
                <a:gd name="T93" fmla="*/ 141 h 1486"/>
                <a:gd name="T94" fmla="*/ 127 w 974"/>
                <a:gd name="T95" fmla="*/ 193 h 1486"/>
                <a:gd name="T96" fmla="*/ 84 w 974"/>
                <a:gd name="T97" fmla="*/ 251 h 1486"/>
                <a:gd name="T98" fmla="*/ 65 w 974"/>
                <a:gd name="T99" fmla="*/ 28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74" h="1486">
                  <a:moveTo>
                    <a:pt x="65" y="284"/>
                  </a:moveTo>
                  <a:lnTo>
                    <a:pt x="43" y="325"/>
                  </a:lnTo>
                  <a:lnTo>
                    <a:pt x="14" y="416"/>
                  </a:lnTo>
                  <a:lnTo>
                    <a:pt x="0" y="518"/>
                  </a:lnTo>
                  <a:lnTo>
                    <a:pt x="0" y="626"/>
                  </a:lnTo>
                  <a:lnTo>
                    <a:pt x="11" y="738"/>
                  </a:lnTo>
                  <a:lnTo>
                    <a:pt x="33" y="853"/>
                  </a:lnTo>
                  <a:lnTo>
                    <a:pt x="66" y="965"/>
                  </a:lnTo>
                  <a:lnTo>
                    <a:pt x="106" y="1074"/>
                  </a:lnTo>
                  <a:lnTo>
                    <a:pt x="128" y="1126"/>
                  </a:lnTo>
                  <a:lnTo>
                    <a:pt x="137" y="1129"/>
                  </a:lnTo>
                  <a:lnTo>
                    <a:pt x="175" y="1157"/>
                  </a:lnTo>
                  <a:lnTo>
                    <a:pt x="262" y="1230"/>
                  </a:lnTo>
                  <a:lnTo>
                    <a:pt x="330" y="1291"/>
                  </a:lnTo>
                  <a:lnTo>
                    <a:pt x="391" y="1342"/>
                  </a:lnTo>
                  <a:lnTo>
                    <a:pt x="460" y="1403"/>
                  </a:lnTo>
                  <a:lnTo>
                    <a:pt x="468" y="1411"/>
                  </a:lnTo>
                  <a:lnTo>
                    <a:pt x="477" y="1419"/>
                  </a:lnTo>
                  <a:lnTo>
                    <a:pt x="514" y="1453"/>
                  </a:lnTo>
                  <a:lnTo>
                    <a:pt x="552" y="1486"/>
                  </a:lnTo>
                  <a:lnTo>
                    <a:pt x="573" y="1476"/>
                  </a:lnTo>
                  <a:lnTo>
                    <a:pt x="612" y="1445"/>
                  </a:lnTo>
                  <a:lnTo>
                    <a:pt x="669" y="1384"/>
                  </a:lnTo>
                  <a:lnTo>
                    <a:pt x="745" y="1276"/>
                  </a:lnTo>
                  <a:lnTo>
                    <a:pt x="821" y="1149"/>
                  </a:lnTo>
                  <a:lnTo>
                    <a:pt x="862" y="1081"/>
                  </a:lnTo>
                  <a:lnTo>
                    <a:pt x="893" y="1022"/>
                  </a:lnTo>
                  <a:lnTo>
                    <a:pt x="939" y="898"/>
                  </a:lnTo>
                  <a:lnTo>
                    <a:pt x="967" y="768"/>
                  </a:lnTo>
                  <a:lnTo>
                    <a:pt x="974" y="637"/>
                  </a:lnTo>
                  <a:lnTo>
                    <a:pt x="964" y="508"/>
                  </a:lnTo>
                  <a:lnTo>
                    <a:pt x="934" y="385"/>
                  </a:lnTo>
                  <a:lnTo>
                    <a:pt x="888" y="272"/>
                  </a:lnTo>
                  <a:lnTo>
                    <a:pt x="840" y="195"/>
                  </a:lnTo>
                  <a:lnTo>
                    <a:pt x="803" y="150"/>
                  </a:lnTo>
                  <a:lnTo>
                    <a:pt x="783" y="128"/>
                  </a:lnTo>
                  <a:lnTo>
                    <a:pt x="753" y="101"/>
                  </a:lnTo>
                  <a:lnTo>
                    <a:pt x="689" y="55"/>
                  </a:lnTo>
                  <a:lnTo>
                    <a:pt x="623" y="24"/>
                  </a:lnTo>
                  <a:lnTo>
                    <a:pt x="556" y="5"/>
                  </a:lnTo>
                  <a:lnTo>
                    <a:pt x="486" y="0"/>
                  </a:lnTo>
                  <a:lnTo>
                    <a:pt x="416" y="7"/>
                  </a:lnTo>
                  <a:lnTo>
                    <a:pt x="347" y="27"/>
                  </a:lnTo>
                  <a:lnTo>
                    <a:pt x="281" y="59"/>
                  </a:lnTo>
                  <a:lnTo>
                    <a:pt x="249" y="80"/>
                  </a:lnTo>
                  <a:lnTo>
                    <a:pt x="223" y="98"/>
                  </a:lnTo>
                  <a:lnTo>
                    <a:pt x="173" y="141"/>
                  </a:lnTo>
                  <a:lnTo>
                    <a:pt x="127" y="193"/>
                  </a:lnTo>
                  <a:lnTo>
                    <a:pt x="84" y="251"/>
                  </a:lnTo>
                  <a:lnTo>
                    <a:pt x="65" y="284"/>
                  </a:lnTo>
                  <a:close/>
                </a:path>
              </a:pathLst>
            </a:custGeom>
            <a:solidFill>
              <a:srgbClr val="EECA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68"/>
            <p:cNvSpPr>
              <a:spLocks/>
            </p:cNvSpPr>
            <p:nvPr/>
          </p:nvSpPr>
          <p:spPr bwMode="auto">
            <a:xfrm>
              <a:off x="3600450" y="3590925"/>
              <a:ext cx="815975" cy="839788"/>
            </a:xfrm>
            <a:custGeom>
              <a:avLst/>
              <a:gdLst>
                <a:gd name="T0" fmla="*/ 2057 w 2058"/>
                <a:gd name="T1" fmla="*/ 1869 h 2118"/>
                <a:gd name="T2" fmla="*/ 2049 w 2058"/>
                <a:gd name="T3" fmla="*/ 1863 h 2118"/>
                <a:gd name="T4" fmla="*/ 2016 w 2058"/>
                <a:gd name="T5" fmla="*/ 1829 h 2118"/>
                <a:gd name="T6" fmla="*/ 1784 w 2058"/>
                <a:gd name="T7" fmla="*/ 1611 h 2118"/>
                <a:gd name="T8" fmla="*/ 865 w 2058"/>
                <a:gd name="T9" fmla="*/ 757 h 2118"/>
                <a:gd name="T10" fmla="*/ 428 w 2058"/>
                <a:gd name="T11" fmla="*/ 360 h 2118"/>
                <a:gd name="T12" fmla="*/ 390 w 2058"/>
                <a:gd name="T13" fmla="*/ 327 h 2118"/>
                <a:gd name="T14" fmla="*/ 353 w 2058"/>
                <a:gd name="T15" fmla="*/ 293 h 2118"/>
                <a:gd name="T16" fmla="*/ 344 w 2058"/>
                <a:gd name="T17" fmla="*/ 285 h 2118"/>
                <a:gd name="T18" fmla="*/ 336 w 2058"/>
                <a:gd name="T19" fmla="*/ 277 h 2118"/>
                <a:gd name="T20" fmla="*/ 267 w 2058"/>
                <a:gd name="T21" fmla="*/ 216 h 2118"/>
                <a:gd name="T22" fmla="*/ 206 w 2058"/>
                <a:gd name="T23" fmla="*/ 165 h 2118"/>
                <a:gd name="T24" fmla="*/ 138 w 2058"/>
                <a:gd name="T25" fmla="*/ 104 h 2118"/>
                <a:gd name="T26" fmla="*/ 51 w 2058"/>
                <a:gd name="T27" fmla="*/ 31 h 2118"/>
                <a:gd name="T28" fmla="*/ 13 w 2058"/>
                <a:gd name="T29" fmla="*/ 3 h 2118"/>
                <a:gd name="T30" fmla="*/ 4 w 2058"/>
                <a:gd name="T31" fmla="*/ 0 h 2118"/>
                <a:gd name="T32" fmla="*/ 3 w 2058"/>
                <a:gd name="T33" fmla="*/ 1 h 2118"/>
                <a:gd name="T34" fmla="*/ 1 w 2058"/>
                <a:gd name="T35" fmla="*/ 1 h 2118"/>
                <a:gd name="T36" fmla="*/ 1 w 2058"/>
                <a:gd name="T37" fmla="*/ 3 h 2118"/>
                <a:gd name="T38" fmla="*/ 0 w 2058"/>
                <a:gd name="T39" fmla="*/ 5 h 2118"/>
                <a:gd name="T40" fmla="*/ 1 w 2058"/>
                <a:gd name="T41" fmla="*/ 9 h 2118"/>
                <a:gd name="T42" fmla="*/ 11 w 2058"/>
                <a:gd name="T43" fmla="*/ 28 h 2118"/>
                <a:gd name="T44" fmla="*/ 65 w 2058"/>
                <a:gd name="T45" fmla="*/ 100 h 2118"/>
                <a:gd name="T46" fmla="*/ 198 w 2058"/>
                <a:gd name="T47" fmla="*/ 253 h 2118"/>
                <a:gd name="T48" fmla="*/ 303 w 2058"/>
                <a:gd name="T49" fmla="*/ 372 h 2118"/>
                <a:gd name="T50" fmla="*/ 340 w 2058"/>
                <a:gd name="T51" fmla="*/ 411 h 2118"/>
                <a:gd name="T52" fmla="*/ 376 w 2058"/>
                <a:gd name="T53" fmla="*/ 452 h 2118"/>
                <a:gd name="T54" fmla="*/ 380 w 2058"/>
                <a:gd name="T55" fmla="*/ 458 h 2118"/>
                <a:gd name="T56" fmla="*/ 384 w 2058"/>
                <a:gd name="T57" fmla="*/ 461 h 2118"/>
                <a:gd name="T58" fmla="*/ 790 w 2058"/>
                <a:gd name="T59" fmla="*/ 910 h 2118"/>
                <a:gd name="T60" fmla="*/ 1654 w 2058"/>
                <a:gd name="T61" fmla="*/ 1840 h 2118"/>
                <a:gd name="T62" fmla="*/ 1873 w 2058"/>
                <a:gd name="T63" fmla="*/ 2075 h 2118"/>
                <a:gd name="T64" fmla="*/ 1905 w 2058"/>
                <a:gd name="T65" fmla="*/ 2111 h 2118"/>
                <a:gd name="T66" fmla="*/ 1913 w 2058"/>
                <a:gd name="T67" fmla="*/ 2118 h 2118"/>
                <a:gd name="T68" fmla="*/ 1917 w 2058"/>
                <a:gd name="T69" fmla="*/ 2118 h 2118"/>
                <a:gd name="T70" fmla="*/ 1931 w 2058"/>
                <a:gd name="T71" fmla="*/ 2114 h 2118"/>
                <a:gd name="T72" fmla="*/ 1947 w 2058"/>
                <a:gd name="T73" fmla="*/ 2107 h 2118"/>
                <a:gd name="T74" fmla="*/ 1991 w 2058"/>
                <a:gd name="T75" fmla="*/ 2067 h 2118"/>
                <a:gd name="T76" fmla="*/ 2016 w 2058"/>
                <a:gd name="T77" fmla="*/ 2030 h 2118"/>
                <a:gd name="T78" fmla="*/ 2036 w 2058"/>
                <a:gd name="T79" fmla="*/ 1988 h 2118"/>
                <a:gd name="T80" fmla="*/ 2056 w 2058"/>
                <a:gd name="T81" fmla="*/ 1920 h 2118"/>
                <a:gd name="T82" fmla="*/ 2057 w 2058"/>
                <a:gd name="T83" fmla="*/ 1895 h 2118"/>
                <a:gd name="T84" fmla="*/ 2058 w 2058"/>
                <a:gd name="T85" fmla="*/ 1874 h 2118"/>
                <a:gd name="T86" fmla="*/ 2057 w 2058"/>
                <a:gd name="T87" fmla="*/ 1869 h 2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58" h="2118">
                  <a:moveTo>
                    <a:pt x="2057" y="1869"/>
                  </a:moveTo>
                  <a:lnTo>
                    <a:pt x="2049" y="1863"/>
                  </a:lnTo>
                  <a:lnTo>
                    <a:pt x="2016" y="1829"/>
                  </a:lnTo>
                  <a:lnTo>
                    <a:pt x="1784" y="1611"/>
                  </a:lnTo>
                  <a:lnTo>
                    <a:pt x="865" y="757"/>
                  </a:lnTo>
                  <a:lnTo>
                    <a:pt x="428" y="360"/>
                  </a:lnTo>
                  <a:lnTo>
                    <a:pt x="390" y="327"/>
                  </a:lnTo>
                  <a:lnTo>
                    <a:pt x="353" y="293"/>
                  </a:lnTo>
                  <a:lnTo>
                    <a:pt x="344" y="285"/>
                  </a:lnTo>
                  <a:lnTo>
                    <a:pt x="336" y="277"/>
                  </a:lnTo>
                  <a:lnTo>
                    <a:pt x="267" y="216"/>
                  </a:lnTo>
                  <a:lnTo>
                    <a:pt x="206" y="165"/>
                  </a:lnTo>
                  <a:lnTo>
                    <a:pt x="138" y="104"/>
                  </a:lnTo>
                  <a:lnTo>
                    <a:pt x="51" y="31"/>
                  </a:lnTo>
                  <a:lnTo>
                    <a:pt x="13" y="3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9"/>
                  </a:lnTo>
                  <a:lnTo>
                    <a:pt x="11" y="28"/>
                  </a:lnTo>
                  <a:lnTo>
                    <a:pt x="65" y="100"/>
                  </a:lnTo>
                  <a:lnTo>
                    <a:pt x="198" y="253"/>
                  </a:lnTo>
                  <a:lnTo>
                    <a:pt x="303" y="372"/>
                  </a:lnTo>
                  <a:lnTo>
                    <a:pt x="340" y="411"/>
                  </a:lnTo>
                  <a:lnTo>
                    <a:pt x="376" y="452"/>
                  </a:lnTo>
                  <a:lnTo>
                    <a:pt x="380" y="458"/>
                  </a:lnTo>
                  <a:lnTo>
                    <a:pt x="384" y="461"/>
                  </a:lnTo>
                  <a:lnTo>
                    <a:pt x="790" y="910"/>
                  </a:lnTo>
                  <a:lnTo>
                    <a:pt x="1654" y="1840"/>
                  </a:lnTo>
                  <a:lnTo>
                    <a:pt x="1873" y="2075"/>
                  </a:lnTo>
                  <a:lnTo>
                    <a:pt x="1905" y="2111"/>
                  </a:lnTo>
                  <a:lnTo>
                    <a:pt x="1913" y="2118"/>
                  </a:lnTo>
                  <a:lnTo>
                    <a:pt x="1917" y="2118"/>
                  </a:lnTo>
                  <a:lnTo>
                    <a:pt x="1931" y="2114"/>
                  </a:lnTo>
                  <a:lnTo>
                    <a:pt x="1947" y="2107"/>
                  </a:lnTo>
                  <a:lnTo>
                    <a:pt x="1991" y="2067"/>
                  </a:lnTo>
                  <a:lnTo>
                    <a:pt x="2016" y="2030"/>
                  </a:lnTo>
                  <a:lnTo>
                    <a:pt x="2036" y="1988"/>
                  </a:lnTo>
                  <a:lnTo>
                    <a:pt x="2056" y="1920"/>
                  </a:lnTo>
                  <a:lnTo>
                    <a:pt x="2057" y="1895"/>
                  </a:lnTo>
                  <a:lnTo>
                    <a:pt x="2058" y="1874"/>
                  </a:lnTo>
                  <a:lnTo>
                    <a:pt x="2057" y="1869"/>
                  </a:lnTo>
                  <a:close/>
                </a:path>
              </a:pathLst>
            </a:custGeom>
            <a:solidFill>
              <a:srgbClr val="F0D1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70"/>
            <p:cNvSpPr>
              <a:spLocks/>
            </p:cNvSpPr>
            <p:nvPr/>
          </p:nvSpPr>
          <p:spPr bwMode="auto">
            <a:xfrm>
              <a:off x="4921250" y="4916488"/>
              <a:ext cx="1588" cy="1588"/>
            </a:xfrm>
            <a:custGeom>
              <a:avLst/>
              <a:gdLst>
                <a:gd name="T0" fmla="*/ 4 w 4"/>
                <a:gd name="T1" fmla="*/ 6 h 6"/>
                <a:gd name="T2" fmla="*/ 3 w 4"/>
                <a:gd name="T3" fmla="*/ 4 h 6"/>
                <a:gd name="T4" fmla="*/ 0 w 4"/>
                <a:gd name="T5" fmla="*/ 2 h 6"/>
                <a:gd name="T6" fmla="*/ 0 w 4"/>
                <a:gd name="T7" fmla="*/ 2 h 6"/>
                <a:gd name="T8" fmla="*/ 1 w 4"/>
                <a:gd name="T9" fmla="*/ 0 h 6"/>
                <a:gd name="T10" fmla="*/ 4 w 4"/>
                <a:gd name="T11" fmla="*/ 4 h 6"/>
                <a:gd name="T12" fmla="*/ 4 w 4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6">
                  <a:moveTo>
                    <a:pt x="4" y="6"/>
                  </a:moveTo>
                  <a:lnTo>
                    <a:pt x="3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0"/>
                  </a:lnTo>
                  <a:lnTo>
                    <a:pt x="4" y="4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6A6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373621" y="550862"/>
            <a:ext cx="1741488" cy="1774826"/>
            <a:chOff x="6796088" y="400050"/>
            <a:chExt cx="1741488" cy="1774826"/>
          </a:xfrm>
          <a:effectLst>
            <a:reflection blurRad="6350" stA="35000" endPos="90000" dir="5400000" sy="-100000" algn="bl" rotWithShape="0"/>
          </a:effectLst>
        </p:grpSpPr>
        <p:sp>
          <p:nvSpPr>
            <p:cNvPr id="36" name="Freeform 15"/>
            <p:cNvSpPr>
              <a:spLocks/>
            </p:cNvSpPr>
            <p:nvPr/>
          </p:nvSpPr>
          <p:spPr bwMode="auto">
            <a:xfrm>
              <a:off x="8358188" y="1990725"/>
              <a:ext cx="179388" cy="184150"/>
            </a:xfrm>
            <a:custGeom>
              <a:avLst/>
              <a:gdLst>
                <a:gd name="T0" fmla="*/ 369 w 452"/>
                <a:gd name="T1" fmla="*/ 364 h 464"/>
                <a:gd name="T2" fmla="*/ 288 w 452"/>
                <a:gd name="T3" fmla="*/ 271 h 464"/>
                <a:gd name="T4" fmla="*/ 187 w 452"/>
                <a:gd name="T5" fmla="*/ 159 h 464"/>
                <a:gd name="T6" fmla="*/ 137 w 452"/>
                <a:gd name="T7" fmla="*/ 103 h 464"/>
                <a:gd name="T8" fmla="*/ 90 w 452"/>
                <a:gd name="T9" fmla="*/ 50 h 464"/>
                <a:gd name="T10" fmla="*/ 61 w 452"/>
                <a:gd name="T11" fmla="*/ 23 h 464"/>
                <a:gd name="T12" fmla="*/ 34 w 452"/>
                <a:gd name="T13" fmla="*/ 0 h 464"/>
                <a:gd name="T14" fmla="*/ 27 w 452"/>
                <a:gd name="T15" fmla="*/ 13 h 464"/>
                <a:gd name="T16" fmla="*/ 20 w 452"/>
                <a:gd name="T17" fmla="*/ 26 h 464"/>
                <a:gd name="T18" fmla="*/ 10 w 452"/>
                <a:gd name="T19" fmla="*/ 41 h 464"/>
                <a:gd name="T20" fmla="*/ 0 w 452"/>
                <a:gd name="T21" fmla="*/ 55 h 464"/>
                <a:gd name="T22" fmla="*/ 26 w 452"/>
                <a:gd name="T23" fmla="*/ 84 h 464"/>
                <a:gd name="T24" fmla="*/ 53 w 452"/>
                <a:gd name="T25" fmla="*/ 112 h 464"/>
                <a:gd name="T26" fmla="*/ 105 w 452"/>
                <a:gd name="T27" fmla="*/ 160 h 464"/>
                <a:gd name="T28" fmla="*/ 160 w 452"/>
                <a:gd name="T29" fmla="*/ 207 h 464"/>
                <a:gd name="T30" fmla="*/ 267 w 452"/>
                <a:gd name="T31" fmla="*/ 306 h 464"/>
                <a:gd name="T32" fmla="*/ 358 w 452"/>
                <a:gd name="T33" fmla="*/ 385 h 464"/>
                <a:gd name="T34" fmla="*/ 430 w 452"/>
                <a:gd name="T35" fmla="*/ 448 h 464"/>
                <a:gd name="T36" fmla="*/ 449 w 452"/>
                <a:gd name="T37" fmla="*/ 464 h 464"/>
                <a:gd name="T38" fmla="*/ 452 w 452"/>
                <a:gd name="T39" fmla="*/ 459 h 464"/>
                <a:gd name="T40" fmla="*/ 436 w 452"/>
                <a:gd name="T41" fmla="*/ 439 h 464"/>
                <a:gd name="T42" fmla="*/ 369 w 452"/>
                <a:gd name="T43" fmla="*/ 364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52" h="464">
                  <a:moveTo>
                    <a:pt x="369" y="364"/>
                  </a:moveTo>
                  <a:lnTo>
                    <a:pt x="288" y="271"/>
                  </a:lnTo>
                  <a:lnTo>
                    <a:pt x="187" y="159"/>
                  </a:lnTo>
                  <a:lnTo>
                    <a:pt x="137" y="103"/>
                  </a:lnTo>
                  <a:lnTo>
                    <a:pt x="90" y="50"/>
                  </a:lnTo>
                  <a:lnTo>
                    <a:pt x="61" y="23"/>
                  </a:lnTo>
                  <a:lnTo>
                    <a:pt x="34" y="0"/>
                  </a:lnTo>
                  <a:lnTo>
                    <a:pt x="27" y="13"/>
                  </a:lnTo>
                  <a:lnTo>
                    <a:pt x="20" y="26"/>
                  </a:lnTo>
                  <a:lnTo>
                    <a:pt x="10" y="41"/>
                  </a:lnTo>
                  <a:lnTo>
                    <a:pt x="0" y="55"/>
                  </a:lnTo>
                  <a:lnTo>
                    <a:pt x="26" y="84"/>
                  </a:lnTo>
                  <a:lnTo>
                    <a:pt x="53" y="112"/>
                  </a:lnTo>
                  <a:lnTo>
                    <a:pt x="105" y="160"/>
                  </a:lnTo>
                  <a:lnTo>
                    <a:pt x="160" y="207"/>
                  </a:lnTo>
                  <a:lnTo>
                    <a:pt x="267" y="306"/>
                  </a:lnTo>
                  <a:lnTo>
                    <a:pt x="358" y="385"/>
                  </a:lnTo>
                  <a:lnTo>
                    <a:pt x="430" y="448"/>
                  </a:lnTo>
                  <a:lnTo>
                    <a:pt x="449" y="464"/>
                  </a:lnTo>
                  <a:lnTo>
                    <a:pt x="452" y="459"/>
                  </a:lnTo>
                  <a:lnTo>
                    <a:pt x="436" y="439"/>
                  </a:lnTo>
                  <a:lnTo>
                    <a:pt x="369" y="364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7954963" y="1552575"/>
              <a:ext cx="436563" cy="512763"/>
            </a:xfrm>
            <a:custGeom>
              <a:avLst/>
              <a:gdLst>
                <a:gd name="T0" fmla="*/ 1100 w 1103"/>
                <a:gd name="T1" fmla="*/ 843 h 1293"/>
                <a:gd name="T2" fmla="*/ 257 w 1103"/>
                <a:gd name="T3" fmla="*/ 0 h 1293"/>
                <a:gd name="T4" fmla="*/ 262 w 1103"/>
                <a:gd name="T5" fmla="*/ 6 h 1293"/>
                <a:gd name="T6" fmla="*/ 270 w 1103"/>
                <a:gd name="T7" fmla="*/ 27 h 1293"/>
                <a:gd name="T8" fmla="*/ 270 w 1103"/>
                <a:gd name="T9" fmla="*/ 71 h 1293"/>
                <a:gd name="T10" fmla="*/ 250 w 1103"/>
                <a:gd name="T11" fmla="*/ 149 h 1293"/>
                <a:gd name="T12" fmla="*/ 214 w 1103"/>
                <a:gd name="T13" fmla="*/ 238 h 1293"/>
                <a:gd name="T14" fmla="*/ 188 w 1103"/>
                <a:gd name="T15" fmla="*/ 285 h 1293"/>
                <a:gd name="T16" fmla="*/ 161 w 1103"/>
                <a:gd name="T17" fmla="*/ 329 h 1293"/>
                <a:gd name="T18" fmla="*/ 106 w 1103"/>
                <a:gd name="T19" fmla="*/ 399 h 1293"/>
                <a:gd name="T20" fmla="*/ 56 w 1103"/>
                <a:gd name="T21" fmla="*/ 444 h 1293"/>
                <a:gd name="T22" fmla="*/ 25 w 1103"/>
                <a:gd name="T23" fmla="*/ 457 h 1293"/>
                <a:gd name="T24" fmla="*/ 6 w 1103"/>
                <a:gd name="T25" fmla="*/ 456 h 1293"/>
                <a:gd name="T26" fmla="*/ 0 w 1103"/>
                <a:gd name="T27" fmla="*/ 451 h 1293"/>
                <a:gd name="T28" fmla="*/ 841 w 1103"/>
                <a:gd name="T29" fmla="*/ 1293 h 1293"/>
                <a:gd name="T30" fmla="*/ 853 w 1103"/>
                <a:gd name="T31" fmla="*/ 1291 h 1293"/>
                <a:gd name="T32" fmla="*/ 924 w 1103"/>
                <a:gd name="T33" fmla="*/ 1256 h 1293"/>
                <a:gd name="T34" fmla="*/ 985 w 1103"/>
                <a:gd name="T35" fmla="*/ 1201 h 1293"/>
                <a:gd name="T36" fmla="*/ 1016 w 1103"/>
                <a:gd name="T37" fmla="*/ 1158 h 1293"/>
                <a:gd name="T38" fmla="*/ 1026 w 1103"/>
                <a:gd name="T39" fmla="*/ 1144 h 1293"/>
                <a:gd name="T40" fmla="*/ 1036 w 1103"/>
                <a:gd name="T41" fmla="*/ 1129 h 1293"/>
                <a:gd name="T42" fmla="*/ 1043 w 1103"/>
                <a:gd name="T43" fmla="*/ 1116 h 1293"/>
                <a:gd name="T44" fmla="*/ 1050 w 1103"/>
                <a:gd name="T45" fmla="*/ 1103 h 1293"/>
                <a:gd name="T46" fmla="*/ 1073 w 1103"/>
                <a:gd name="T47" fmla="*/ 1051 h 1293"/>
                <a:gd name="T48" fmla="*/ 1096 w 1103"/>
                <a:gd name="T49" fmla="*/ 959 h 1293"/>
                <a:gd name="T50" fmla="*/ 1103 w 1103"/>
                <a:gd name="T51" fmla="*/ 859 h 1293"/>
                <a:gd name="T52" fmla="*/ 1100 w 1103"/>
                <a:gd name="T53" fmla="*/ 843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3" h="1293">
                  <a:moveTo>
                    <a:pt x="1100" y="843"/>
                  </a:moveTo>
                  <a:lnTo>
                    <a:pt x="257" y="0"/>
                  </a:lnTo>
                  <a:lnTo>
                    <a:pt x="262" y="6"/>
                  </a:lnTo>
                  <a:lnTo>
                    <a:pt x="270" y="27"/>
                  </a:lnTo>
                  <a:lnTo>
                    <a:pt x="270" y="71"/>
                  </a:lnTo>
                  <a:lnTo>
                    <a:pt x="250" y="149"/>
                  </a:lnTo>
                  <a:lnTo>
                    <a:pt x="214" y="238"/>
                  </a:lnTo>
                  <a:lnTo>
                    <a:pt x="188" y="285"/>
                  </a:lnTo>
                  <a:lnTo>
                    <a:pt x="161" y="329"/>
                  </a:lnTo>
                  <a:lnTo>
                    <a:pt x="106" y="399"/>
                  </a:lnTo>
                  <a:lnTo>
                    <a:pt x="56" y="444"/>
                  </a:lnTo>
                  <a:lnTo>
                    <a:pt x="25" y="457"/>
                  </a:lnTo>
                  <a:lnTo>
                    <a:pt x="6" y="456"/>
                  </a:lnTo>
                  <a:lnTo>
                    <a:pt x="0" y="451"/>
                  </a:lnTo>
                  <a:lnTo>
                    <a:pt x="841" y="1293"/>
                  </a:lnTo>
                  <a:lnTo>
                    <a:pt x="853" y="1291"/>
                  </a:lnTo>
                  <a:lnTo>
                    <a:pt x="924" y="1256"/>
                  </a:lnTo>
                  <a:lnTo>
                    <a:pt x="985" y="1201"/>
                  </a:lnTo>
                  <a:lnTo>
                    <a:pt x="1016" y="1158"/>
                  </a:lnTo>
                  <a:lnTo>
                    <a:pt x="1026" y="1144"/>
                  </a:lnTo>
                  <a:lnTo>
                    <a:pt x="1036" y="1129"/>
                  </a:lnTo>
                  <a:lnTo>
                    <a:pt x="1043" y="1116"/>
                  </a:lnTo>
                  <a:lnTo>
                    <a:pt x="1050" y="1103"/>
                  </a:lnTo>
                  <a:lnTo>
                    <a:pt x="1073" y="1051"/>
                  </a:lnTo>
                  <a:lnTo>
                    <a:pt x="1096" y="959"/>
                  </a:lnTo>
                  <a:lnTo>
                    <a:pt x="1103" y="859"/>
                  </a:lnTo>
                  <a:lnTo>
                    <a:pt x="1100" y="843"/>
                  </a:lnTo>
                  <a:close/>
                </a:path>
              </a:pathLst>
            </a:custGeom>
            <a:solidFill>
              <a:srgbClr val="BABC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7948613" y="1549400"/>
              <a:ext cx="112713" cy="184150"/>
            </a:xfrm>
            <a:custGeom>
              <a:avLst/>
              <a:gdLst>
                <a:gd name="T0" fmla="*/ 274 w 287"/>
                <a:gd name="T1" fmla="*/ 8 h 465"/>
                <a:gd name="T2" fmla="*/ 264 w 287"/>
                <a:gd name="T3" fmla="*/ 1 h 465"/>
                <a:gd name="T4" fmla="*/ 241 w 287"/>
                <a:gd name="T5" fmla="*/ 0 h 465"/>
                <a:gd name="T6" fmla="*/ 213 w 287"/>
                <a:gd name="T7" fmla="*/ 14 h 465"/>
                <a:gd name="T8" fmla="*/ 182 w 287"/>
                <a:gd name="T9" fmla="*/ 40 h 465"/>
                <a:gd name="T10" fmla="*/ 163 w 287"/>
                <a:gd name="T11" fmla="*/ 58 h 465"/>
                <a:gd name="T12" fmla="*/ 198 w 287"/>
                <a:gd name="T13" fmla="*/ 91 h 465"/>
                <a:gd name="T14" fmla="*/ 206 w 287"/>
                <a:gd name="T15" fmla="*/ 98 h 465"/>
                <a:gd name="T16" fmla="*/ 206 w 287"/>
                <a:gd name="T17" fmla="*/ 102 h 465"/>
                <a:gd name="T18" fmla="*/ 206 w 287"/>
                <a:gd name="T19" fmla="*/ 124 h 465"/>
                <a:gd name="T20" fmla="*/ 204 w 287"/>
                <a:gd name="T21" fmla="*/ 148 h 465"/>
                <a:gd name="T22" fmla="*/ 185 w 287"/>
                <a:gd name="T23" fmla="*/ 216 h 465"/>
                <a:gd name="T24" fmla="*/ 163 w 287"/>
                <a:gd name="T25" fmla="*/ 258 h 465"/>
                <a:gd name="T26" fmla="*/ 139 w 287"/>
                <a:gd name="T27" fmla="*/ 297 h 465"/>
                <a:gd name="T28" fmla="*/ 96 w 287"/>
                <a:gd name="T29" fmla="*/ 336 h 465"/>
                <a:gd name="T30" fmla="*/ 79 w 287"/>
                <a:gd name="T31" fmla="*/ 343 h 465"/>
                <a:gd name="T32" fmla="*/ 65 w 287"/>
                <a:gd name="T33" fmla="*/ 347 h 465"/>
                <a:gd name="T34" fmla="*/ 62 w 287"/>
                <a:gd name="T35" fmla="*/ 347 h 465"/>
                <a:gd name="T36" fmla="*/ 55 w 287"/>
                <a:gd name="T37" fmla="*/ 340 h 465"/>
                <a:gd name="T38" fmla="*/ 22 w 287"/>
                <a:gd name="T39" fmla="*/ 305 h 465"/>
                <a:gd name="T40" fmla="*/ 13 w 287"/>
                <a:gd name="T41" fmla="*/ 330 h 465"/>
                <a:gd name="T42" fmla="*/ 3 w 287"/>
                <a:gd name="T43" fmla="*/ 380 h 465"/>
                <a:gd name="T44" fmla="*/ 0 w 287"/>
                <a:gd name="T45" fmla="*/ 419 h 465"/>
                <a:gd name="T46" fmla="*/ 7 w 287"/>
                <a:gd name="T47" fmla="*/ 448 h 465"/>
                <a:gd name="T48" fmla="*/ 14 w 287"/>
                <a:gd name="T49" fmla="*/ 457 h 465"/>
                <a:gd name="T50" fmla="*/ 17 w 287"/>
                <a:gd name="T51" fmla="*/ 459 h 465"/>
                <a:gd name="T52" fmla="*/ 23 w 287"/>
                <a:gd name="T53" fmla="*/ 464 h 465"/>
                <a:gd name="T54" fmla="*/ 42 w 287"/>
                <a:gd name="T55" fmla="*/ 465 h 465"/>
                <a:gd name="T56" fmla="*/ 73 w 287"/>
                <a:gd name="T57" fmla="*/ 452 h 465"/>
                <a:gd name="T58" fmla="*/ 123 w 287"/>
                <a:gd name="T59" fmla="*/ 407 h 465"/>
                <a:gd name="T60" fmla="*/ 178 w 287"/>
                <a:gd name="T61" fmla="*/ 337 h 465"/>
                <a:gd name="T62" fmla="*/ 205 w 287"/>
                <a:gd name="T63" fmla="*/ 293 h 465"/>
                <a:gd name="T64" fmla="*/ 231 w 287"/>
                <a:gd name="T65" fmla="*/ 246 h 465"/>
                <a:gd name="T66" fmla="*/ 267 w 287"/>
                <a:gd name="T67" fmla="*/ 157 h 465"/>
                <a:gd name="T68" fmla="*/ 287 w 287"/>
                <a:gd name="T69" fmla="*/ 79 h 465"/>
                <a:gd name="T70" fmla="*/ 287 w 287"/>
                <a:gd name="T71" fmla="*/ 35 h 465"/>
                <a:gd name="T72" fmla="*/ 279 w 287"/>
                <a:gd name="T73" fmla="*/ 14 h 465"/>
                <a:gd name="T74" fmla="*/ 274 w 287"/>
                <a:gd name="T75" fmla="*/ 8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7" h="465">
                  <a:moveTo>
                    <a:pt x="274" y="8"/>
                  </a:moveTo>
                  <a:lnTo>
                    <a:pt x="264" y="1"/>
                  </a:lnTo>
                  <a:lnTo>
                    <a:pt x="241" y="0"/>
                  </a:lnTo>
                  <a:lnTo>
                    <a:pt x="213" y="14"/>
                  </a:lnTo>
                  <a:lnTo>
                    <a:pt x="182" y="40"/>
                  </a:lnTo>
                  <a:lnTo>
                    <a:pt x="163" y="58"/>
                  </a:lnTo>
                  <a:lnTo>
                    <a:pt x="198" y="91"/>
                  </a:lnTo>
                  <a:lnTo>
                    <a:pt x="206" y="98"/>
                  </a:lnTo>
                  <a:lnTo>
                    <a:pt x="206" y="102"/>
                  </a:lnTo>
                  <a:lnTo>
                    <a:pt x="206" y="124"/>
                  </a:lnTo>
                  <a:lnTo>
                    <a:pt x="204" y="148"/>
                  </a:lnTo>
                  <a:lnTo>
                    <a:pt x="185" y="216"/>
                  </a:lnTo>
                  <a:lnTo>
                    <a:pt x="163" y="258"/>
                  </a:lnTo>
                  <a:lnTo>
                    <a:pt x="139" y="297"/>
                  </a:lnTo>
                  <a:lnTo>
                    <a:pt x="96" y="336"/>
                  </a:lnTo>
                  <a:lnTo>
                    <a:pt x="79" y="343"/>
                  </a:lnTo>
                  <a:lnTo>
                    <a:pt x="65" y="347"/>
                  </a:lnTo>
                  <a:lnTo>
                    <a:pt x="62" y="347"/>
                  </a:lnTo>
                  <a:lnTo>
                    <a:pt x="55" y="340"/>
                  </a:lnTo>
                  <a:lnTo>
                    <a:pt x="22" y="305"/>
                  </a:lnTo>
                  <a:lnTo>
                    <a:pt x="13" y="330"/>
                  </a:lnTo>
                  <a:lnTo>
                    <a:pt x="3" y="380"/>
                  </a:lnTo>
                  <a:lnTo>
                    <a:pt x="0" y="419"/>
                  </a:lnTo>
                  <a:lnTo>
                    <a:pt x="7" y="448"/>
                  </a:lnTo>
                  <a:lnTo>
                    <a:pt x="14" y="457"/>
                  </a:lnTo>
                  <a:lnTo>
                    <a:pt x="17" y="459"/>
                  </a:lnTo>
                  <a:lnTo>
                    <a:pt x="23" y="464"/>
                  </a:lnTo>
                  <a:lnTo>
                    <a:pt x="42" y="465"/>
                  </a:lnTo>
                  <a:lnTo>
                    <a:pt x="73" y="452"/>
                  </a:lnTo>
                  <a:lnTo>
                    <a:pt x="123" y="407"/>
                  </a:lnTo>
                  <a:lnTo>
                    <a:pt x="178" y="337"/>
                  </a:lnTo>
                  <a:lnTo>
                    <a:pt x="205" y="293"/>
                  </a:lnTo>
                  <a:lnTo>
                    <a:pt x="231" y="246"/>
                  </a:lnTo>
                  <a:lnTo>
                    <a:pt x="267" y="157"/>
                  </a:lnTo>
                  <a:lnTo>
                    <a:pt x="287" y="79"/>
                  </a:lnTo>
                  <a:lnTo>
                    <a:pt x="287" y="35"/>
                  </a:lnTo>
                  <a:lnTo>
                    <a:pt x="279" y="14"/>
                  </a:lnTo>
                  <a:lnTo>
                    <a:pt x="274" y="8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796088" y="787400"/>
              <a:ext cx="417513" cy="350838"/>
            </a:xfrm>
            <a:custGeom>
              <a:avLst/>
              <a:gdLst>
                <a:gd name="T0" fmla="*/ 415 w 1051"/>
                <a:gd name="T1" fmla="*/ 303 h 884"/>
                <a:gd name="T2" fmla="*/ 440 w 1051"/>
                <a:gd name="T3" fmla="*/ 264 h 884"/>
                <a:gd name="T4" fmla="*/ 498 w 1051"/>
                <a:gd name="T5" fmla="*/ 204 h 884"/>
                <a:gd name="T6" fmla="*/ 569 w 1051"/>
                <a:gd name="T7" fmla="*/ 158 h 884"/>
                <a:gd name="T8" fmla="*/ 648 w 1051"/>
                <a:gd name="T9" fmla="*/ 130 h 884"/>
                <a:gd name="T10" fmla="*/ 735 w 1051"/>
                <a:gd name="T11" fmla="*/ 114 h 884"/>
                <a:gd name="T12" fmla="*/ 825 w 1051"/>
                <a:gd name="T13" fmla="*/ 113 h 884"/>
                <a:gd name="T14" fmla="*/ 917 w 1051"/>
                <a:gd name="T15" fmla="*/ 123 h 884"/>
                <a:gd name="T16" fmla="*/ 1007 w 1051"/>
                <a:gd name="T17" fmla="*/ 144 h 884"/>
                <a:gd name="T18" fmla="*/ 1051 w 1051"/>
                <a:gd name="T19" fmla="*/ 160 h 884"/>
                <a:gd name="T20" fmla="*/ 1050 w 1051"/>
                <a:gd name="T21" fmla="*/ 154 h 884"/>
                <a:gd name="T22" fmla="*/ 1051 w 1051"/>
                <a:gd name="T23" fmla="*/ 152 h 884"/>
                <a:gd name="T24" fmla="*/ 1009 w 1051"/>
                <a:gd name="T25" fmla="*/ 130 h 884"/>
                <a:gd name="T26" fmla="*/ 922 w 1051"/>
                <a:gd name="T27" fmla="*/ 88 h 884"/>
                <a:gd name="T28" fmla="*/ 832 w 1051"/>
                <a:gd name="T29" fmla="*/ 55 h 884"/>
                <a:gd name="T30" fmla="*/ 742 w 1051"/>
                <a:gd name="T31" fmla="*/ 27 h 884"/>
                <a:gd name="T32" fmla="*/ 652 w 1051"/>
                <a:gd name="T33" fmla="*/ 9 h 884"/>
                <a:gd name="T34" fmla="*/ 564 w 1051"/>
                <a:gd name="T35" fmla="*/ 0 h 884"/>
                <a:gd name="T36" fmla="*/ 481 w 1051"/>
                <a:gd name="T37" fmla="*/ 3 h 884"/>
                <a:gd name="T38" fmla="*/ 402 w 1051"/>
                <a:gd name="T39" fmla="*/ 18 h 884"/>
                <a:gd name="T40" fmla="*/ 366 w 1051"/>
                <a:gd name="T41" fmla="*/ 31 h 884"/>
                <a:gd name="T42" fmla="*/ 300 w 1051"/>
                <a:gd name="T43" fmla="*/ 60 h 884"/>
                <a:gd name="T44" fmla="*/ 192 w 1051"/>
                <a:gd name="T45" fmla="*/ 119 h 884"/>
                <a:gd name="T46" fmla="*/ 112 w 1051"/>
                <a:gd name="T47" fmla="*/ 185 h 884"/>
                <a:gd name="T48" fmla="*/ 56 w 1051"/>
                <a:gd name="T49" fmla="*/ 258 h 884"/>
                <a:gd name="T50" fmla="*/ 21 w 1051"/>
                <a:gd name="T51" fmla="*/ 334 h 884"/>
                <a:gd name="T52" fmla="*/ 3 w 1051"/>
                <a:gd name="T53" fmla="*/ 415 h 884"/>
                <a:gd name="T54" fmla="*/ 0 w 1051"/>
                <a:gd name="T55" fmla="*/ 500 h 884"/>
                <a:gd name="T56" fmla="*/ 9 w 1051"/>
                <a:gd name="T57" fmla="*/ 590 h 884"/>
                <a:gd name="T58" fmla="*/ 18 w 1051"/>
                <a:gd name="T59" fmla="*/ 636 h 884"/>
                <a:gd name="T60" fmla="*/ 24 w 1051"/>
                <a:gd name="T61" fmla="*/ 661 h 884"/>
                <a:gd name="T62" fmla="*/ 41 w 1051"/>
                <a:gd name="T63" fmla="*/ 708 h 884"/>
                <a:gd name="T64" fmla="*/ 66 w 1051"/>
                <a:gd name="T65" fmla="*/ 748 h 884"/>
                <a:gd name="T66" fmla="*/ 99 w 1051"/>
                <a:gd name="T67" fmla="*/ 786 h 884"/>
                <a:gd name="T68" fmla="*/ 136 w 1051"/>
                <a:gd name="T69" fmla="*/ 817 h 884"/>
                <a:gd name="T70" fmla="*/ 180 w 1051"/>
                <a:gd name="T71" fmla="*/ 843 h 884"/>
                <a:gd name="T72" fmla="*/ 231 w 1051"/>
                <a:gd name="T73" fmla="*/ 863 h 884"/>
                <a:gd name="T74" fmla="*/ 285 w 1051"/>
                <a:gd name="T75" fmla="*/ 879 h 884"/>
                <a:gd name="T76" fmla="*/ 315 w 1051"/>
                <a:gd name="T77" fmla="*/ 884 h 884"/>
                <a:gd name="T78" fmla="*/ 309 w 1051"/>
                <a:gd name="T79" fmla="*/ 848 h 884"/>
                <a:gd name="T80" fmla="*/ 304 w 1051"/>
                <a:gd name="T81" fmla="*/ 774 h 884"/>
                <a:gd name="T82" fmla="*/ 304 w 1051"/>
                <a:gd name="T83" fmla="*/ 699 h 884"/>
                <a:gd name="T84" fmla="*/ 309 w 1051"/>
                <a:gd name="T85" fmla="*/ 624 h 884"/>
                <a:gd name="T86" fmla="*/ 322 w 1051"/>
                <a:gd name="T87" fmla="*/ 550 h 884"/>
                <a:gd name="T88" fmla="*/ 340 w 1051"/>
                <a:gd name="T89" fmla="*/ 476 h 884"/>
                <a:gd name="T90" fmla="*/ 366 w 1051"/>
                <a:gd name="T91" fmla="*/ 404 h 884"/>
                <a:gd name="T92" fmla="*/ 397 w 1051"/>
                <a:gd name="T93" fmla="*/ 336 h 884"/>
                <a:gd name="T94" fmla="*/ 415 w 1051"/>
                <a:gd name="T95" fmla="*/ 303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51" h="884">
                  <a:moveTo>
                    <a:pt x="415" y="303"/>
                  </a:moveTo>
                  <a:lnTo>
                    <a:pt x="440" y="264"/>
                  </a:lnTo>
                  <a:lnTo>
                    <a:pt x="498" y="204"/>
                  </a:lnTo>
                  <a:lnTo>
                    <a:pt x="569" y="158"/>
                  </a:lnTo>
                  <a:lnTo>
                    <a:pt x="648" y="130"/>
                  </a:lnTo>
                  <a:lnTo>
                    <a:pt x="735" y="114"/>
                  </a:lnTo>
                  <a:lnTo>
                    <a:pt x="825" y="113"/>
                  </a:lnTo>
                  <a:lnTo>
                    <a:pt x="917" y="123"/>
                  </a:lnTo>
                  <a:lnTo>
                    <a:pt x="1007" y="144"/>
                  </a:lnTo>
                  <a:lnTo>
                    <a:pt x="1051" y="160"/>
                  </a:lnTo>
                  <a:lnTo>
                    <a:pt x="1050" y="154"/>
                  </a:lnTo>
                  <a:lnTo>
                    <a:pt x="1051" y="152"/>
                  </a:lnTo>
                  <a:lnTo>
                    <a:pt x="1009" y="130"/>
                  </a:lnTo>
                  <a:lnTo>
                    <a:pt x="922" y="88"/>
                  </a:lnTo>
                  <a:lnTo>
                    <a:pt x="832" y="55"/>
                  </a:lnTo>
                  <a:lnTo>
                    <a:pt x="742" y="27"/>
                  </a:lnTo>
                  <a:lnTo>
                    <a:pt x="652" y="9"/>
                  </a:lnTo>
                  <a:lnTo>
                    <a:pt x="564" y="0"/>
                  </a:lnTo>
                  <a:lnTo>
                    <a:pt x="481" y="3"/>
                  </a:lnTo>
                  <a:lnTo>
                    <a:pt x="402" y="18"/>
                  </a:lnTo>
                  <a:lnTo>
                    <a:pt x="366" y="31"/>
                  </a:lnTo>
                  <a:lnTo>
                    <a:pt x="300" y="60"/>
                  </a:lnTo>
                  <a:lnTo>
                    <a:pt x="192" y="119"/>
                  </a:lnTo>
                  <a:lnTo>
                    <a:pt x="112" y="185"/>
                  </a:lnTo>
                  <a:lnTo>
                    <a:pt x="56" y="258"/>
                  </a:lnTo>
                  <a:lnTo>
                    <a:pt x="21" y="334"/>
                  </a:lnTo>
                  <a:lnTo>
                    <a:pt x="3" y="415"/>
                  </a:lnTo>
                  <a:lnTo>
                    <a:pt x="0" y="500"/>
                  </a:lnTo>
                  <a:lnTo>
                    <a:pt x="9" y="590"/>
                  </a:lnTo>
                  <a:lnTo>
                    <a:pt x="18" y="636"/>
                  </a:lnTo>
                  <a:lnTo>
                    <a:pt x="24" y="661"/>
                  </a:lnTo>
                  <a:lnTo>
                    <a:pt x="41" y="708"/>
                  </a:lnTo>
                  <a:lnTo>
                    <a:pt x="66" y="748"/>
                  </a:lnTo>
                  <a:lnTo>
                    <a:pt x="99" y="786"/>
                  </a:lnTo>
                  <a:lnTo>
                    <a:pt x="136" y="817"/>
                  </a:lnTo>
                  <a:lnTo>
                    <a:pt x="180" y="843"/>
                  </a:lnTo>
                  <a:lnTo>
                    <a:pt x="231" y="863"/>
                  </a:lnTo>
                  <a:lnTo>
                    <a:pt x="285" y="879"/>
                  </a:lnTo>
                  <a:lnTo>
                    <a:pt x="315" y="884"/>
                  </a:lnTo>
                  <a:lnTo>
                    <a:pt x="309" y="848"/>
                  </a:lnTo>
                  <a:lnTo>
                    <a:pt x="304" y="774"/>
                  </a:lnTo>
                  <a:lnTo>
                    <a:pt x="304" y="699"/>
                  </a:lnTo>
                  <a:lnTo>
                    <a:pt x="309" y="624"/>
                  </a:lnTo>
                  <a:lnTo>
                    <a:pt x="322" y="550"/>
                  </a:lnTo>
                  <a:lnTo>
                    <a:pt x="340" y="476"/>
                  </a:lnTo>
                  <a:lnTo>
                    <a:pt x="366" y="404"/>
                  </a:lnTo>
                  <a:lnTo>
                    <a:pt x="397" y="336"/>
                  </a:lnTo>
                  <a:lnTo>
                    <a:pt x="415" y="303"/>
                  </a:lnTo>
                  <a:close/>
                </a:path>
              </a:pathLst>
            </a:custGeom>
            <a:solidFill>
              <a:srgbClr val="7FC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9"/>
            <p:cNvSpPr>
              <a:spLocks/>
            </p:cNvSpPr>
            <p:nvPr/>
          </p:nvSpPr>
          <p:spPr bwMode="auto">
            <a:xfrm>
              <a:off x="7104063" y="431800"/>
              <a:ext cx="158750" cy="414338"/>
            </a:xfrm>
            <a:custGeom>
              <a:avLst/>
              <a:gdLst>
                <a:gd name="T0" fmla="*/ 212 w 396"/>
                <a:gd name="T1" fmla="*/ 205 h 1047"/>
                <a:gd name="T2" fmla="*/ 232 w 396"/>
                <a:gd name="T3" fmla="*/ 173 h 1047"/>
                <a:gd name="T4" fmla="*/ 274 w 396"/>
                <a:gd name="T5" fmla="*/ 113 h 1047"/>
                <a:gd name="T6" fmla="*/ 321 w 396"/>
                <a:gd name="T7" fmla="*/ 62 h 1047"/>
                <a:gd name="T8" fmla="*/ 370 w 396"/>
                <a:gd name="T9" fmla="*/ 20 h 1047"/>
                <a:gd name="T10" fmla="*/ 396 w 396"/>
                <a:gd name="T11" fmla="*/ 0 h 1047"/>
                <a:gd name="T12" fmla="*/ 354 w 396"/>
                <a:gd name="T13" fmla="*/ 11 h 1047"/>
                <a:gd name="T14" fmla="*/ 274 w 396"/>
                <a:gd name="T15" fmla="*/ 38 h 1047"/>
                <a:gd name="T16" fmla="*/ 202 w 396"/>
                <a:gd name="T17" fmla="*/ 74 h 1047"/>
                <a:gd name="T18" fmla="*/ 138 w 396"/>
                <a:gd name="T19" fmla="*/ 121 h 1047"/>
                <a:gd name="T20" fmla="*/ 85 w 396"/>
                <a:gd name="T21" fmla="*/ 183 h 1047"/>
                <a:gd name="T22" fmla="*/ 44 w 396"/>
                <a:gd name="T23" fmla="*/ 261 h 1047"/>
                <a:gd name="T24" fmla="*/ 15 w 396"/>
                <a:gd name="T25" fmla="*/ 357 h 1047"/>
                <a:gd name="T26" fmla="*/ 1 w 396"/>
                <a:gd name="T27" fmla="*/ 475 h 1047"/>
                <a:gd name="T28" fmla="*/ 0 w 396"/>
                <a:gd name="T29" fmla="*/ 543 h 1047"/>
                <a:gd name="T30" fmla="*/ 1 w 396"/>
                <a:gd name="T31" fmla="*/ 576 h 1047"/>
                <a:gd name="T32" fmla="*/ 13 w 396"/>
                <a:gd name="T33" fmla="*/ 640 h 1047"/>
                <a:gd name="T34" fmla="*/ 33 w 396"/>
                <a:gd name="T35" fmla="*/ 707 h 1047"/>
                <a:gd name="T36" fmla="*/ 63 w 396"/>
                <a:gd name="T37" fmla="*/ 771 h 1047"/>
                <a:gd name="T38" fmla="*/ 120 w 396"/>
                <a:gd name="T39" fmla="*/ 869 h 1047"/>
                <a:gd name="T40" fmla="*/ 217 w 396"/>
                <a:gd name="T41" fmla="*/ 990 h 1047"/>
                <a:gd name="T42" fmla="*/ 274 w 396"/>
                <a:gd name="T43" fmla="*/ 1047 h 1047"/>
                <a:gd name="T44" fmla="*/ 277 w 396"/>
                <a:gd name="T45" fmla="*/ 1047 h 1047"/>
                <a:gd name="T46" fmla="*/ 254 w 396"/>
                <a:gd name="T47" fmla="*/ 996 h 1047"/>
                <a:gd name="T48" fmla="*/ 215 w 396"/>
                <a:gd name="T49" fmla="*/ 887 h 1047"/>
                <a:gd name="T50" fmla="*/ 182 w 396"/>
                <a:gd name="T51" fmla="*/ 773 h 1047"/>
                <a:gd name="T52" fmla="*/ 159 w 396"/>
                <a:gd name="T53" fmla="*/ 659 h 1047"/>
                <a:gd name="T54" fmla="*/ 147 w 396"/>
                <a:gd name="T55" fmla="*/ 547 h 1047"/>
                <a:gd name="T56" fmla="*/ 149 w 396"/>
                <a:gd name="T57" fmla="*/ 438 h 1047"/>
                <a:gd name="T58" fmla="*/ 162 w 396"/>
                <a:gd name="T59" fmla="*/ 337 h 1047"/>
                <a:gd name="T60" fmla="*/ 192 w 396"/>
                <a:gd name="T61" fmla="*/ 245 h 1047"/>
                <a:gd name="T62" fmla="*/ 212 w 396"/>
                <a:gd name="T63" fmla="*/ 205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6" h="1047">
                  <a:moveTo>
                    <a:pt x="212" y="205"/>
                  </a:moveTo>
                  <a:lnTo>
                    <a:pt x="232" y="173"/>
                  </a:lnTo>
                  <a:lnTo>
                    <a:pt x="274" y="113"/>
                  </a:lnTo>
                  <a:lnTo>
                    <a:pt x="321" y="62"/>
                  </a:lnTo>
                  <a:lnTo>
                    <a:pt x="370" y="20"/>
                  </a:lnTo>
                  <a:lnTo>
                    <a:pt x="396" y="0"/>
                  </a:lnTo>
                  <a:lnTo>
                    <a:pt x="354" y="11"/>
                  </a:lnTo>
                  <a:lnTo>
                    <a:pt x="274" y="38"/>
                  </a:lnTo>
                  <a:lnTo>
                    <a:pt x="202" y="74"/>
                  </a:lnTo>
                  <a:lnTo>
                    <a:pt x="138" y="121"/>
                  </a:lnTo>
                  <a:lnTo>
                    <a:pt x="85" y="183"/>
                  </a:lnTo>
                  <a:lnTo>
                    <a:pt x="44" y="261"/>
                  </a:lnTo>
                  <a:lnTo>
                    <a:pt x="15" y="357"/>
                  </a:lnTo>
                  <a:lnTo>
                    <a:pt x="1" y="475"/>
                  </a:lnTo>
                  <a:lnTo>
                    <a:pt x="0" y="543"/>
                  </a:lnTo>
                  <a:lnTo>
                    <a:pt x="1" y="576"/>
                  </a:lnTo>
                  <a:lnTo>
                    <a:pt x="13" y="640"/>
                  </a:lnTo>
                  <a:lnTo>
                    <a:pt x="33" y="707"/>
                  </a:lnTo>
                  <a:lnTo>
                    <a:pt x="63" y="771"/>
                  </a:lnTo>
                  <a:lnTo>
                    <a:pt x="120" y="869"/>
                  </a:lnTo>
                  <a:lnTo>
                    <a:pt x="217" y="990"/>
                  </a:lnTo>
                  <a:lnTo>
                    <a:pt x="274" y="1047"/>
                  </a:lnTo>
                  <a:lnTo>
                    <a:pt x="277" y="1047"/>
                  </a:lnTo>
                  <a:lnTo>
                    <a:pt x="254" y="996"/>
                  </a:lnTo>
                  <a:lnTo>
                    <a:pt x="215" y="887"/>
                  </a:lnTo>
                  <a:lnTo>
                    <a:pt x="182" y="773"/>
                  </a:lnTo>
                  <a:lnTo>
                    <a:pt x="159" y="659"/>
                  </a:lnTo>
                  <a:lnTo>
                    <a:pt x="147" y="547"/>
                  </a:lnTo>
                  <a:lnTo>
                    <a:pt x="149" y="438"/>
                  </a:lnTo>
                  <a:lnTo>
                    <a:pt x="162" y="337"/>
                  </a:lnTo>
                  <a:lnTo>
                    <a:pt x="192" y="245"/>
                  </a:lnTo>
                  <a:lnTo>
                    <a:pt x="212" y="205"/>
                  </a:lnTo>
                  <a:close/>
                </a:path>
              </a:pathLst>
            </a:custGeom>
            <a:solidFill>
              <a:srgbClr val="7FC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0"/>
            <p:cNvSpPr>
              <a:spLocks/>
            </p:cNvSpPr>
            <p:nvPr/>
          </p:nvSpPr>
          <p:spPr bwMode="auto">
            <a:xfrm>
              <a:off x="6916738" y="831850"/>
              <a:ext cx="449263" cy="504825"/>
            </a:xfrm>
            <a:custGeom>
              <a:avLst/>
              <a:gdLst>
                <a:gd name="T0" fmla="*/ 1049 w 1130"/>
                <a:gd name="T1" fmla="*/ 408 h 1271"/>
                <a:gd name="T2" fmla="*/ 945 w 1130"/>
                <a:gd name="T3" fmla="*/ 290 h 1271"/>
                <a:gd name="T4" fmla="*/ 811 w 1130"/>
                <a:gd name="T5" fmla="*/ 136 h 1271"/>
                <a:gd name="T6" fmla="*/ 757 w 1130"/>
                <a:gd name="T7" fmla="*/ 66 h 1271"/>
                <a:gd name="T8" fmla="*/ 747 w 1130"/>
                <a:gd name="T9" fmla="*/ 47 h 1271"/>
                <a:gd name="T10" fmla="*/ 703 w 1130"/>
                <a:gd name="T11" fmla="*/ 31 h 1271"/>
                <a:gd name="T12" fmla="*/ 613 w 1130"/>
                <a:gd name="T13" fmla="*/ 10 h 1271"/>
                <a:gd name="T14" fmla="*/ 521 w 1130"/>
                <a:gd name="T15" fmla="*/ 0 h 1271"/>
                <a:gd name="T16" fmla="*/ 431 w 1130"/>
                <a:gd name="T17" fmla="*/ 1 h 1271"/>
                <a:gd name="T18" fmla="*/ 344 w 1130"/>
                <a:gd name="T19" fmla="*/ 17 h 1271"/>
                <a:gd name="T20" fmla="*/ 265 w 1130"/>
                <a:gd name="T21" fmla="*/ 45 h 1271"/>
                <a:gd name="T22" fmla="*/ 194 w 1130"/>
                <a:gd name="T23" fmla="*/ 91 h 1271"/>
                <a:gd name="T24" fmla="*/ 136 w 1130"/>
                <a:gd name="T25" fmla="*/ 151 h 1271"/>
                <a:gd name="T26" fmla="*/ 111 w 1130"/>
                <a:gd name="T27" fmla="*/ 190 h 1271"/>
                <a:gd name="T28" fmla="*/ 93 w 1130"/>
                <a:gd name="T29" fmla="*/ 223 h 1271"/>
                <a:gd name="T30" fmla="*/ 62 w 1130"/>
                <a:gd name="T31" fmla="*/ 291 h 1271"/>
                <a:gd name="T32" fmla="*/ 36 w 1130"/>
                <a:gd name="T33" fmla="*/ 363 h 1271"/>
                <a:gd name="T34" fmla="*/ 18 w 1130"/>
                <a:gd name="T35" fmla="*/ 437 h 1271"/>
                <a:gd name="T36" fmla="*/ 5 w 1130"/>
                <a:gd name="T37" fmla="*/ 511 h 1271"/>
                <a:gd name="T38" fmla="*/ 0 w 1130"/>
                <a:gd name="T39" fmla="*/ 586 h 1271"/>
                <a:gd name="T40" fmla="*/ 0 w 1130"/>
                <a:gd name="T41" fmla="*/ 661 h 1271"/>
                <a:gd name="T42" fmla="*/ 5 w 1130"/>
                <a:gd name="T43" fmla="*/ 735 h 1271"/>
                <a:gd name="T44" fmla="*/ 11 w 1130"/>
                <a:gd name="T45" fmla="*/ 771 h 1271"/>
                <a:gd name="T46" fmla="*/ 20 w 1130"/>
                <a:gd name="T47" fmla="*/ 824 h 1271"/>
                <a:gd name="T48" fmla="*/ 53 w 1130"/>
                <a:gd name="T49" fmla="*/ 928 h 1271"/>
                <a:gd name="T50" fmla="*/ 97 w 1130"/>
                <a:gd name="T51" fmla="*/ 1022 h 1271"/>
                <a:gd name="T52" fmla="*/ 155 w 1130"/>
                <a:gd name="T53" fmla="*/ 1105 h 1271"/>
                <a:gd name="T54" fmla="*/ 190 w 1130"/>
                <a:gd name="T55" fmla="*/ 1143 h 1271"/>
                <a:gd name="T56" fmla="*/ 211 w 1130"/>
                <a:gd name="T57" fmla="*/ 1162 h 1271"/>
                <a:gd name="T58" fmla="*/ 254 w 1130"/>
                <a:gd name="T59" fmla="*/ 1197 h 1271"/>
                <a:gd name="T60" fmla="*/ 299 w 1130"/>
                <a:gd name="T61" fmla="*/ 1225 h 1271"/>
                <a:gd name="T62" fmla="*/ 346 w 1130"/>
                <a:gd name="T63" fmla="*/ 1247 h 1271"/>
                <a:gd name="T64" fmla="*/ 394 w 1130"/>
                <a:gd name="T65" fmla="*/ 1261 h 1271"/>
                <a:gd name="T66" fmla="*/ 443 w 1130"/>
                <a:gd name="T67" fmla="*/ 1269 h 1271"/>
                <a:gd name="T68" fmla="*/ 492 w 1130"/>
                <a:gd name="T69" fmla="*/ 1271 h 1271"/>
                <a:gd name="T70" fmla="*/ 540 w 1130"/>
                <a:gd name="T71" fmla="*/ 1267 h 1271"/>
                <a:gd name="T72" fmla="*/ 614 w 1130"/>
                <a:gd name="T73" fmla="*/ 1249 h 1271"/>
                <a:gd name="T74" fmla="*/ 707 w 1130"/>
                <a:gd name="T75" fmla="*/ 1204 h 1271"/>
                <a:gd name="T76" fmla="*/ 795 w 1130"/>
                <a:gd name="T77" fmla="*/ 1135 h 1271"/>
                <a:gd name="T78" fmla="*/ 873 w 1130"/>
                <a:gd name="T79" fmla="*/ 1043 h 1271"/>
                <a:gd name="T80" fmla="*/ 908 w 1130"/>
                <a:gd name="T81" fmla="*/ 987 h 1271"/>
                <a:gd name="T82" fmla="*/ 979 w 1130"/>
                <a:gd name="T83" fmla="*/ 862 h 1271"/>
                <a:gd name="T84" fmla="*/ 1068 w 1130"/>
                <a:gd name="T85" fmla="*/ 687 h 1271"/>
                <a:gd name="T86" fmla="*/ 1107 w 1130"/>
                <a:gd name="T87" fmla="*/ 577 h 1271"/>
                <a:gd name="T88" fmla="*/ 1118 w 1130"/>
                <a:gd name="T89" fmla="*/ 523 h 1271"/>
                <a:gd name="T90" fmla="*/ 1125 w 1130"/>
                <a:gd name="T91" fmla="*/ 512 h 1271"/>
                <a:gd name="T92" fmla="*/ 1130 w 1130"/>
                <a:gd name="T93" fmla="*/ 498 h 1271"/>
                <a:gd name="T94" fmla="*/ 1126 w 1130"/>
                <a:gd name="T95" fmla="*/ 494 h 1271"/>
                <a:gd name="T96" fmla="*/ 1122 w 1130"/>
                <a:gd name="T97" fmla="*/ 490 h 1271"/>
                <a:gd name="T98" fmla="*/ 1084 w 1130"/>
                <a:gd name="T99" fmla="*/ 448 h 1271"/>
                <a:gd name="T100" fmla="*/ 1049 w 1130"/>
                <a:gd name="T101" fmla="*/ 408 h 1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30" h="1271">
                  <a:moveTo>
                    <a:pt x="1049" y="408"/>
                  </a:moveTo>
                  <a:lnTo>
                    <a:pt x="945" y="290"/>
                  </a:lnTo>
                  <a:lnTo>
                    <a:pt x="811" y="136"/>
                  </a:lnTo>
                  <a:lnTo>
                    <a:pt x="757" y="66"/>
                  </a:lnTo>
                  <a:lnTo>
                    <a:pt x="747" y="47"/>
                  </a:lnTo>
                  <a:lnTo>
                    <a:pt x="703" y="31"/>
                  </a:lnTo>
                  <a:lnTo>
                    <a:pt x="613" y="10"/>
                  </a:lnTo>
                  <a:lnTo>
                    <a:pt x="521" y="0"/>
                  </a:lnTo>
                  <a:lnTo>
                    <a:pt x="431" y="1"/>
                  </a:lnTo>
                  <a:lnTo>
                    <a:pt x="344" y="17"/>
                  </a:lnTo>
                  <a:lnTo>
                    <a:pt x="265" y="45"/>
                  </a:lnTo>
                  <a:lnTo>
                    <a:pt x="194" y="91"/>
                  </a:lnTo>
                  <a:lnTo>
                    <a:pt x="136" y="151"/>
                  </a:lnTo>
                  <a:lnTo>
                    <a:pt x="111" y="190"/>
                  </a:lnTo>
                  <a:lnTo>
                    <a:pt x="93" y="223"/>
                  </a:lnTo>
                  <a:lnTo>
                    <a:pt x="62" y="291"/>
                  </a:lnTo>
                  <a:lnTo>
                    <a:pt x="36" y="363"/>
                  </a:lnTo>
                  <a:lnTo>
                    <a:pt x="18" y="437"/>
                  </a:lnTo>
                  <a:lnTo>
                    <a:pt x="5" y="511"/>
                  </a:lnTo>
                  <a:lnTo>
                    <a:pt x="0" y="586"/>
                  </a:lnTo>
                  <a:lnTo>
                    <a:pt x="0" y="661"/>
                  </a:lnTo>
                  <a:lnTo>
                    <a:pt x="5" y="735"/>
                  </a:lnTo>
                  <a:lnTo>
                    <a:pt x="11" y="771"/>
                  </a:lnTo>
                  <a:lnTo>
                    <a:pt x="20" y="824"/>
                  </a:lnTo>
                  <a:lnTo>
                    <a:pt x="53" y="928"/>
                  </a:lnTo>
                  <a:lnTo>
                    <a:pt x="97" y="1022"/>
                  </a:lnTo>
                  <a:lnTo>
                    <a:pt x="155" y="1105"/>
                  </a:lnTo>
                  <a:lnTo>
                    <a:pt x="190" y="1143"/>
                  </a:lnTo>
                  <a:lnTo>
                    <a:pt x="211" y="1162"/>
                  </a:lnTo>
                  <a:lnTo>
                    <a:pt x="254" y="1197"/>
                  </a:lnTo>
                  <a:lnTo>
                    <a:pt x="299" y="1225"/>
                  </a:lnTo>
                  <a:lnTo>
                    <a:pt x="346" y="1247"/>
                  </a:lnTo>
                  <a:lnTo>
                    <a:pt x="394" y="1261"/>
                  </a:lnTo>
                  <a:lnTo>
                    <a:pt x="443" y="1269"/>
                  </a:lnTo>
                  <a:lnTo>
                    <a:pt x="492" y="1271"/>
                  </a:lnTo>
                  <a:lnTo>
                    <a:pt x="540" y="1267"/>
                  </a:lnTo>
                  <a:lnTo>
                    <a:pt x="614" y="1249"/>
                  </a:lnTo>
                  <a:lnTo>
                    <a:pt x="707" y="1204"/>
                  </a:lnTo>
                  <a:lnTo>
                    <a:pt x="795" y="1135"/>
                  </a:lnTo>
                  <a:lnTo>
                    <a:pt x="873" y="1043"/>
                  </a:lnTo>
                  <a:lnTo>
                    <a:pt x="908" y="987"/>
                  </a:lnTo>
                  <a:lnTo>
                    <a:pt x="979" y="862"/>
                  </a:lnTo>
                  <a:lnTo>
                    <a:pt x="1068" y="687"/>
                  </a:lnTo>
                  <a:lnTo>
                    <a:pt x="1107" y="577"/>
                  </a:lnTo>
                  <a:lnTo>
                    <a:pt x="1118" y="523"/>
                  </a:lnTo>
                  <a:lnTo>
                    <a:pt x="1125" y="512"/>
                  </a:lnTo>
                  <a:lnTo>
                    <a:pt x="1130" y="498"/>
                  </a:lnTo>
                  <a:lnTo>
                    <a:pt x="1126" y="494"/>
                  </a:lnTo>
                  <a:lnTo>
                    <a:pt x="1122" y="490"/>
                  </a:lnTo>
                  <a:lnTo>
                    <a:pt x="1084" y="448"/>
                  </a:lnTo>
                  <a:lnTo>
                    <a:pt x="1049" y="408"/>
                  </a:lnTo>
                  <a:close/>
                </a:path>
              </a:pathLst>
            </a:custGeom>
            <a:solidFill>
              <a:srgbClr val="89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1"/>
            <p:cNvSpPr>
              <a:spLocks/>
            </p:cNvSpPr>
            <p:nvPr/>
          </p:nvSpPr>
          <p:spPr bwMode="auto">
            <a:xfrm>
              <a:off x="7162800" y="400050"/>
              <a:ext cx="387350" cy="588963"/>
            </a:xfrm>
            <a:custGeom>
              <a:avLst/>
              <a:gdLst>
                <a:gd name="T0" fmla="*/ 65 w 975"/>
                <a:gd name="T1" fmla="*/ 284 h 1487"/>
                <a:gd name="T2" fmla="*/ 45 w 975"/>
                <a:gd name="T3" fmla="*/ 324 h 1487"/>
                <a:gd name="T4" fmla="*/ 15 w 975"/>
                <a:gd name="T5" fmla="*/ 416 h 1487"/>
                <a:gd name="T6" fmla="*/ 2 w 975"/>
                <a:gd name="T7" fmla="*/ 517 h 1487"/>
                <a:gd name="T8" fmla="*/ 0 w 975"/>
                <a:gd name="T9" fmla="*/ 626 h 1487"/>
                <a:gd name="T10" fmla="*/ 12 w 975"/>
                <a:gd name="T11" fmla="*/ 738 h 1487"/>
                <a:gd name="T12" fmla="*/ 35 w 975"/>
                <a:gd name="T13" fmla="*/ 852 h 1487"/>
                <a:gd name="T14" fmla="*/ 68 w 975"/>
                <a:gd name="T15" fmla="*/ 966 h 1487"/>
                <a:gd name="T16" fmla="*/ 107 w 975"/>
                <a:gd name="T17" fmla="*/ 1075 h 1487"/>
                <a:gd name="T18" fmla="*/ 130 w 975"/>
                <a:gd name="T19" fmla="*/ 1126 h 1487"/>
                <a:gd name="T20" fmla="*/ 139 w 975"/>
                <a:gd name="T21" fmla="*/ 1129 h 1487"/>
                <a:gd name="T22" fmla="*/ 177 w 975"/>
                <a:gd name="T23" fmla="*/ 1156 h 1487"/>
                <a:gd name="T24" fmla="*/ 262 w 975"/>
                <a:gd name="T25" fmla="*/ 1230 h 1487"/>
                <a:gd name="T26" fmla="*/ 332 w 975"/>
                <a:gd name="T27" fmla="*/ 1291 h 1487"/>
                <a:gd name="T28" fmla="*/ 392 w 975"/>
                <a:gd name="T29" fmla="*/ 1343 h 1487"/>
                <a:gd name="T30" fmla="*/ 461 w 975"/>
                <a:gd name="T31" fmla="*/ 1404 h 1487"/>
                <a:gd name="T32" fmla="*/ 470 w 975"/>
                <a:gd name="T33" fmla="*/ 1412 h 1487"/>
                <a:gd name="T34" fmla="*/ 479 w 975"/>
                <a:gd name="T35" fmla="*/ 1419 h 1487"/>
                <a:gd name="T36" fmla="*/ 515 w 975"/>
                <a:gd name="T37" fmla="*/ 1452 h 1487"/>
                <a:gd name="T38" fmla="*/ 554 w 975"/>
                <a:gd name="T39" fmla="*/ 1487 h 1487"/>
                <a:gd name="T40" fmla="*/ 573 w 975"/>
                <a:gd name="T41" fmla="*/ 1475 h 1487"/>
                <a:gd name="T42" fmla="*/ 614 w 975"/>
                <a:gd name="T43" fmla="*/ 1445 h 1487"/>
                <a:gd name="T44" fmla="*/ 671 w 975"/>
                <a:gd name="T45" fmla="*/ 1383 h 1487"/>
                <a:gd name="T46" fmla="*/ 746 w 975"/>
                <a:gd name="T47" fmla="*/ 1277 h 1487"/>
                <a:gd name="T48" fmla="*/ 824 w 975"/>
                <a:gd name="T49" fmla="*/ 1150 h 1487"/>
                <a:gd name="T50" fmla="*/ 862 w 975"/>
                <a:gd name="T51" fmla="*/ 1081 h 1487"/>
                <a:gd name="T52" fmla="*/ 894 w 975"/>
                <a:gd name="T53" fmla="*/ 1023 h 1487"/>
                <a:gd name="T54" fmla="*/ 940 w 975"/>
                <a:gd name="T55" fmla="*/ 898 h 1487"/>
                <a:gd name="T56" fmla="*/ 967 w 975"/>
                <a:gd name="T57" fmla="*/ 769 h 1487"/>
                <a:gd name="T58" fmla="*/ 975 w 975"/>
                <a:gd name="T59" fmla="*/ 638 h 1487"/>
                <a:gd name="T60" fmla="*/ 965 w 975"/>
                <a:gd name="T61" fmla="*/ 508 h 1487"/>
                <a:gd name="T62" fmla="*/ 936 w 975"/>
                <a:gd name="T63" fmla="*/ 385 h 1487"/>
                <a:gd name="T64" fmla="*/ 888 w 975"/>
                <a:gd name="T65" fmla="*/ 271 h 1487"/>
                <a:gd name="T66" fmla="*/ 842 w 975"/>
                <a:gd name="T67" fmla="*/ 196 h 1487"/>
                <a:gd name="T68" fmla="*/ 804 w 975"/>
                <a:gd name="T69" fmla="*/ 149 h 1487"/>
                <a:gd name="T70" fmla="*/ 783 w 975"/>
                <a:gd name="T71" fmla="*/ 128 h 1487"/>
                <a:gd name="T72" fmla="*/ 755 w 975"/>
                <a:gd name="T73" fmla="*/ 100 h 1487"/>
                <a:gd name="T74" fmla="*/ 691 w 975"/>
                <a:gd name="T75" fmla="*/ 56 h 1487"/>
                <a:gd name="T76" fmla="*/ 625 w 975"/>
                <a:gd name="T77" fmla="*/ 23 h 1487"/>
                <a:gd name="T78" fmla="*/ 557 w 975"/>
                <a:gd name="T79" fmla="*/ 5 h 1487"/>
                <a:gd name="T80" fmla="*/ 488 w 975"/>
                <a:gd name="T81" fmla="*/ 0 h 1487"/>
                <a:gd name="T82" fmla="*/ 418 w 975"/>
                <a:gd name="T83" fmla="*/ 7 h 1487"/>
                <a:gd name="T84" fmla="*/ 349 w 975"/>
                <a:gd name="T85" fmla="*/ 27 h 1487"/>
                <a:gd name="T86" fmla="*/ 282 w 975"/>
                <a:gd name="T87" fmla="*/ 58 h 1487"/>
                <a:gd name="T88" fmla="*/ 249 w 975"/>
                <a:gd name="T89" fmla="*/ 79 h 1487"/>
                <a:gd name="T90" fmla="*/ 223 w 975"/>
                <a:gd name="T91" fmla="*/ 99 h 1487"/>
                <a:gd name="T92" fmla="*/ 174 w 975"/>
                <a:gd name="T93" fmla="*/ 141 h 1487"/>
                <a:gd name="T94" fmla="*/ 127 w 975"/>
                <a:gd name="T95" fmla="*/ 192 h 1487"/>
                <a:gd name="T96" fmla="*/ 85 w 975"/>
                <a:gd name="T97" fmla="*/ 252 h 1487"/>
                <a:gd name="T98" fmla="*/ 65 w 975"/>
                <a:gd name="T99" fmla="*/ 284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75" h="1487">
                  <a:moveTo>
                    <a:pt x="65" y="284"/>
                  </a:moveTo>
                  <a:lnTo>
                    <a:pt x="45" y="324"/>
                  </a:lnTo>
                  <a:lnTo>
                    <a:pt x="15" y="416"/>
                  </a:lnTo>
                  <a:lnTo>
                    <a:pt x="2" y="517"/>
                  </a:lnTo>
                  <a:lnTo>
                    <a:pt x="0" y="626"/>
                  </a:lnTo>
                  <a:lnTo>
                    <a:pt x="12" y="738"/>
                  </a:lnTo>
                  <a:lnTo>
                    <a:pt x="35" y="852"/>
                  </a:lnTo>
                  <a:lnTo>
                    <a:pt x="68" y="966"/>
                  </a:lnTo>
                  <a:lnTo>
                    <a:pt x="107" y="1075"/>
                  </a:lnTo>
                  <a:lnTo>
                    <a:pt x="130" y="1126"/>
                  </a:lnTo>
                  <a:lnTo>
                    <a:pt x="139" y="1129"/>
                  </a:lnTo>
                  <a:lnTo>
                    <a:pt x="177" y="1156"/>
                  </a:lnTo>
                  <a:lnTo>
                    <a:pt x="262" y="1230"/>
                  </a:lnTo>
                  <a:lnTo>
                    <a:pt x="332" y="1291"/>
                  </a:lnTo>
                  <a:lnTo>
                    <a:pt x="392" y="1343"/>
                  </a:lnTo>
                  <a:lnTo>
                    <a:pt x="461" y="1404"/>
                  </a:lnTo>
                  <a:lnTo>
                    <a:pt x="470" y="1412"/>
                  </a:lnTo>
                  <a:lnTo>
                    <a:pt x="479" y="1419"/>
                  </a:lnTo>
                  <a:lnTo>
                    <a:pt x="515" y="1452"/>
                  </a:lnTo>
                  <a:lnTo>
                    <a:pt x="554" y="1487"/>
                  </a:lnTo>
                  <a:lnTo>
                    <a:pt x="573" y="1475"/>
                  </a:lnTo>
                  <a:lnTo>
                    <a:pt x="614" y="1445"/>
                  </a:lnTo>
                  <a:lnTo>
                    <a:pt x="671" y="1383"/>
                  </a:lnTo>
                  <a:lnTo>
                    <a:pt x="746" y="1277"/>
                  </a:lnTo>
                  <a:lnTo>
                    <a:pt x="824" y="1150"/>
                  </a:lnTo>
                  <a:lnTo>
                    <a:pt x="862" y="1081"/>
                  </a:lnTo>
                  <a:lnTo>
                    <a:pt x="894" y="1023"/>
                  </a:lnTo>
                  <a:lnTo>
                    <a:pt x="940" y="898"/>
                  </a:lnTo>
                  <a:lnTo>
                    <a:pt x="967" y="769"/>
                  </a:lnTo>
                  <a:lnTo>
                    <a:pt x="975" y="638"/>
                  </a:lnTo>
                  <a:lnTo>
                    <a:pt x="965" y="508"/>
                  </a:lnTo>
                  <a:lnTo>
                    <a:pt x="936" y="385"/>
                  </a:lnTo>
                  <a:lnTo>
                    <a:pt x="888" y="271"/>
                  </a:lnTo>
                  <a:lnTo>
                    <a:pt x="842" y="196"/>
                  </a:lnTo>
                  <a:lnTo>
                    <a:pt x="804" y="149"/>
                  </a:lnTo>
                  <a:lnTo>
                    <a:pt x="783" y="128"/>
                  </a:lnTo>
                  <a:lnTo>
                    <a:pt x="755" y="100"/>
                  </a:lnTo>
                  <a:lnTo>
                    <a:pt x="691" y="56"/>
                  </a:lnTo>
                  <a:lnTo>
                    <a:pt x="625" y="23"/>
                  </a:lnTo>
                  <a:lnTo>
                    <a:pt x="557" y="5"/>
                  </a:lnTo>
                  <a:lnTo>
                    <a:pt x="488" y="0"/>
                  </a:lnTo>
                  <a:lnTo>
                    <a:pt x="418" y="7"/>
                  </a:lnTo>
                  <a:lnTo>
                    <a:pt x="349" y="27"/>
                  </a:lnTo>
                  <a:lnTo>
                    <a:pt x="282" y="58"/>
                  </a:lnTo>
                  <a:lnTo>
                    <a:pt x="249" y="79"/>
                  </a:lnTo>
                  <a:lnTo>
                    <a:pt x="223" y="99"/>
                  </a:lnTo>
                  <a:lnTo>
                    <a:pt x="174" y="141"/>
                  </a:lnTo>
                  <a:lnTo>
                    <a:pt x="127" y="192"/>
                  </a:lnTo>
                  <a:lnTo>
                    <a:pt x="85" y="252"/>
                  </a:lnTo>
                  <a:lnTo>
                    <a:pt x="65" y="284"/>
                  </a:lnTo>
                  <a:close/>
                </a:path>
              </a:pathLst>
            </a:custGeom>
            <a:solidFill>
              <a:srgbClr val="89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22"/>
            <p:cNvSpPr>
              <a:spLocks/>
            </p:cNvSpPr>
            <p:nvPr/>
          </p:nvSpPr>
          <p:spPr bwMode="auto">
            <a:xfrm>
              <a:off x="7213600" y="846138"/>
              <a:ext cx="815975" cy="841375"/>
            </a:xfrm>
            <a:custGeom>
              <a:avLst/>
              <a:gdLst>
                <a:gd name="T0" fmla="*/ 2057 w 2057"/>
                <a:gd name="T1" fmla="*/ 1869 h 2118"/>
                <a:gd name="T2" fmla="*/ 2049 w 2057"/>
                <a:gd name="T3" fmla="*/ 1862 h 2118"/>
                <a:gd name="T4" fmla="*/ 2014 w 2057"/>
                <a:gd name="T5" fmla="*/ 1829 h 2118"/>
                <a:gd name="T6" fmla="*/ 1782 w 2057"/>
                <a:gd name="T7" fmla="*/ 1612 h 2118"/>
                <a:gd name="T8" fmla="*/ 865 w 2057"/>
                <a:gd name="T9" fmla="*/ 757 h 2118"/>
                <a:gd name="T10" fmla="*/ 428 w 2057"/>
                <a:gd name="T11" fmla="*/ 361 h 2118"/>
                <a:gd name="T12" fmla="*/ 389 w 2057"/>
                <a:gd name="T13" fmla="*/ 326 h 2118"/>
                <a:gd name="T14" fmla="*/ 353 w 2057"/>
                <a:gd name="T15" fmla="*/ 293 h 2118"/>
                <a:gd name="T16" fmla="*/ 344 w 2057"/>
                <a:gd name="T17" fmla="*/ 286 h 2118"/>
                <a:gd name="T18" fmla="*/ 335 w 2057"/>
                <a:gd name="T19" fmla="*/ 278 h 2118"/>
                <a:gd name="T20" fmla="*/ 266 w 2057"/>
                <a:gd name="T21" fmla="*/ 217 h 2118"/>
                <a:gd name="T22" fmla="*/ 206 w 2057"/>
                <a:gd name="T23" fmla="*/ 165 h 2118"/>
                <a:gd name="T24" fmla="*/ 136 w 2057"/>
                <a:gd name="T25" fmla="*/ 104 h 2118"/>
                <a:gd name="T26" fmla="*/ 51 w 2057"/>
                <a:gd name="T27" fmla="*/ 30 h 2118"/>
                <a:gd name="T28" fmla="*/ 13 w 2057"/>
                <a:gd name="T29" fmla="*/ 3 h 2118"/>
                <a:gd name="T30" fmla="*/ 4 w 2057"/>
                <a:gd name="T31" fmla="*/ 0 h 2118"/>
                <a:gd name="T32" fmla="*/ 1 w 2057"/>
                <a:gd name="T33" fmla="*/ 0 h 2118"/>
                <a:gd name="T34" fmla="*/ 1 w 2057"/>
                <a:gd name="T35" fmla="*/ 0 h 2118"/>
                <a:gd name="T36" fmla="*/ 1 w 2057"/>
                <a:gd name="T37" fmla="*/ 2 h 2118"/>
                <a:gd name="T38" fmla="*/ 0 w 2057"/>
                <a:gd name="T39" fmla="*/ 4 h 2118"/>
                <a:gd name="T40" fmla="*/ 1 w 2057"/>
                <a:gd name="T41" fmla="*/ 10 h 2118"/>
                <a:gd name="T42" fmla="*/ 11 w 2057"/>
                <a:gd name="T43" fmla="*/ 29 h 2118"/>
                <a:gd name="T44" fmla="*/ 65 w 2057"/>
                <a:gd name="T45" fmla="*/ 99 h 2118"/>
                <a:gd name="T46" fmla="*/ 199 w 2057"/>
                <a:gd name="T47" fmla="*/ 253 h 2118"/>
                <a:gd name="T48" fmla="*/ 303 w 2057"/>
                <a:gd name="T49" fmla="*/ 371 h 2118"/>
                <a:gd name="T50" fmla="*/ 338 w 2057"/>
                <a:gd name="T51" fmla="*/ 411 h 2118"/>
                <a:gd name="T52" fmla="*/ 376 w 2057"/>
                <a:gd name="T53" fmla="*/ 453 h 2118"/>
                <a:gd name="T54" fmla="*/ 380 w 2057"/>
                <a:gd name="T55" fmla="*/ 457 h 2118"/>
                <a:gd name="T56" fmla="*/ 384 w 2057"/>
                <a:gd name="T57" fmla="*/ 461 h 2118"/>
                <a:gd name="T58" fmla="*/ 790 w 2057"/>
                <a:gd name="T59" fmla="*/ 909 h 2118"/>
                <a:gd name="T60" fmla="*/ 1653 w 2057"/>
                <a:gd name="T61" fmla="*/ 1841 h 2118"/>
                <a:gd name="T62" fmla="*/ 1873 w 2057"/>
                <a:gd name="T63" fmla="*/ 2076 h 2118"/>
                <a:gd name="T64" fmla="*/ 1906 w 2057"/>
                <a:gd name="T65" fmla="*/ 2111 h 2118"/>
                <a:gd name="T66" fmla="*/ 1913 w 2057"/>
                <a:gd name="T67" fmla="*/ 2118 h 2118"/>
                <a:gd name="T68" fmla="*/ 1916 w 2057"/>
                <a:gd name="T69" fmla="*/ 2118 h 2118"/>
                <a:gd name="T70" fmla="*/ 1930 w 2057"/>
                <a:gd name="T71" fmla="*/ 2114 h 2118"/>
                <a:gd name="T72" fmla="*/ 1947 w 2057"/>
                <a:gd name="T73" fmla="*/ 2107 h 2118"/>
                <a:gd name="T74" fmla="*/ 1990 w 2057"/>
                <a:gd name="T75" fmla="*/ 2068 h 2118"/>
                <a:gd name="T76" fmla="*/ 2014 w 2057"/>
                <a:gd name="T77" fmla="*/ 2029 h 2118"/>
                <a:gd name="T78" fmla="*/ 2036 w 2057"/>
                <a:gd name="T79" fmla="*/ 1987 h 2118"/>
                <a:gd name="T80" fmla="*/ 2055 w 2057"/>
                <a:gd name="T81" fmla="*/ 1919 h 2118"/>
                <a:gd name="T82" fmla="*/ 2057 w 2057"/>
                <a:gd name="T83" fmla="*/ 1895 h 2118"/>
                <a:gd name="T84" fmla="*/ 2057 w 2057"/>
                <a:gd name="T85" fmla="*/ 1873 h 2118"/>
                <a:gd name="T86" fmla="*/ 2057 w 2057"/>
                <a:gd name="T87" fmla="*/ 1869 h 2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57" h="2118">
                  <a:moveTo>
                    <a:pt x="2057" y="1869"/>
                  </a:moveTo>
                  <a:lnTo>
                    <a:pt x="2049" y="1862"/>
                  </a:lnTo>
                  <a:lnTo>
                    <a:pt x="2014" y="1829"/>
                  </a:lnTo>
                  <a:lnTo>
                    <a:pt x="1782" y="1612"/>
                  </a:lnTo>
                  <a:lnTo>
                    <a:pt x="865" y="757"/>
                  </a:lnTo>
                  <a:lnTo>
                    <a:pt x="428" y="361"/>
                  </a:lnTo>
                  <a:lnTo>
                    <a:pt x="389" y="326"/>
                  </a:lnTo>
                  <a:lnTo>
                    <a:pt x="353" y="293"/>
                  </a:lnTo>
                  <a:lnTo>
                    <a:pt x="344" y="286"/>
                  </a:lnTo>
                  <a:lnTo>
                    <a:pt x="335" y="278"/>
                  </a:lnTo>
                  <a:lnTo>
                    <a:pt x="266" y="217"/>
                  </a:lnTo>
                  <a:lnTo>
                    <a:pt x="206" y="165"/>
                  </a:lnTo>
                  <a:lnTo>
                    <a:pt x="136" y="104"/>
                  </a:lnTo>
                  <a:lnTo>
                    <a:pt x="51" y="30"/>
                  </a:lnTo>
                  <a:lnTo>
                    <a:pt x="13" y="3"/>
                  </a:lnTo>
                  <a:lnTo>
                    <a:pt x="4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10"/>
                  </a:lnTo>
                  <a:lnTo>
                    <a:pt x="11" y="29"/>
                  </a:lnTo>
                  <a:lnTo>
                    <a:pt x="65" y="99"/>
                  </a:lnTo>
                  <a:lnTo>
                    <a:pt x="199" y="253"/>
                  </a:lnTo>
                  <a:lnTo>
                    <a:pt x="303" y="371"/>
                  </a:lnTo>
                  <a:lnTo>
                    <a:pt x="338" y="411"/>
                  </a:lnTo>
                  <a:lnTo>
                    <a:pt x="376" y="453"/>
                  </a:lnTo>
                  <a:lnTo>
                    <a:pt x="380" y="457"/>
                  </a:lnTo>
                  <a:lnTo>
                    <a:pt x="384" y="461"/>
                  </a:lnTo>
                  <a:lnTo>
                    <a:pt x="790" y="909"/>
                  </a:lnTo>
                  <a:lnTo>
                    <a:pt x="1653" y="1841"/>
                  </a:lnTo>
                  <a:lnTo>
                    <a:pt x="1873" y="2076"/>
                  </a:lnTo>
                  <a:lnTo>
                    <a:pt x="1906" y="2111"/>
                  </a:lnTo>
                  <a:lnTo>
                    <a:pt x="1913" y="2118"/>
                  </a:lnTo>
                  <a:lnTo>
                    <a:pt x="1916" y="2118"/>
                  </a:lnTo>
                  <a:lnTo>
                    <a:pt x="1930" y="2114"/>
                  </a:lnTo>
                  <a:lnTo>
                    <a:pt x="1947" y="2107"/>
                  </a:lnTo>
                  <a:lnTo>
                    <a:pt x="1990" y="2068"/>
                  </a:lnTo>
                  <a:lnTo>
                    <a:pt x="2014" y="2029"/>
                  </a:lnTo>
                  <a:lnTo>
                    <a:pt x="2036" y="1987"/>
                  </a:lnTo>
                  <a:lnTo>
                    <a:pt x="2055" y="1919"/>
                  </a:lnTo>
                  <a:lnTo>
                    <a:pt x="2057" y="1895"/>
                  </a:lnTo>
                  <a:lnTo>
                    <a:pt x="2057" y="1873"/>
                  </a:lnTo>
                  <a:lnTo>
                    <a:pt x="2057" y="1869"/>
                  </a:lnTo>
                  <a:close/>
                </a:path>
              </a:pathLst>
            </a:custGeom>
            <a:solidFill>
              <a:srgbClr val="94D4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2"/>
            <p:cNvSpPr>
              <a:spLocks/>
            </p:cNvSpPr>
            <p:nvPr/>
          </p:nvSpPr>
          <p:spPr bwMode="auto">
            <a:xfrm>
              <a:off x="8534400" y="2173288"/>
              <a:ext cx="1588" cy="1588"/>
            </a:xfrm>
            <a:custGeom>
              <a:avLst/>
              <a:gdLst>
                <a:gd name="T0" fmla="*/ 4 w 5"/>
                <a:gd name="T1" fmla="*/ 4 h 4"/>
                <a:gd name="T2" fmla="*/ 4 w 5"/>
                <a:gd name="T3" fmla="*/ 4 h 4"/>
                <a:gd name="T4" fmla="*/ 0 w 5"/>
                <a:gd name="T5" fmla="*/ 1 h 4"/>
                <a:gd name="T6" fmla="*/ 1 w 5"/>
                <a:gd name="T7" fmla="*/ 0 h 4"/>
                <a:gd name="T8" fmla="*/ 1 w 5"/>
                <a:gd name="T9" fmla="*/ 0 h 4"/>
                <a:gd name="T10" fmla="*/ 5 w 5"/>
                <a:gd name="T11" fmla="*/ 2 h 4"/>
                <a:gd name="T12" fmla="*/ 4 w 5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lnTo>
                    <a:pt x="4" y="4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5" y="2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6A6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423628" y="3691732"/>
            <a:ext cx="1741488" cy="1774826"/>
            <a:chOff x="4841875" y="1219200"/>
            <a:chExt cx="1741488" cy="1774826"/>
          </a:xfrm>
          <a:effectLst>
            <a:reflection blurRad="6350" stA="35000" endPos="90000" dir="5400000" sy="-100000" algn="bl" rotWithShape="0"/>
          </a:effectLst>
        </p:grpSpPr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6403975" y="2809875"/>
              <a:ext cx="179388" cy="184150"/>
            </a:xfrm>
            <a:custGeom>
              <a:avLst/>
              <a:gdLst>
                <a:gd name="T0" fmla="*/ 369 w 451"/>
                <a:gd name="T1" fmla="*/ 365 h 466"/>
                <a:gd name="T2" fmla="*/ 287 w 451"/>
                <a:gd name="T3" fmla="*/ 271 h 466"/>
                <a:gd name="T4" fmla="*/ 187 w 451"/>
                <a:gd name="T5" fmla="*/ 161 h 466"/>
                <a:gd name="T6" fmla="*/ 136 w 451"/>
                <a:gd name="T7" fmla="*/ 104 h 466"/>
                <a:gd name="T8" fmla="*/ 88 w 451"/>
                <a:gd name="T9" fmla="*/ 52 h 466"/>
                <a:gd name="T10" fmla="*/ 60 w 451"/>
                <a:gd name="T11" fmla="*/ 25 h 466"/>
                <a:gd name="T12" fmla="*/ 32 w 451"/>
                <a:gd name="T13" fmla="*/ 0 h 466"/>
                <a:gd name="T14" fmla="*/ 26 w 451"/>
                <a:gd name="T15" fmla="*/ 13 h 466"/>
                <a:gd name="T16" fmla="*/ 18 w 451"/>
                <a:gd name="T17" fmla="*/ 28 h 466"/>
                <a:gd name="T18" fmla="*/ 9 w 451"/>
                <a:gd name="T19" fmla="*/ 42 h 466"/>
                <a:gd name="T20" fmla="*/ 0 w 451"/>
                <a:gd name="T21" fmla="*/ 56 h 466"/>
                <a:gd name="T22" fmla="*/ 25 w 451"/>
                <a:gd name="T23" fmla="*/ 86 h 466"/>
                <a:gd name="T24" fmla="*/ 52 w 451"/>
                <a:gd name="T25" fmla="*/ 115 h 466"/>
                <a:gd name="T26" fmla="*/ 104 w 451"/>
                <a:gd name="T27" fmla="*/ 161 h 466"/>
                <a:gd name="T28" fmla="*/ 158 w 451"/>
                <a:gd name="T29" fmla="*/ 209 h 466"/>
                <a:gd name="T30" fmla="*/ 266 w 451"/>
                <a:gd name="T31" fmla="*/ 306 h 466"/>
                <a:gd name="T32" fmla="*/ 357 w 451"/>
                <a:gd name="T33" fmla="*/ 387 h 466"/>
                <a:gd name="T34" fmla="*/ 429 w 451"/>
                <a:gd name="T35" fmla="*/ 450 h 466"/>
                <a:gd name="T36" fmla="*/ 449 w 451"/>
                <a:gd name="T37" fmla="*/ 466 h 466"/>
                <a:gd name="T38" fmla="*/ 451 w 451"/>
                <a:gd name="T39" fmla="*/ 459 h 466"/>
                <a:gd name="T40" fmla="*/ 436 w 451"/>
                <a:gd name="T41" fmla="*/ 440 h 466"/>
                <a:gd name="T42" fmla="*/ 369 w 451"/>
                <a:gd name="T43" fmla="*/ 36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51" h="466">
                  <a:moveTo>
                    <a:pt x="369" y="365"/>
                  </a:moveTo>
                  <a:lnTo>
                    <a:pt x="287" y="271"/>
                  </a:lnTo>
                  <a:lnTo>
                    <a:pt x="187" y="161"/>
                  </a:lnTo>
                  <a:lnTo>
                    <a:pt x="136" y="104"/>
                  </a:lnTo>
                  <a:lnTo>
                    <a:pt x="88" y="52"/>
                  </a:lnTo>
                  <a:lnTo>
                    <a:pt x="60" y="25"/>
                  </a:lnTo>
                  <a:lnTo>
                    <a:pt x="32" y="0"/>
                  </a:lnTo>
                  <a:lnTo>
                    <a:pt x="26" y="13"/>
                  </a:lnTo>
                  <a:lnTo>
                    <a:pt x="18" y="28"/>
                  </a:lnTo>
                  <a:lnTo>
                    <a:pt x="9" y="42"/>
                  </a:lnTo>
                  <a:lnTo>
                    <a:pt x="0" y="56"/>
                  </a:lnTo>
                  <a:lnTo>
                    <a:pt x="25" y="86"/>
                  </a:lnTo>
                  <a:lnTo>
                    <a:pt x="52" y="115"/>
                  </a:lnTo>
                  <a:lnTo>
                    <a:pt x="104" y="161"/>
                  </a:lnTo>
                  <a:lnTo>
                    <a:pt x="158" y="209"/>
                  </a:lnTo>
                  <a:lnTo>
                    <a:pt x="266" y="306"/>
                  </a:lnTo>
                  <a:lnTo>
                    <a:pt x="357" y="387"/>
                  </a:lnTo>
                  <a:lnTo>
                    <a:pt x="429" y="450"/>
                  </a:lnTo>
                  <a:lnTo>
                    <a:pt x="449" y="466"/>
                  </a:lnTo>
                  <a:lnTo>
                    <a:pt x="451" y="459"/>
                  </a:lnTo>
                  <a:lnTo>
                    <a:pt x="436" y="440"/>
                  </a:lnTo>
                  <a:lnTo>
                    <a:pt x="369" y="365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5999163" y="2371725"/>
              <a:ext cx="438150" cy="512763"/>
            </a:xfrm>
            <a:custGeom>
              <a:avLst/>
              <a:gdLst>
                <a:gd name="T0" fmla="*/ 1100 w 1103"/>
                <a:gd name="T1" fmla="*/ 846 h 1294"/>
                <a:gd name="T2" fmla="*/ 256 w 1103"/>
                <a:gd name="T3" fmla="*/ 0 h 1294"/>
                <a:gd name="T4" fmla="*/ 263 w 1103"/>
                <a:gd name="T5" fmla="*/ 8 h 1294"/>
                <a:gd name="T6" fmla="*/ 269 w 1103"/>
                <a:gd name="T7" fmla="*/ 29 h 1294"/>
                <a:gd name="T8" fmla="*/ 269 w 1103"/>
                <a:gd name="T9" fmla="*/ 73 h 1294"/>
                <a:gd name="T10" fmla="*/ 251 w 1103"/>
                <a:gd name="T11" fmla="*/ 150 h 1294"/>
                <a:gd name="T12" fmla="*/ 213 w 1103"/>
                <a:gd name="T13" fmla="*/ 240 h 1294"/>
                <a:gd name="T14" fmla="*/ 188 w 1103"/>
                <a:gd name="T15" fmla="*/ 287 h 1294"/>
                <a:gd name="T16" fmla="*/ 162 w 1103"/>
                <a:gd name="T17" fmla="*/ 331 h 1294"/>
                <a:gd name="T18" fmla="*/ 107 w 1103"/>
                <a:gd name="T19" fmla="*/ 401 h 1294"/>
                <a:gd name="T20" fmla="*/ 55 w 1103"/>
                <a:gd name="T21" fmla="*/ 445 h 1294"/>
                <a:gd name="T22" fmla="*/ 24 w 1103"/>
                <a:gd name="T23" fmla="*/ 458 h 1294"/>
                <a:gd name="T24" fmla="*/ 6 w 1103"/>
                <a:gd name="T25" fmla="*/ 457 h 1294"/>
                <a:gd name="T26" fmla="*/ 0 w 1103"/>
                <a:gd name="T27" fmla="*/ 453 h 1294"/>
                <a:gd name="T28" fmla="*/ 841 w 1103"/>
                <a:gd name="T29" fmla="*/ 1294 h 1294"/>
                <a:gd name="T30" fmla="*/ 852 w 1103"/>
                <a:gd name="T31" fmla="*/ 1293 h 1294"/>
                <a:gd name="T32" fmla="*/ 925 w 1103"/>
                <a:gd name="T33" fmla="*/ 1256 h 1294"/>
                <a:gd name="T34" fmla="*/ 986 w 1103"/>
                <a:gd name="T35" fmla="*/ 1202 h 1294"/>
                <a:gd name="T36" fmla="*/ 1017 w 1103"/>
                <a:gd name="T37" fmla="*/ 1159 h 1294"/>
                <a:gd name="T38" fmla="*/ 1026 w 1103"/>
                <a:gd name="T39" fmla="*/ 1145 h 1294"/>
                <a:gd name="T40" fmla="*/ 1035 w 1103"/>
                <a:gd name="T41" fmla="*/ 1131 h 1294"/>
                <a:gd name="T42" fmla="*/ 1043 w 1103"/>
                <a:gd name="T43" fmla="*/ 1116 h 1294"/>
                <a:gd name="T44" fmla="*/ 1049 w 1103"/>
                <a:gd name="T45" fmla="*/ 1103 h 1294"/>
                <a:gd name="T46" fmla="*/ 1073 w 1103"/>
                <a:gd name="T47" fmla="*/ 1052 h 1294"/>
                <a:gd name="T48" fmla="*/ 1097 w 1103"/>
                <a:gd name="T49" fmla="*/ 960 h 1294"/>
                <a:gd name="T50" fmla="*/ 1103 w 1103"/>
                <a:gd name="T51" fmla="*/ 860 h 1294"/>
                <a:gd name="T52" fmla="*/ 1100 w 1103"/>
                <a:gd name="T53" fmla="*/ 846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3" h="1294">
                  <a:moveTo>
                    <a:pt x="1100" y="846"/>
                  </a:moveTo>
                  <a:lnTo>
                    <a:pt x="256" y="0"/>
                  </a:lnTo>
                  <a:lnTo>
                    <a:pt x="263" y="8"/>
                  </a:lnTo>
                  <a:lnTo>
                    <a:pt x="269" y="29"/>
                  </a:lnTo>
                  <a:lnTo>
                    <a:pt x="269" y="73"/>
                  </a:lnTo>
                  <a:lnTo>
                    <a:pt x="251" y="150"/>
                  </a:lnTo>
                  <a:lnTo>
                    <a:pt x="213" y="240"/>
                  </a:lnTo>
                  <a:lnTo>
                    <a:pt x="188" y="287"/>
                  </a:lnTo>
                  <a:lnTo>
                    <a:pt x="162" y="331"/>
                  </a:lnTo>
                  <a:lnTo>
                    <a:pt x="107" y="401"/>
                  </a:lnTo>
                  <a:lnTo>
                    <a:pt x="55" y="445"/>
                  </a:lnTo>
                  <a:lnTo>
                    <a:pt x="24" y="458"/>
                  </a:lnTo>
                  <a:lnTo>
                    <a:pt x="6" y="457"/>
                  </a:lnTo>
                  <a:lnTo>
                    <a:pt x="0" y="453"/>
                  </a:lnTo>
                  <a:lnTo>
                    <a:pt x="841" y="1294"/>
                  </a:lnTo>
                  <a:lnTo>
                    <a:pt x="852" y="1293"/>
                  </a:lnTo>
                  <a:lnTo>
                    <a:pt x="925" y="1256"/>
                  </a:lnTo>
                  <a:lnTo>
                    <a:pt x="986" y="1202"/>
                  </a:lnTo>
                  <a:lnTo>
                    <a:pt x="1017" y="1159"/>
                  </a:lnTo>
                  <a:lnTo>
                    <a:pt x="1026" y="1145"/>
                  </a:lnTo>
                  <a:lnTo>
                    <a:pt x="1035" y="1131"/>
                  </a:lnTo>
                  <a:lnTo>
                    <a:pt x="1043" y="1116"/>
                  </a:lnTo>
                  <a:lnTo>
                    <a:pt x="1049" y="1103"/>
                  </a:lnTo>
                  <a:lnTo>
                    <a:pt x="1073" y="1052"/>
                  </a:lnTo>
                  <a:lnTo>
                    <a:pt x="1097" y="960"/>
                  </a:lnTo>
                  <a:lnTo>
                    <a:pt x="1103" y="860"/>
                  </a:lnTo>
                  <a:lnTo>
                    <a:pt x="1100" y="846"/>
                  </a:lnTo>
                  <a:close/>
                </a:path>
              </a:pathLst>
            </a:custGeom>
            <a:solidFill>
              <a:srgbClr val="BABC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992813" y="2368550"/>
              <a:ext cx="114300" cy="184150"/>
            </a:xfrm>
            <a:custGeom>
              <a:avLst/>
              <a:gdLst>
                <a:gd name="T0" fmla="*/ 273 w 286"/>
                <a:gd name="T1" fmla="*/ 6 h 464"/>
                <a:gd name="T2" fmla="*/ 264 w 286"/>
                <a:gd name="T3" fmla="*/ 0 h 464"/>
                <a:gd name="T4" fmla="*/ 242 w 286"/>
                <a:gd name="T5" fmla="*/ 0 h 464"/>
                <a:gd name="T6" fmla="*/ 214 w 286"/>
                <a:gd name="T7" fmla="*/ 13 h 464"/>
                <a:gd name="T8" fmla="*/ 181 w 286"/>
                <a:gd name="T9" fmla="*/ 40 h 464"/>
                <a:gd name="T10" fmla="*/ 164 w 286"/>
                <a:gd name="T11" fmla="*/ 57 h 464"/>
                <a:gd name="T12" fmla="*/ 198 w 286"/>
                <a:gd name="T13" fmla="*/ 91 h 464"/>
                <a:gd name="T14" fmla="*/ 206 w 286"/>
                <a:gd name="T15" fmla="*/ 97 h 464"/>
                <a:gd name="T16" fmla="*/ 206 w 286"/>
                <a:gd name="T17" fmla="*/ 102 h 464"/>
                <a:gd name="T18" fmla="*/ 206 w 286"/>
                <a:gd name="T19" fmla="*/ 123 h 464"/>
                <a:gd name="T20" fmla="*/ 205 w 286"/>
                <a:gd name="T21" fmla="*/ 148 h 464"/>
                <a:gd name="T22" fmla="*/ 185 w 286"/>
                <a:gd name="T23" fmla="*/ 216 h 464"/>
                <a:gd name="T24" fmla="*/ 163 w 286"/>
                <a:gd name="T25" fmla="*/ 258 h 464"/>
                <a:gd name="T26" fmla="*/ 140 w 286"/>
                <a:gd name="T27" fmla="*/ 295 h 464"/>
                <a:gd name="T28" fmla="*/ 96 w 286"/>
                <a:gd name="T29" fmla="*/ 336 h 464"/>
                <a:gd name="T30" fmla="*/ 80 w 286"/>
                <a:gd name="T31" fmla="*/ 342 h 464"/>
                <a:gd name="T32" fmla="*/ 65 w 286"/>
                <a:gd name="T33" fmla="*/ 346 h 464"/>
                <a:gd name="T34" fmla="*/ 62 w 286"/>
                <a:gd name="T35" fmla="*/ 346 h 464"/>
                <a:gd name="T36" fmla="*/ 54 w 286"/>
                <a:gd name="T37" fmla="*/ 340 h 464"/>
                <a:gd name="T38" fmla="*/ 22 w 286"/>
                <a:gd name="T39" fmla="*/ 303 h 464"/>
                <a:gd name="T40" fmla="*/ 13 w 286"/>
                <a:gd name="T41" fmla="*/ 330 h 464"/>
                <a:gd name="T42" fmla="*/ 2 w 286"/>
                <a:gd name="T43" fmla="*/ 378 h 464"/>
                <a:gd name="T44" fmla="*/ 0 w 286"/>
                <a:gd name="T45" fmla="*/ 419 h 464"/>
                <a:gd name="T46" fmla="*/ 6 w 286"/>
                <a:gd name="T47" fmla="*/ 447 h 464"/>
                <a:gd name="T48" fmla="*/ 14 w 286"/>
                <a:gd name="T49" fmla="*/ 456 h 464"/>
                <a:gd name="T50" fmla="*/ 17 w 286"/>
                <a:gd name="T51" fmla="*/ 459 h 464"/>
                <a:gd name="T52" fmla="*/ 23 w 286"/>
                <a:gd name="T53" fmla="*/ 463 h 464"/>
                <a:gd name="T54" fmla="*/ 41 w 286"/>
                <a:gd name="T55" fmla="*/ 464 h 464"/>
                <a:gd name="T56" fmla="*/ 72 w 286"/>
                <a:gd name="T57" fmla="*/ 451 h 464"/>
                <a:gd name="T58" fmla="*/ 124 w 286"/>
                <a:gd name="T59" fmla="*/ 407 h 464"/>
                <a:gd name="T60" fmla="*/ 179 w 286"/>
                <a:gd name="T61" fmla="*/ 337 h 464"/>
                <a:gd name="T62" fmla="*/ 205 w 286"/>
                <a:gd name="T63" fmla="*/ 293 h 464"/>
                <a:gd name="T64" fmla="*/ 230 w 286"/>
                <a:gd name="T65" fmla="*/ 246 h 464"/>
                <a:gd name="T66" fmla="*/ 268 w 286"/>
                <a:gd name="T67" fmla="*/ 156 h 464"/>
                <a:gd name="T68" fmla="*/ 286 w 286"/>
                <a:gd name="T69" fmla="*/ 79 h 464"/>
                <a:gd name="T70" fmla="*/ 286 w 286"/>
                <a:gd name="T71" fmla="*/ 35 h 464"/>
                <a:gd name="T72" fmla="*/ 280 w 286"/>
                <a:gd name="T73" fmla="*/ 14 h 464"/>
                <a:gd name="T74" fmla="*/ 273 w 286"/>
                <a:gd name="T75" fmla="*/ 6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464">
                  <a:moveTo>
                    <a:pt x="273" y="6"/>
                  </a:moveTo>
                  <a:lnTo>
                    <a:pt x="264" y="0"/>
                  </a:lnTo>
                  <a:lnTo>
                    <a:pt x="242" y="0"/>
                  </a:lnTo>
                  <a:lnTo>
                    <a:pt x="214" y="13"/>
                  </a:lnTo>
                  <a:lnTo>
                    <a:pt x="181" y="40"/>
                  </a:lnTo>
                  <a:lnTo>
                    <a:pt x="164" y="57"/>
                  </a:lnTo>
                  <a:lnTo>
                    <a:pt x="198" y="91"/>
                  </a:lnTo>
                  <a:lnTo>
                    <a:pt x="206" y="97"/>
                  </a:lnTo>
                  <a:lnTo>
                    <a:pt x="206" y="102"/>
                  </a:lnTo>
                  <a:lnTo>
                    <a:pt x="206" y="123"/>
                  </a:lnTo>
                  <a:lnTo>
                    <a:pt x="205" y="148"/>
                  </a:lnTo>
                  <a:lnTo>
                    <a:pt x="185" y="216"/>
                  </a:lnTo>
                  <a:lnTo>
                    <a:pt x="163" y="258"/>
                  </a:lnTo>
                  <a:lnTo>
                    <a:pt x="140" y="295"/>
                  </a:lnTo>
                  <a:lnTo>
                    <a:pt x="96" y="336"/>
                  </a:lnTo>
                  <a:lnTo>
                    <a:pt x="80" y="342"/>
                  </a:lnTo>
                  <a:lnTo>
                    <a:pt x="65" y="346"/>
                  </a:lnTo>
                  <a:lnTo>
                    <a:pt x="62" y="346"/>
                  </a:lnTo>
                  <a:lnTo>
                    <a:pt x="54" y="340"/>
                  </a:lnTo>
                  <a:lnTo>
                    <a:pt x="22" y="303"/>
                  </a:lnTo>
                  <a:lnTo>
                    <a:pt x="13" y="330"/>
                  </a:lnTo>
                  <a:lnTo>
                    <a:pt x="2" y="378"/>
                  </a:lnTo>
                  <a:lnTo>
                    <a:pt x="0" y="419"/>
                  </a:lnTo>
                  <a:lnTo>
                    <a:pt x="6" y="447"/>
                  </a:lnTo>
                  <a:lnTo>
                    <a:pt x="14" y="456"/>
                  </a:lnTo>
                  <a:lnTo>
                    <a:pt x="17" y="459"/>
                  </a:lnTo>
                  <a:lnTo>
                    <a:pt x="23" y="463"/>
                  </a:lnTo>
                  <a:lnTo>
                    <a:pt x="41" y="464"/>
                  </a:lnTo>
                  <a:lnTo>
                    <a:pt x="72" y="451"/>
                  </a:lnTo>
                  <a:lnTo>
                    <a:pt x="124" y="407"/>
                  </a:lnTo>
                  <a:lnTo>
                    <a:pt x="179" y="337"/>
                  </a:lnTo>
                  <a:lnTo>
                    <a:pt x="205" y="293"/>
                  </a:lnTo>
                  <a:lnTo>
                    <a:pt x="230" y="246"/>
                  </a:lnTo>
                  <a:lnTo>
                    <a:pt x="268" y="156"/>
                  </a:lnTo>
                  <a:lnTo>
                    <a:pt x="286" y="79"/>
                  </a:lnTo>
                  <a:lnTo>
                    <a:pt x="286" y="35"/>
                  </a:lnTo>
                  <a:lnTo>
                    <a:pt x="280" y="14"/>
                  </a:lnTo>
                  <a:lnTo>
                    <a:pt x="273" y="6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4841875" y="1606550"/>
              <a:ext cx="417513" cy="350838"/>
            </a:xfrm>
            <a:custGeom>
              <a:avLst/>
              <a:gdLst>
                <a:gd name="T0" fmla="*/ 414 w 1050"/>
                <a:gd name="T1" fmla="*/ 302 h 883"/>
                <a:gd name="T2" fmla="*/ 438 w 1050"/>
                <a:gd name="T3" fmla="*/ 265 h 883"/>
                <a:gd name="T4" fmla="*/ 498 w 1050"/>
                <a:gd name="T5" fmla="*/ 202 h 883"/>
                <a:gd name="T6" fmla="*/ 568 w 1050"/>
                <a:gd name="T7" fmla="*/ 158 h 883"/>
                <a:gd name="T8" fmla="*/ 648 w 1050"/>
                <a:gd name="T9" fmla="*/ 128 h 883"/>
                <a:gd name="T10" fmla="*/ 734 w 1050"/>
                <a:gd name="T11" fmla="*/ 114 h 883"/>
                <a:gd name="T12" fmla="*/ 823 w 1050"/>
                <a:gd name="T13" fmla="*/ 112 h 883"/>
                <a:gd name="T14" fmla="*/ 915 w 1050"/>
                <a:gd name="T15" fmla="*/ 122 h 883"/>
                <a:gd name="T16" fmla="*/ 1006 w 1050"/>
                <a:gd name="T17" fmla="*/ 144 h 883"/>
                <a:gd name="T18" fmla="*/ 1050 w 1050"/>
                <a:gd name="T19" fmla="*/ 158 h 883"/>
                <a:gd name="T20" fmla="*/ 1049 w 1050"/>
                <a:gd name="T21" fmla="*/ 154 h 883"/>
                <a:gd name="T22" fmla="*/ 1050 w 1050"/>
                <a:gd name="T23" fmla="*/ 152 h 883"/>
                <a:gd name="T24" fmla="*/ 1007 w 1050"/>
                <a:gd name="T25" fmla="*/ 128 h 883"/>
                <a:gd name="T26" fmla="*/ 921 w 1050"/>
                <a:gd name="T27" fmla="*/ 88 h 883"/>
                <a:gd name="T28" fmla="*/ 831 w 1050"/>
                <a:gd name="T29" fmla="*/ 53 h 883"/>
                <a:gd name="T30" fmla="*/ 742 w 1050"/>
                <a:gd name="T31" fmla="*/ 26 h 883"/>
                <a:gd name="T32" fmla="*/ 651 w 1050"/>
                <a:gd name="T33" fmla="*/ 8 h 883"/>
                <a:gd name="T34" fmla="*/ 564 w 1050"/>
                <a:gd name="T35" fmla="*/ 0 h 883"/>
                <a:gd name="T36" fmla="*/ 480 w 1050"/>
                <a:gd name="T37" fmla="*/ 3 h 883"/>
                <a:gd name="T38" fmla="*/ 401 w 1050"/>
                <a:gd name="T39" fmla="*/ 18 h 883"/>
                <a:gd name="T40" fmla="*/ 365 w 1050"/>
                <a:gd name="T41" fmla="*/ 31 h 883"/>
                <a:gd name="T42" fmla="*/ 298 w 1050"/>
                <a:gd name="T43" fmla="*/ 58 h 883"/>
                <a:gd name="T44" fmla="*/ 191 w 1050"/>
                <a:gd name="T45" fmla="*/ 119 h 883"/>
                <a:gd name="T46" fmla="*/ 111 w 1050"/>
                <a:gd name="T47" fmla="*/ 185 h 883"/>
                <a:gd name="T48" fmla="*/ 55 w 1050"/>
                <a:gd name="T49" fmla="*/ 257 h 883"/>
                <a:gd name="T50" fmla="*/ 20 w 1050"/>
                <a:gd name="T51" fmla="*/ 333 h 883"/>
                <a:gd name="T52" fmla="*/ 3 w 1050"/>
                <a:gd name="T53" fmla="*/ 415 h 883"/>
                <a:gd name="T54" fmla="*/ 0 w 1050"/>
                <a:gd name="T55" fmla="*/ 500 h 883"/>
                <a:gd name="T56" fmla="*/ 9 w 1050"/>
                <a:gd name="T57" fmla="*/ 589 h 883"/>
                <a:gd name="T58" fmla="*/ 17 w 1050"/>
                <a:gd name="T59" fmla="*/ 635 h 883"/>
                <a:gd name="T60" fmla="*/ 22 w 1050"/>
                <a:gd name="T61" fmla="*/ 660 h 883"/>
                <a:gd name="T62" fmla="*/ 41 w 1050"/>
                <a:gd name="T63" fmla="*/ 706 h 883"/>
                <a:gd name="T64" fmla="*/ 65 w 1050"/>
                <a:gd name="T65" fmla="*/ 748 h 883"/>
                <a:gd name="T66" fmla="*/ 98 w 1050"/>
                <a:gd name="T67" fmla="*/ 784 h 883"/>
                <a:gd name="T68" fmla="*/ 135 w 1050"/>
                <a:gd name="T69" fmla="*/ 815 h 883"/>
                <a:gd name="T70" fmla="*/ 180 w 1050"/>
                <a:gd name="T71" fmla="*/ 841 h 883"/>
                <a:gd name="T72" fmla="*/ 230 w 1050"/>
                <a:gd name="T73" fmla="*/ 862 h 883"/>
                <a:gd name="T74" fmla="*/ 284 w 1050"/>
                <a:gd name="T75" fmla="*/ 878 h 883"/>
                <a:gd name="T76" fmla="*/ 314 w 1050"/>
                <a:gd name="T77" fmla="*/ 883 h 883"/>
                <a:gd name="T78" fmla="*/ 309 w 1050"/>
                <a:gd name="T79" fmla="*/ 846 h 883"/>
                <a:gd name="T80" fmla="*/ 302 w 1050"/>
                <a:gd name="T81" fmla="*/ 773 h 883"/>
                <a:gd name="T82" fmla="*/ 302 w 1050"/>
                <a:gd name="T83" fmla="*/ 699 h 883"/>
                <a:gd name="T84" fmla="*/ 309 w 1050"/>
                <a:gd name="T85" fmla="*/ 624 h 883"/>
                <a:gd name="T86" fmla="*/ 320 w 1050"/>
                <a:gd name="T87" fmla="*/ 548 h 883"/>
                <a:gd name="T88" fmla="*/ 340 w 1050"/>
                <a:gd name="T89" fmla="*/ 476 h 883"/>
                <a:gd name="T90" fmla="*/ 365 w 1050"/>
                <a:gd name="T91" fmla="*/ 405 h 883"/>
                <a:gd name="T92" fmla="*/ 396 w 1050"/>
                <a:gd name="T93" fmla="*/ 336 h 883"/>
                <a:gd name="T94" fmla="*/ 414 w 1050"/>
                <a:gd name="T95" fmla="*/ 302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50" h="883">
                  <a:moveTo>
                    <a:pt x="414" y="302"/>
                  </a:moveTo>
                  <a:lnTo>
                    <a:pt x="438" y="265"/>
                  </a:lnTo>
                  <a:lnTo>
                    <a:pt x="498" y="202"/>
                  </a:lnTo>
                  <a:lnTo>
                    <a:pt x="568" y="158"/>
                  </a:lnTo>
                  <a:lnTo>
                    <a:pt x="648" y="128"/>
                  </a:lnTo>
                  <a:lnTo>
                    <a:pt x="734" y="114"/>
                  </a:lnTo>
                  <a:lnTo>
                    <a:pt x="823" y="112"/>
                  </a:lnTo>
                  <a:lnTo>
                    <a:pt x="915" y="122"/>
                  </a:lnTo>
                  <a:lnTo>
                    <a:pt x="1006" y="144"/>
                  </a:lnTo>
                  <a:lnTo>
                    <a:pt x="1050" y="158"/>
                  </a:lnTo>
                  <a:lnTo>
                    <a:pt x="1049" y="154"/>
                  </a:lnTo>
                  <a:lnTo>
                    <a:pt x="1050" y="152"/>
                  </a:lnTo>
                  <a:lnTo>
                    <a:pt x="1007" y="128"/>
                  </a:lnTo>
                  <a:lnTo>
                    <a:pt x="921" y="88"/>
                  </a:lnTo>
                  <a:lnTo>
                    <a:pt x="831" y="53"/>
                  </a:lnTo>
                  <a:lnTo>
                    <a:pt x="742" y="26"/>
                  </a:lnTo>
                  <a:lnTo>
                    <a:pt x="651" y="8"/>
                  </a:lnTo>
                  <a:lnTo>
                    <a:pt x="564" y="0"/>
                  </a:lnTo>
                  <a:lnTo>
                    <a:pt x="480" y="3"/>
                  </a:lnTo>
                  <a:lnTo>
                    <a:pt x="401" y="18"/>
                  </a:lnTo>
                  <a:lnTo>
                    <a:pt x="365" y="31"/>
                  </a:lnTo>
                  <a:lnTo>
                    <a:pt x="298" y="58"/>
                  </a:lnTo>
                  <a:lnTo>
                    <a:pt x="191" y="119"/>
                  </a:lnTo>
                  <a:lnTo>
                    <a:pt x="111" y="185"/>
                  </a:lnTo>
                  <a:lnTo>
                    <a:pt x="55" y="257"/>
                  </a:lnTo>
                  <a:lnTo>
                    <a:pt x="20" y="333"/>
                  </a:lnTo>
                  <a:lnTo>
                    <a:pt x="3" y="415"/>
                  </a:lnTo>
                  <a:lnTo>
                    <a:pt x="0" y="500"/>
                  </a:lnTo>
                  <a:lnTo>
                    <a:pt x="9" y="589"/>
                  </a:lnTo>
                  <a:lnTo>
                    <a:pt x="17" y="635"/>
                  </a:lnTo>
                  <a:lnTo>
                    <a:pt x="22" y="660"/>
                  </a:lnTo>
                  <a:lnTo>
                    <a:pt x="41" y="706"/>
                  </a:lnTo>
                  <a:lnTo>
                    <a:pt x="65" y="748"/>
                  </a:lnTo>
                  <a:lnTo>
                    <a:pt x="98" y="784"/>
                  </a:lnTo>
                  <a:lnTo>
                    <a:pt x="135" y="815"/>
                  </a:lnTo>
                  <a:lnTo>
                    <a:pt x="180" y="841"/>
                  </a:lnTo>
                  <a:lnTo>
                    <a:pt x="230" y="862"/>
                  </a:lnTo>
                  <a:lnTo>
                    <a:pt x="284" y="878"/>
                  </a:lnTo>
                  <a:lnTo>
                    <a:pt x="314" y="883"/>
                  </a:lnTo>
                  <a:lnTo>
                    <a:pt x="309" y="846"/>
                  </a:lnTo>
                  <a:lnTo>
                    <a:pt x="302" y="773"/>
                  </a:lnTo>
                  <a:lnTo>
                    <a:pt x="302" y="699"/>
                  </a:lnTo>
                  <a:lnTo>
                    <a:pt x="309" y="624"/>
                  </a:lnTo>
                  <a:lnTo>
                    <a:pt x="320" y="548"/>
                  </a:lnTo>
                  <a:lnTo>
                    <a:pt x="340" y="476"/>
                  </a:lnTo>
                  <a:lnTo>
                    <a:pt x="365" y="405"/>
                  </a:lnTo>
                  <a:lnTo>
                    <a:pt x="396" y="336"/>
                  </a:lnTo>
                  <a:lnTo>
                    <a:pt x="414" y="302"/>
                  </a:lnTo>
                  <a:close/>
                </a:path>
              </a:pathLst>
            </a:custGeom>
            <a:solidFill>
              <a:srgbClr val="397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5149850" y="1250950"/>
              <a:ext cx="158750" cy="415925"/>
            </a:xfrm>
            <a:custGeom>
              <a:avLst/>
              <a:gdLst>
                <a:gd name="T0" fmla="*/ 212 w 396"/>
                <a:gd name="T1" fmla="*/ 204 h 1047"/>
                <a:gd name="T2" fmla="*/ 232 w 396"/>
                <a:gd name="T3" fmla="*/ 171 h 1047"/>
                <a:gd name="T4" fmla="*/ 274 w 396"/>
                <a:gd name="T5" fmla="*/ 113 h 1047"/>
                <a:gd name="T6" fmla="*/ 320 w 396"/>
                <a:gd name="T7" fmla="*/ 61 h 1047"/>
                <a:gd name="T8" fmla="*/ 370 w 396"/>
                <a:gd name="T9" fmla="*/ 18 h 1047"/>
                <a:gd name="T10" fmla="*/ 396 w 396"/>
                <a:gd name="T11" fmla="*/ 0 h 1047"/>
                <a:gd name="T12" fmla="*/ 354 w 396"/>
                <a:gd name="T13" fmla="*/ 11 h 1047"/>
                <a:gd name="T14" fmla="*/ 273 w 396"/>
                <a:gd name="T15" fmla="*/ 36 h 1047"/>
                <a:gd name="T16" fmla="*/ 201 w 396"/>
                <a:gd name="T17" fmla="*/ 73 h 1047"/>
                <a:gd name="T18" fmla="*/ 137 w 396"/>
                <a:gd name="T19" fmla="*/ 121 h 1047"/>
                <a:gd name="T20" fmla="*/ 84 w 396"/>
                <a:gd name="T21" fmla="*/ 182 h 1047"/>
                <a:gd name="T22" fmla="*/ 42 w 396"/>
                <a:gd name="T23" fmla="*/ 259 h 1047"/>
                <a:gd name="T24" fmla="*/ 14 w 396"/>
                <a:gd name="T25" fmla="*/ 357 h 1047"/>
                <a:gd name="T26" fmla="*/ 0 w 396"/>
                <a:gd name="T27" fmla="*/ 475 h 1047"/>
                <a:gd name="T28" fmla="*/ 0 w 396"/>
                <a:gd name="T29" fmla="*/ 543 h 1047"/>
                <a:gd name="T30" fmla="*/ 1 w 396"/>
                <a:gd name="T31" fmla="*/ 574 h 1047"/>
                <a:gd name="T32" fmla="*/ 11 w 396"/>
                <a:gd name="T33" fmla="*/ 640 h 1047"/>
                <a:gd name="T34" fmla="*/ 32 w 396"/>
                <a:gd name="T35" fmla="*/ 707 h 1047"/>
                <a:gd name="T36" fmla="*/ 62 w 396"/>
                <a:gd name="T37" fmla="*/ 771 h 1047"/>
                <a:gd name="T38" fmla="*/ 119 w 396"/>
                <a:gd name="T39" fmla="*/ 867 h 1047"/>
                <a:gd name="T40" fmla="*/ 217 w 396"/>
                <a:gd name="T41" fmla="*/ 990 h 1047"/>
                <a:gd name="T42" fmla="*/ 273 w 396"/>
                <a:gd name="T43" fmla="*/ 1047 h 1047"/>
                <a:gd name="T44" fmla="*/ 276 w 396"/>
                <a:gd name="T45" fmla="*/ 1046 h 1047"/>
                <a:gd name="T46" fmla="*/ 252 w 396"/>
                <a:gd name="T47" fmla="*/ 994 h 1047"/>
                <a:gd name="T48" fmla="*/ 214 w 396"/>
                <a:gd name="T49" fmla="*/ 885 h 1047"/>
                <a:gd name="T50" fmla="*/ 181 w 396"/>
                <a:gd name="T51" fmla="*/ 773 h 1047"/>
                <a:gd name="T52" fmla="*/ 159 w 396"/>
                <a:gd name="T53" fmla="*/ 659 h 1047"/>
                <a:gd name="T54" fmla="*/ 147 w 396"/>
                <a:gd name="T55" fmla="*/ 546 h 1047"/>
                <a:gd name="T56" fmla="*/ 147 w 396"/>
                <a:gd name="T57" fmla="*/ 438 h 1047"/>
                <a:gd name="T58" fmla="*/ 162 w 396"/>
                <a:gd name="T59" fmla="*/ 336 h 1047"/>
                <a:gd name="T60" fmla="*/ 190 w 396"/>
                <a:gd name="T61" fmla="*/ 245 h 1047"/>
                <a:gd name="T62" fmla="*/ 212 w 396"/>
                <a:gd name="T63" fmla="*/ 204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6" h="1047">
                  <a:moveTo>
                    <a:pt x="212" y="204"/>
                  </a:moveTo>
                  <a:lnTo>
                    <a:pt x="232" y="171"/>
                  </a:lnTo>
                  <a:lnTo>
                    <a:pt x="274" y="113"/>
                  </a:lnTo>
                  <a:lnTo>
                    <a:pt x="320" y="61"/>
                  </a:lnTo>
                  <a:lnTo>
                    <a:pt x="370" y="18"/>
                  </a:lnTo>
                  <a:lnTo>
                    <a:pt x="396" y="0"/>
                  </a:lnTo>
                  <a:lnTo>
                    <a:pt x="354" y="11"/>
                  </a:lnTo>
                  <a:lnTo>
                    <a:pt x="273" y="36"/>
                  </a:lnTo>
                  <a:lnTo>
                    <a:pt x="201" y="73"/>
                  </a:lnTo>
                  <a:lnTo>
                    <a:pt x="137" y="121"/>
                  </a:lnTo>
                  <a:lnTo>
                    <a:pt x="84" y="182"/>
                  </a:lnTo>
                  <a:lnTo>
                    <a:pt x="42" y="259"/>
                  </a:lnTo>
                  <a:lnTo>
                    <a:pt x="14" y="357"/>
                  </a:lnTo>
                  <a:lnTo>
                    <a:pt x="0" y="475"/>
                  </a:lnTo>
                  <a:lnTo>
                    <a:pt x="0" y="543"/>
                  </a:lnTo>
                  <a:lnTo>
                    <a:pt x="1" y="574"/>
                  </a:lnTo>
                  <a:lnTo>
                    <a:pt x="11" y="640"/>
                  </a:lnTo>
                  <a:lnTo>
                    <a:pt x="32" y="707"/>
                  </a:lnTo>
                  <a:lnTo>
                    <a:pt x="62" y="771"/>
                  </a:lnTo>
                  <a:lnTo>
                    <a:pt x="119" y="867"/>
                  </a:lnTo>
                  <a:lnTo>
                    <a:pt x="217" y="990"/>
                  </a:lnTo>
                  <a:lnTo>
                    <a:pt x="273" y="1047"/>
                  </a:lnTo>
                  <a:lnTo>
                    <a:pt x="276" y="1046"/>
                  </a:lnTo>
                  <a:lnTo>
                    <a:pt x="252" y="994"/>
                  </a:lnTo>
                  <a:lnTo>
                    <a:pt x="214" y="885"/>
                  </a:lnTo>
                  <a:lnTo>
                    <a:pt x="181" y="773"/>
                  </a:lnTo>
                  <a:lnTo>
                    <a:pt x="159" y="659"/>
                  </a:lnTo>
                  <a:lnTo>
                    <a:pt x="147" y="546"/>
                  </a:lnTo>
                  <a:lnTo>
                    <a:pt x="147" y="438"/>
                  </a:lnTo>
                  <a:lnTo>
                    <a:pt x="162" y="336"/>
                  </a:lnTo>
                  <a:lnTo>
                    <a:pt x="190" y="245"/>
                  </a:lnTo>
                  <a:lnTo>
                    <a:pt x="212" y="204"/>
                  </a:lnTo>
                  <a:close/>
                </a:path>
              </a:pathLst>
            </a:custGeom>
            <a:solidFill>
              <a:srgbClr val="397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4962525" y="1651000"/>
              <a:ext cx="447675" cy="504825"/>
            </a:xfrm>
            <a:custGeom>
              <a:avLst/>
              <a:gdLst>
                <a:gd name="T0" fmla="*/ 1050 w 1131"/>
                <a:gd name="T1" fmla="*/ 409 h 1271"/>
                <a:gd name="T2" fmla="*/ 945 w 1131"/>
                <a:gd name="T3" fmla="*/ 290 h 1271"/>
                <a:gd name="T4" fmla="*/ 812 w 1131"/>
                <a:gd name="T5" fmla="*/ 137 h 1271"/>
                <a:gd name="T6" fmla="*/ 757 w 1131"/>
                <a:gd name="T7" fmla="*/ 66 h 1271"/>
                <a:gd name="T8" fmla="*/ 748 w 1131"/>
                <a:gd name="T9" fmla="*/ 46 h 1271"/>
                <a:gd name="T10" fmla="*/ 704 w 1131"/>
                <a:gd name="T11" fmla="*/ 32 h 1271"/>
                <a:gd name="T12" fmla="*/ 613 w 1131"/>
                <a:gd name="T13" fmla="*/ 10 h 1271"/>
                <a:gd name="T14" fmla="*/ 521 w 1131"/>
                <a:gd name="T15" fmla="*/ 0 h 1271"/>
                <a:gd name="T16" fmla="*/ 432 w 1131"/>
                <a:gd name="T17" fmla="*/ 2 h 1271"/>
                <a:gd name="T18" fmla="*/ 346 w 1131"/>
                <a:gd name="T19" fmla="*/ 16 h 1271"/>
                <a:gd name="T20" fmla="*/ 266 w 1131"/>
                <a:gd name="T21" fmla="*/ 46 h 1271"/>
                <a:gd name="T22" fmla="*/ 196 w 1131"/>
                <a:gd name="T23" fmla="*/ 90 h 1271"/>
                <a:gd name="T24" fmla="*/ 136 w 1131"/>
                <a:gd name="T25" fmla="*/ 153 h 1271"/>
                <a:gd name="T26" fmla="*/ 112 w 1131"/>
                <a:gd name="T27" fmla="*/ 190 h 1271"/>
                <a:gd name="T28" fmla="*/ 94 w 1131"/>
                <a:gd name="T29" fmla="*/ 224 h 1271"/>
                <a:gd name="T30" fmla="*/ 63 w 1131"/>
                <a:gd name="T31" fmla="*/ 293 h 1271"/>
                <a:gd name="T32" fmla="*/ 38 w 1131"/>
                <a:gd name="T33" fmla="*/ 364 h 1271"/>
                <a:gd name="T34" fmla="*/ 18 w 1131"/>
                <a:gd name="T35" fmla="*/ 436 h 1271"/>
                <a:gd name="T36" fmla="*/ 7 w 1131"/>
                <a:gd name="T37" fmla="*/ 512 h 1271"/>
                <a:gd name="T38" fmla="*/ 0 w 1131"/>
                <a:gd name="T39" fmla="*/ 587 h 1271"/>
                <a:gd name="T40" fmla="*/ 0 w 1131"/>
                <a:gd name="T41" fmla="*/ 661 h 1271"/>
                <a:gd name="T42" fmla="*/ 7 w 1131"/>
                <a:gd name="T43" fmla="*/ 734 h 1271"/>
                <a:gd name="T44" fmla="*/ 12 w 1131"/>
                <a:gd name="T45" fmla="*/ 771 h 1271"/>
                <a:gd name="T46" fmla="*/ 22 w 1131"/>
                <a:gd name="T47" fmla="*/ 825 h 1271"/>
                <a:gd name="T48" fmla="*/ 53 w 1131"/>
                <a:gd name="T49" fmla="*/ 928 h 1271"/>
                <a:gd name="T50" fmla="*/ 99 w 1131"/>
                <a:gd name="T51" fmla="*/ 1022 h 1271"/>
                <a:gd name="T52" fmla="*/ 156 w 1131"/>
                <a:gd name="T53" fmla="*/ 1106 h 1271"/>
                <a:gd name="T54" fmla="*/ 191 w 1131"/>
                <a:gd name="T55" fmla="*/ 1143 h 1271"/>
                <a:gd name="T56" fmla="*/ 212 w 1131"/>
                <a:gd name="T57" fmla="*/ 1164 h 1271"/>
                <a:gd name="T58" fmla="*/ 254 w 1131"/>
                <a:gd name="T59" fmla="*/ 1197 h 1271"/>
                <a:gd name="T60" fmla="*/ 300 w 1131"/>
                <a:gd name="T61" fmla="*/ 1226 h 1271"/>
                <a:gd name="T62" fmla="*/ 348 w 1131"/>
                <a:gd name="T63" fmla="*/ 1246 h 1271"/>
                <a:gd name="T64" fmla="*/ 394 w 1131"/>
                <a:gd name="T65" fmla="*/ 1261 h 1271"/>
                <a:gd name="T66" fmla="*/ 444 w 1131"/>
                <a:gd name="T67" fmla="*/ 1270 h 1271"/>
                <a:gd name="T68" fmla="*/ 493 w 1131"/>
                <a:gd name="T69" fmla="*/ 1271 h 1271"/>
                <a:gd name="T70" fmla="*/ 542 w 1131"/>
                <a:gd name="T71" fmla="*/ 1267 h 1271"/>
                <a:gd name="T72" fmla="*/ 615 w 1131"/>
                <a:gd name="T73" fmla="*/ 1250 h 1271"/>
                <a:gd name="T74" fmla="*/ 709 w 1131"/>
                <a:gd name="T75" fmla="*/ 1205 h 1271"/>
                <a:gd name="T76" fmla="*/ 796 w 1131"/>
                <a:gd name="T77" fmla="*/ 1135 h 1271"/>
                <a:gd name="T78" fmla="*/ 875 w 1131"/>
                <a:gd name="T79" fmla="*/ 1043 h 1271"/>
                <a:gd name="T80" fmla="*/ 909 w 1131"/>
                <a:gd name="T81" fmla="*/ 987 h 1271"/>
                <a:gd name="T82" fmla="*/ 982 w 1131"/>
                <a:gd name="T83" fmla="*/ 863 h 1271"/>
                <a:gd name="T84" fmla="*/ 1068 w 1131"/>
                <a:gd name="T85" fmla="*/ 688 h 1271"/>
                <a:gd name="T86" fmla="*/ 1109 w 1131"/>
                <a:gd name="T87" fmla="*/ 578 h 1271"/>
                <a:gd name="T88" fmla="*/ 1119 w 1131"/>
                <a:gd name="T89" fmla="*/ 525 h 1271"/>
                <a:gd name="T90" fmla="*/ 1125 w 1131"/>
                <a:gd name="T91" fmla="*/ 512 h 1271"/>
                <a:gd name="T92" fmla="*/ 1131 w 1131"/>
                <a:gd name="T93" fmla="*/ 499 h 1271"/>
                <a:gd name="T94" fmla="*/ 1127 w 1131"/>
                <a:gd name="T95" fmla="*/ 495 h 1271"/>
                <a:gd name="T96" fmla="*/ 1123 w 1131"/>
                <a:gd name="T97" fmla="*/ 490 h 1271"/>
                <a:gd name="T98" fmla="*/ 1086 w 1131"/>
                <a:gd name="T99" fmla="*/ 448 h 1271"/>
                <a:gd name="T100" fmla="*/ 1050 w 1131"/>
                <a:gd name="T101" fmla="*/ 409 h 1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31" h="1271">
                  <a:moveTo>
                    <a:pt x="1050" y="409"/>
                  </a:moveTo>
                  <a:lnTo>
                    <a:pt x="945" y="290"/>
                  </a:lnTo>
                  <a:lnTo>
                    <a:pt x="812" y="137"/>
                  </a:lnTo>
                  <a:lnTo>
                    <a:pt x="757" y="66"/>
                  </a:lnTo>
                  <a:lnTo>
                    <a:pt x="748" y="46"/>
                  </a:lnTo>
                  <a:lnTo>
                    <a:pt x="704" y="32"/>
                  </a:lnTo>
                  <a:lnTo>
                    <a:pt x="613" y="10"/>
                  </a:lnTo>
                  <a:lnTo>
                    <a:pt x="521" y="0"/>
                  </a:lnTo>
                  <a:lnTo>
                    <a:pt x="432" y="2"/>
                  </a:lnTo>
                  <a:lnTo>
                    <a:pt x="346" y="16"/>
                  </a:lnTo>
                  <a:lnTo>
                    <a:pt x="266" y="46"/>
                  </a:lnTo>
                  <a:lnTo>
                    <a:pt x="196" y="90"/>
                  </a:lnTo>
                  <a:lnTo>
                    <a:pt x="136" y="153"/>
                  </a:lnTo>
                  <a:lnTo>
                    <a:pt x="112" y="190"/>
                  </a:lnTo>
                  <a:lnTo>
                    <a:pt x="94" y="224"/>
                  </a:lnTo>
                  <a:lnTo>
                    <a:pt x="63" y="293"/>
                  </a:lnTo>
                  <a:lnTo>
                    <a:pt x="38" y="364"/>
                  </a:lnTo>
                  <a:lnTo>
                    <a:pt x="18" y="436"/>
                  </a:lnTo>
                  <a:lnTo>
                    <a:pt x="7" y="512"/>
                  </a:lnTo>
                  <a:lnTo>
                    <a:pt x="0" y="587"/>
                  </a:lnTo>
                  <a:lnTo>
                    <a:pt x="0" y="661"/>
                  </a:lnTo>
                  <a:lnTo>
                    <a:pt x="7" y="734"/>
                  </a:lnTo>
                  <a:lnTo>
                    <a:pt x="12" y="771"/>
                  </a:lnTo>
                  <a:lnTo>
                    <a:pt x="22" y="825"/>
                  </a:lnTo>
                  <a:lnTo>
                    <a:pt x="53" y="928"/>
                  </a:lnTo>
                  <a:lnTo>
                    <a:pt x="99" y="1022"/>
                  </a:lnTo>
                  <a:lnTo>
                    <a:pt x="156" y="1106"/>
                  </a:lnTo>
                  <a:lnTo>
                    <a:pt x="191" y="1143"/>
                  </a:lnTo>
                  <a:lnTo>
                    <a:pt x="212" y="1164"/>
                  </a:lnTo>
                  <a:lnTo>
                    <a:pt x="254" y="1197"/>
                  </a:lnTo>
                  <a:lnTo>
                    <a:pt x="300" y="1226"/>
                  </a:lnTo>
                  <a:lnTo>
                    <a:pt x="348" y="1246"/>
                  </a:lnTo>
                  <a:lnTo>
                    <a:pt x="394" y="1261"/>
                  </a:lnTo>
                  <a:lnTo>
                    <a:pt x="444" y="1270"/>
                  </a:lnTo>
                  <a:lnTo>
                    <a:pt x="493" y="1271"/>
                  </a:lnTo>
                  <a:lnTo>
                    <a:pt x="542" y="1267"/>
                  </a:lnTo>
                  <a:lnTo>
                    <a:pt x="615" y="1250"/>
                  </a:lnTo>
                  <a:lnTo>
                    <a:pt x="709" y="1205"/>
                  </a:lnTo>
                  <a:lnTo>
                    <a:pt x="796" y="1135"/>
                  </a:lnTo>
                  <a:lnTo>
                    <a:pt x="875" y="1043"/>
                  </a:lnTo>
                  <a:lnTo>
                    <a:pt x="909" y="987"/>
                  </a:lnTo>
                  <a:lnTo>
                    <a:pt x="982" y="863"/>
                  </a:lnTo>
                  <a:lnTo>
                    <a:pt x="1068" y="688"/>
                  </a:lnTo>
                  <a:lnTo>
                    <a:pt x="1109" y="578"/>
                  </a:lnTo>
                  <a:lnTo>
                    <a:pt x="1119" y="525"/>
                  </a:lnTo>
                  <a:lnTo>
                    <a:pt x="1125" y="512"/>
                  </a:lnTo>
                  <a:lnTo>
                    <a:pt x="1131" y="499"/>
                  </a:lnTo>
                  <a:lnTo>
                    <a:pt x="1127" y="495"/>
                  </a:lnTo>
                  <a:lnTo>
                    <a:pt x="1123" y="490"/>
                  </a:lnTo>
                  <a:lnTo>
                    <a:pt x="1086" y="448"/>
                  </a:lnTo>
                  <a:lnTo>
                    <a:pt x="1050" y="409"/>
                  </a:lnTo>
                  <a:close/>
                </a:path>
              </a:pathLst>
            </a:custGeom>
            <a:solidFill>
              <a:srgbClr val="447F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208588" y="1219200"/>
              <a:ext cx="387350" cy="590550"/>
            </a:xfrm>
            <a:custGeom>
              <a:avLst/>
              <a:gdLst>
                <a:gd name="T0" fmla="*/ 65 w 975"/>
                <a:gd name="T1" fmla="*/ 284 h 1486"/>
                <a:gd name="T2" fmla="*/ 43 w 975"/>
                <a:gd name="T3" fmla="*/ 325 h 1486"/>
                <a:gd name="T4" fmla="*/ 15 w 975"/>
                <a:gd name="T5" fmla="*/ 416 h 1486"/>
                <a:gd name="T6" fmla="*/ 0 w 975"/>
                <a:gd name="T7" fmla="*/ 518 h 1486"/>
                <a:gd name="T8" fmla="*/ 0 w 975"/>
                <a:gd name="T9" fmla="*/ 626 h 1486"/>
                <a:gd name="T10" fmla="*/ 12 w 975"/>
                <a:gd name="T11" fmla="*/ 739 h 1486"/>
                <a:gd name="T12" fmla="*/ 34 w 975"/>
                <a:gd name="T13" fmla="*/ 853 h 1486"/>
                <a:gd name="T14" fmla="*/ 67 w 975"/>
                <a:gd name="T15" fmla="*/ 965 h 1486"/>
                <a:gd name="T16" fmla="*/ 105 w 975"/>
                <a:gd name="T17" fmla="*/ 1074 h 1486"/>
                <a:gd name="T18" fmla="*/ 129 w 975"/>
                <a:gd name="T19" fmla="*/ 1126 h 1486"/>
                <a:gd name="T20" fmla="*/ 138 w 975"/>
                <a:gd name="T21" fmla="*/ 1129 h 1486"/>
                <a:gd name="T22" fmla="*/ 175 w 975"/>
                <a:gd name="T23" fmla="*/ 1157 h 1486"/>
                <a:gd name="T24" fmla="*/ 262 w 975"/>
                <a:gd name="T25" fmla="*/ 1230 h 1486"/>
                <a:gd name="T26" fmla="*/ 331 w 975"/>
                <a:gd name="T27" fmla="*/ 1291 h 1486"/>
                <a:gd name="T28" fmla="*/ 391 w 975"/>
                <a:gd name="T29" fmla="*/ 1343 h 1486"/>
                <a:gd name="T30" fmla="*/ 459 w 975"/>
                <a:gd name="T31" fmla="*/ 1404 h 1486"/>
                <a:gd name="T32" fmla="*/ 468 w 975"/>
                <a:gd name="T33" fmla="*/ 1411 h 1486"/>
                <a:gd name="T34" fmla="*/ 477 w 975"/>
                <a:gd name="T35" fmla="*/ 1419 h 1486"/>
                <a:gd name="T36" fmla="*/ 515 w 975"/>
                <a:gd name="T37" fmla="*/ 1453 h 1486"/>
                <a:gd name="T38" fmla="*/ 553 w 975"/>
                <a:gd name="T39" fmla="*/ 1486 h 1486"/>
                <a:gd name="T40" fmla="*/ 573 w 975"/>
                <a:gd name="T41" fmla="*/ 1476 h 1486"/>
                <a:gd name="T42" fmla="*/ 612 w 975"/>
                <a:gd name="T43" fmla="*/ 1445 h 1486"/>
                <a:gd name="T44" fmla="*/ 669 w 975"/>
                <a:gd name="T45" fmla="*/ 1384 h 1486"/>
                <a:gd name="T46" fmla="*/ 746 w 975"/>
                <a:gd name="T47" fmla="*/ 1277 h 1486"/>
                <a:gd name="T48" fmla="*/ 822 w 975"/>
                <a:gd name="T49" fmla="*/ 1149 h 1486"/>
                <a:gd name="T50" fmla="*/ 861 w 975"/>
                <a:gd name="T51" fmla="*/ 1081 h 1486"/>
                <a:gd name="T52" fmla="*/ 894 w 975"/>
                <a:gd name="T53" fmla="*/ 1022 h 1486"/>
                <a:gd name="T54" fmla="*/ 940 w 975"/>
                <a:gd name="T55" fmla="*/ 898 h 1486"/>
                <a:gd name="T56" fmla="*/ 967 w 975"/>
                <a:gd name="T57" fmla="*/ 768 h 1486"/>
                <a:gd name="T58" fmla="*/ 975 w 975"/>
                <a:gd name="T59" fmla="*/ 638 h 1486"/>
                <a:gd name="T60" fmla="*/ 965 w 975"/>
                <a:gd name="T61" fmla="*/ 508 h 1486"/>
                <a:gd name="T62" fmla="*/ 935 w 975"/>
                <a:gd name="T63" fmla="*/ 385 h 1486"/>
                <a:gd name="T64" fmla="*/ 888 w 975"/>
                <a:gd name="T65" fmla="*/ 272 h 1486"/>
                <a:gd name="T66" fmla="*/ 840 w 975"/>
                <a:gd name="T67" fmla="*/ 196 h 1486"/>
                <a:gd name="T68" fmla="*/ 803 w 975"/>
                <a:gd name="T69" fmla="*/ 150 h 1486"/>
                <a:gd name="T70" fmla="*/ 783 w 975"/>
                <a:gd name="T71" fmla="*/ 128 h 1486"/>
                <a:gd name="T72" fmla="*/ 754 w 975"/>
                <a:gd name="T73" fmla="*/ 101 h 1486"/>
                <a:gd name="T74" fmla="*/ 690 w 975"/>
                <a:gd name="T75" fmla="*/ 56 h 1486"/>
                <a:gd name="T76" fmla="*/ 624 w 975"/>
                <a:gd name="T77" fmla="*/ 24 h 1486"/>
                <a:gd name="T78" fmla="*/ 557 w 975"/>
                <a:gd name="T79" fmla="*/ 5 h 1486"/>
                <a:gd name="T80" fmla="*/ 487 w 975"/>
                <a:gd name="T81" fmla="*/ 0 h 1486"/>
                <a:gd name="T82" fmla="*/ 417 w 975"/>
                <a:gd name="T83" fmla="*/ 8 h 1486"/>
                <a:gd name="T84" fmla="*/ 348 w 975"/>
                <a:gd name="T85" fmla="*/ 27 h 1486"/>
                <a:gd name="T86" fmla="*/ 282 w 975"/>
                <a:gd name="T87" fmla="*/ 59 h 1486"/>
                <a:gd name="T88" fmla="*/ 249 w 975"/>
                <a:gd name="T89" fmla="*/ 80 h 1486"/>
                <a:gd name="T90" fmla="*/ 223 w 975"/>
                <a:gd name="T91" fmla="*/ 98 h 1486"/>
                <a:gd name="T92" fmla="*/ 173 w 975"/>
                <a:gd name="T93" fmla="*/ 141 h 1486"/>
                <a:gd name="T94" fmla="*/ 127 w 975"/>
                <a:gd name="T95" fmla="*/ 193 h 1486"/>
                <a:gd name="T96" fmla="*/ 85 w 975"/>
                <a:gd name="T97" fmla="*/ 251 h 1486"/>
                <a:gd name="T98" fmla="*/ 65 w 975"/>
                <a:gd name="T99" fmla="*/ 28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75" h="1486">
                  <a:moveTo>
                    <a:pt x="65" y="284"/>
                  </a:moveTo>
                  <a:lnTo>
                    <a:pt x="43" y="325"/>
                  </a:lnTo>
                  <a:lnTo>
                    <a:pt x="15" y="416"/>
                  </a:lnTo>
                  <a:lnTo>
                    <a:pt x="0" y="518"/>
                  </a:lnTo>
                  <a:lnTo>
                    <a:pt x="0" y="626"/>
                  </a:lnTo>
                  <a:lnTo>
                    <a:pt x="12" y="739"/>
                  </a:lnTo>
                  <a:lnTo>
                    <a:pt x="34" y="853"/>
                  </a:lnTo>
                  <a:lnTo>
                    <a:pt x="67" y="965"/>
                  </a:lnTo>
                  <a:lnTo>
                    <a:pt x="105" y="1074"/>
                  </a:lnTo>
                  <a:lnTo>
                    <a:pt x="129" y="1126"/>
                  </a:lnTo>
                  <a:lnTo>
                    <a:pt x="138" y="1129"/>
                  </a:lnTo>
                  <a:lnTo>
                    <a:pt x="175" y="1157"/>
                  </a:lnTo>
                  <a:lnTo>
                    <a:pt x="262" y="1230"/>
                  </a:lnTo>
                  <a:lnTo>
                    <a:pt x="331" y="1291"/>
                  </a:lnTo>
                  <a:lnTo>
                    <a:pt x="391" y="1343"/>
                  </a:lnTo>
                  <a:lnTo>
                    <a:pt x="459" y="1404"/>
                  </a:lnTo>
                  <a:lnTo>
                    <a:pt x="468" y="1411"/>
                  </a:lnTo>
                  <a:lnTo>
                    <a:pt x="477" y="1419"/>
                  </a:lnTo>
                  <a:lnTo>
                    <a:pt x="515" y="1453"/>
                  </a:lnTo>
                  <a:lnTo>
                    <a:pt x="553" y="1486"/>
                  </a:lnTo>
                  <a:lnTo>
                    <a:pt x="573" y="1476"/>
                  </a:lnTo>
                  <a:lnTo>
                    <a:pt x="612" y="1445"/>
                  </a:lnTo>
                  <a:lnTo>
                    <a:pt x="669" y="1384"/>
                  </a:lnTo>
                  <a:lnTo>
                    <a:pt x="746" y="1277"/>
                  </a:lnTo>
                  <a:lnTo>
                    <a:pt x="822" y="1149"/>
                  </a:lnTo>
                  <a:lnTo>
                    <a:pt x="861" y="1081"/>
                  </a:lnTo>
                  <a:lnTo>
                    <a:pt x="894" y="1022"/>
                  </a:lnTo>
                  <a:lnTo>
                    <a:pt x="940" y="898"/>
                  </a:lnTo>
                  <a:lnTo>
                    <a:pt x="967" y="768"/>
                  </a:lnTo>
                  <a:lnTo>
                    <a:pt x="975" y="638"/>
                  </a:lnTo>
                  <a:lnTo>
                    <a:pt x="965" y="508"/>
                  </a:lnTo>
                  <a:lnTo>
                    <a:pt x="935" y="385"/>
                  </a:lnTo>
                  <a:lnTo>
                    <a:pt x="888" y="272"/>
                  </a:lnTo>
                  <a:lnTo>
                    <a:pt x="840" y="196"/>
                  </a:lnTo>
                  <a:lnTo>
                    <a:pt x="803" y="150"/>
                  </a:lnTo>
                  <a:lnTo>
                    <a:pt x="783" y="128"/>
                  </a:lnTo>
                  <a:lnTo>
                    <a:pt x="754" y="101"/>
                  </a:lnTo>
                  <a:lnTo>
                    <a:pt x="690" y="56"/>
                  </a:lnTo>
                  <a:lnTo>
                    <a:pt x="624" y="24"/>
                  </a:lnTo>
                  <a:lnTo>
                    <a:pt x="557" y="5"/>
                  </a:lnTo>
                  <a:lnTo>
                    <a:pt x="487" y="0"/>
                  </a:lnTo>
                  <a:lnTo>
                    <a:pt x="417" y="8"/>
                  </a:lnTo>
                  <a:lnTo>
                    <a:pt x="348" y="27"/>
                  </a:lnTo>
                  <a:lnTo>
                    <a:pt x="282" y="59"/>
                  </a:lnTo>
                  <a:lnTo>
                    <a:pt x="249" y="80"/>
                  </a:lnTo>
                  <a:lnTo>
                    <a:pt x="223" y="98"/>
                  </a:lnTo>
                  <a:lnTo>
                    <a:pt x="173" y="141"/>
                  </a:lnTo>
                  <a:lnTo>
                    <a:pt x="127" y="193"/>
                  </a:lnTo>
                  <a:lnTo>
                    <a:pt x="85" y="251"/>
                  </a:lnTo>
                  <a:lnTo>
                    <a:pt x="65" y="284"/>
                  </a:lnTo>
                  <a:close/>
                </a:path>
              </a:pathLst>
            </a:custGeom>
            <a:solidFill>
              <a:srgbClr val="447F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5257800" y="1666875"/>
              <a:ext cx="817563" cy="839788"/>
            </a:xfrm>
            <a:custGeom>
              <a:avLst/>
              <a:gdLst>
                <a:gd name="T0" fmla="*/ 2057 w 2057"/>
                <a:gd name="T1" fmla="*/ 1869 h 2118"/>
                <a:gd name="T2" fmla="*/ 2049 w 2057"/>
                <a:gd name="T3" fmla="*/ 1863 h 2118"/>
                <a:gd name="T4" fmla="*/ 2015 w 2057"/>
                <a:gd name="T5" fmla="*/ 1829 h 2118"/>
                <a:gd name="T6" fmla="*/ 1783 w 2057"/>
                <a:gd name="T7" fmla="*/ 1611 h 2118"/>
                <a:gd name="T8" fmla="*/ 864 w 2057"/>
                <a:gd name="T9" fmla="*/ 757 h 2118"/>
                <a:gd name="T10" fmla="*/ 428 w 2057"/>
                <a:gd name="T11" fmla="*/ 360 h 2118"/>
                <a:gd name="T12" fmla="*/ 390 w 2057"/>
                <a:gd name="T13" fmla="*/ 327 h 2118"/>
                <a:gd name="T14" fmla="*/ 352 w 2057"/>
                <a:gd name="T15" fmla="*/ 293 h 2118"/>
                <a:gd name="T16" fmla="*/ 343 w 2057"/>
                <a:gd name="T17" fmla="*/ 285 h 2118"/>
                <a:gd name="T18" fmla="*/ 334 w 2057"/>
                <a:gd name="T19" fmla="*/ 278 h 2118"/>
                <a:gd name="T20" fmla="*/ 266 w 2057"/>
                <a:gd name="T21" fmla="*/ 217 h 2118"/>
                <a:gd name="T22" fmla="*/ 206 w 2057"/>
                <a:gd name="T23" fmla="*/ 165 h 2118"/>
                <a:gd name="T24" fmla="*/ 137 w 2057"/>
                <a:gd name="T25" fmla="*/ 104 h 2118"/>
                <a:gd name="T26" fmla="*/ 50 w 2057"/>
                <a:gd name="T27" fmla="*/ 31 h 2118"/>
                <a:gd name="T28" fmla="*/ 13 w 2057"/>
                <a:gd name="T29" fmla="*/ 3 h 2118"/>
                <a:gd name="T30" fmla="*/ 4 w 2057"/>
                <a:gd name="T31" fmla="*/ 0 h 2118"/>
                <a:gd name="T32" fmla="*/ 1 w 2057"/>
                <a:gd name="T33" fmla="*/ 1 h 2118"/>
                <a:gd name="T34" fmla="*/ 1 w 2057"/>
                <a:gd name="T35" fmla="*/ 1 h 2118"/>
                <a:gd name="T36" fmla="*/ 1 w 2057"/>
                <a:gd name="T37" fmla="*/ 3 h 2118"/>
                <a:gd name="T38" fmla="*/ 0 w 2057"/>
                <a:gd name="T39" fmla="*/ 5 h 2118"/>
                <a:gd name="T40" fmla="*/ 1 w 2057"/>
                <a:gd name="T41" fmla="*/ 9 h 2118"/>
                <a:gd name="T42" fmla="*/ 10 w 2057"/>
                <a:gd name="T43" fmla="*/ 29 h 2118"/>
                <a:gd name="T44" fmla="*/ 65 w 2057"/>
                <a:gd name="T45" fmla="*/ 100 h 2118"/>
                <a:gd name="T46" fmla="*/ 198 w 2057"/>
                <a:gd name="T47" fmla="*/ 253 h 2118"/>
                <a:gd name="T48" fmla="*/ 303 w 2057"/>
                <a:gd name="T49" fmla="*/ 372 h 2118"/>
                <a:gd name="T50" fmla="*/ 339 w 2057"/>
                <a:gd name="T51" fmla="*/ 411 h 2118"/>
                <a:gd name="T52" fmla="*/ 376 w 2057"/>
                <a:gd name="T53" fmla="*/ 453 h 2118"/>
                <a:gd name="T54" fmla="*/ 380 w 2057"/>
                <a:gd name="T55" fmla="*/ 458 h 2118"/>
                <a:gd name="T56" fmla="*/ 384 w 2057"/>
                <a:gd name="T57" fmla="*/ 462 h 2118"/>
                <a:gd name="T58" fmla="*/ 789 w 2057"/>
                <a:gd name="T59" fmla="*/ 910 h 2118"/>
                <a:gd name="T60" fmla="*/ 1652 w 2057"/>
                <a:gd name="T61" fmla="*/ 1841 h 2118"/>
                <a:gd name="T62" fmla="*/ 1873 w 2057"/>
                <a:gd name="T63" fmla="*/ 2075 h 2118"/>
                <a:gd name="T64" fmla="*/ 1905 w 2057"/>
                <a:gd name="T65" fmla="*/ 2112 h 2118"/>
                <a:gd name="T66" fmla="*/ 1913 w 2057"/>
                <a:gd name="T67" fmla="*/ 2118 h 2118"/>
                <a:gd name="T68" fmla="*/ 1916 w 2057"/>
                <a:gd name="T69" fmla="*/ 2118 h 2118"/>
                <a:gd name="T70" fmla="*/ 1931 w 2057"/>
                <a:gd name="T71" fmla="*/ 2114 h 2118"/>
                <a:gd name="T72" fmla="*/ 1947 w 2057"/>
                <a:gd name="T73" fmla="*/ 2108 h 2118"/>
                <a:gd name="T74" fmla="*/ 1991 w 2057"/>
                <a:gd name="T75" fmla="*/ 2067 h 2118"/>
                <a:gd name="T76" fmla="*/ 2014 w 2057"/>
                <a:gd name="T77" fmla="*/ 2030 h 2118"/>
                <a:gd name="T78" fmla="*/ 2036 w 2057"/>
                <a:gd name="T79" fmla="*/ 1988 h 2118"/>
                <a:gd name="T80" fmla="*/ 2056 w 2057"/>
                <a:gd name="T81" fmla="*/ 1920 h 2118"/>
                <a:gd name="T82" fmla="*/ 2057 w 2057"/>
                <a:gd name="T83" fmla="*/ 1895 h 2118"/>
                <a:gd name="T84" fmla="*/ 2057 w 2057"/>
                <a:gd name="T85" fmla="*/ 1874 h 2118"/>
                <a:gd name="T86" fmla="*/ 2057 w 2057"/>
                <a:gd name="T87" fmla="*/ 1869 h 2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57" h="2118">
                  <a:moveTo>
                    <a:pt x="2057" y="1869"/>
                  </a:moveTo>
                  <a:lnTo>
                    <a:pt x="2049" y="1863"/>
                  </a:lnTo>
                  <a:lnTo>
                    <a:pt x="2015" y="1829"/>
                  </a:lnTo>
                  <a:lnTo>
                    <a:pt x="1783" y="1611"/>
                  </a:lnTo>
                  <a:lnTo>
                    <a:pt x="864" y="757"/>
                  </a:lnTo>
                  <a:lnTo>
                    <a:pt x="428" y="360"/>
                  </a:lnTo>
                  <a:lnTo>
                    <a:pt x="390" y="327"/>
                  </a:lnTo>
                  <a:lnTo>
                    <a:pt x="352" y="293"/>
                  </a:lnTo>
                  <a:lnTo>
                    <a:pt x="343" y="285"/>
                  </a:lnTo>
                  <a:lnTo>
                    <a:pt x="334" y="278"/>
                  </a:lnTo>
                  <a:lnTo>
                    <a:pt x="266" y="217"/>
                  </a:lnTo>
                  <a:lnTo>
                    <a:pt x="206" y="165"/>
                  </a:lnTo>
                  <a:lnTo>
                    <a:pt x="137" y="104"/>
                  </a:lnTo>
                  <a:lnTo>
                    <a:pt x="50" y="31"/>
                  </a:lnTo>
                  <a:lnTo>
                    <a:pt x="13" y="3"/>
                  </a:lnTo>
                  <a:lnTo>
                    <a:pt x="4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9"/>
                  </a:lnTo>
                  <a:lnTo>
                    <a:pt x="10" y="29"/>
                  </a:lnTo>
                  <a:lnTo>
                    <a:pt x="65" y="100"/>
                  </a:lnTo>
                  <a:lnTo>
                    <a:pt x="198" y="253"/>
                  </a:lnTo>
                  <a:lnTo>
                    <a:pt x="303" y="372"/>
                  </a:lnTo>
                  <a:lnTo>
                    <a:pt x="339" y="411"/>
                  </a:lnTo>
                  <a:lnTo>
                    <a:pt x="376" y="453"/>
                  </a:lnTo>
                  <a:lnTo>
                    <a:pt x="380" y="458"/>
                  </a:lnTo>
                  <a:lnTo>
                    <a:pt x="384" y="462"/>
                  </a:lnTo>
                  <a:lnTo>
                    <a:pt x="789" y="910"/>
                  </a:lnTo>
                  <a:lnTo>
                    <a:pt x="1652" y="1841"/>
                  </a:lnTo>
                  <a:lnTo>
                    <a:pt x="1873" y="2075"/>
                  </a:lnTo>
                  <a:lnTo>
                    <a:pt x="1905" y="2112"/>
                  </a:lnTo>
                  <a:lnTo>
                    <a:pt x="1913" y="2118"/>
                  </a:lnTo>
                  <a:lnTo>
                    <a:pt x="1916" y="2118"/>
                  </a:lnTo>
                  <a:lnTo>
                    <a:pt x="1931" y="2114"/>
                  </a:lnTo>
                  <a:lnTo>
                    <a:pt x="1947" y="2108"/>
                  </a:lnTo>
                  <a:lnTo>
                    <a:pt x="1991" y="2067"/>
                  </a:lnTo>
                  <a:lnTo>
                    <a:pt x="2014" y="2030"/>
                  </a:lnTo>
                  <a:lnTo>
                    <a:pt x="2036" y="1988"/>
                  </a:lnTo>
                  <a:lnTo>
                    <a:pt x="2056" y="1920"/>
                  </a:lnTo>
                  <a:lnTo>
                    <a:pt x="2057" y="1895"/>
                  </a:lnTo>
                  <a:lnTo>
                    <a:pt x="2057" y="1874"/>
                  </a:lnTo>
                  <a:lnTo>
                    <a:pt x="2057" y="1869"/>
                  </a:lnTo>
                  <a:close/>
                </a:path>
              </a:pathLst>
            </a:custGeom>
            <a:solidFill>
              <a:srgbClr val="528B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0"/>
            <p:cNvSpPr>
              <a:spLocks/>
            </p:cNvSpPr>
            <p:nvPr/>
          </p:nvSpPr>
          <p:spPr bwMode="auto">
            <a:xfrm>
              <a:off x="6580188" y="2992438"/>
              <a:ext cx="1588" cy="1588"/>
            </a:xfrm>
            <a:custGeom>
              <a:avLst/>
              <a:gdLst>
                <a:gd name="T0" fmla="*/ 6 w 6"/>
                <a:gd name="T1" fmla="*/ 5 h 5"/>
                <a:gd name="T2" fmla="*/ 4 w 6"/>
                <a:gd name="T3" fmla="*/ 3 h 5"/>
                <a:gd name="T4" fmla="*/ 0 w 6"/>
                <a:gd name="T5" fmla="*/ 1 h 5"/>
                <a:gd name="T6" fmla="*/ 2 w 6"/>
                <a:gd name="T7" fmla="*/ 0 h 5"/>
                <a:gd name="T8" fmla="*/ 6 w 6"/>
                <a:gd name="T9" fmla="*/ 3 h 5"/>
                <a:gd name="T10" fmla="*/ 6 w 6"/>
                <a:gd name="T1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5">
                  <a:moveTo>
                    <a:pt x="6" y="5"/>
                  </a:moveTo>
                  <a:lnTo>
                    <a:pt x="4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6" y="3"/>
                  </a:lnTo>
                  <a:lnTo>
                    <a:pt x="6" y="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588574" y="4098448"/>
            <a:ext cx="1741488" cy="1773238"/>
            <a:chOff x="3190875" y="485775"/>
            <a:chExt cx="1741488" cy="1773238"/>
          </a:xfrm>
          <a:effectLst>
            <a:reflection blurRad="6350" stA="35000" endPos="90000" dir="5400000" sy="-100000" algn="bl" rotWithShape="0"/>
          </a:effectLst>
        </p:grpSpPr>
        <p:sp>
          <p:nvSpPr>
            <p:cNvPr id="18" name="Freeform 51"/>
            <p:cNvSpPr>
              <a:spLocks/>
            </p:cNvSpPr>
            <p:nvPr/>
          </p:nvSpPr>
          <p:spPr bwMode="auto">
            <a:xfrm>
              <a:off x="4752975" y="2074863"/>
              <a:ext cx="179388" cy="184150"/>
            </a:xfrm>
            <a:custGeom>
              <a:avLst/>
              <a:gdLst>
                <a:gd name="T0" fmla="*/ 369 w 452"/>
                <a:gd name="T1" fmla="*/ 364 h 464"/>
                <a:gd name="T2" fmla="*/ 286 w 452"/>
                <a:gd name="T3" fmla="*/ 271 h 464"/>
                <a:gd name="T4" fmla="*/ 186 w 452"/>
                <a:gd name="T5" fmla="*/ 159 h 464"/>
                <a:gd name="T6" fmla="*/ 137 w 452"/>
                <a:gd name="T7" fmla="*/ 104 h 464"/>
                <a:gd name="T8" fmla="*/ 89 w 452"/>
                <a:gd name="T9" fmla="*/ 50 h 464"/>
                <a:gd name="T10" fmla="*/ 60 w 452"/>
                <a:gd name="T11" fmla="*/ 23 h 464"/>
                <a:gd name="T12" fmla="*/ 33 w 452"/>
                <a:gd name="T13" fmla="*/ 0 h 464"/>
                <a:gd name="T14" fmla="*/ 25 w 452"/>
                <a:gd name="T15" fmla="*/ 13 h 464"/>
                <a:gd name="T16" fmla="*/ 19 w 452"/>
                <a:gd name="T17" fmla="*/ 26 h 464"/>
                <a:gd name="T18" fmla="*/ 10 w 452"/>
                <a:gd name="T19" fmla="*/ 41 h 464"/>
                <a:gd name="T20" fmla="*/ 0 w 452"/>
                <a:gd name="T21" fmla="*/ 56 h 464"/>
                <a:gd name="T22" fmla="*/ 25 w 452"/>
                <a:gd name="T23" fmla="*/ 84 h 464"/>
                <a:gd name="T24" fmla="*/ 53 w 452"/>
                <a:gd name="T25" fmla="*/ 113 h 464"/>
                <a:gd name="T26" fmla="*/ 104 w 452"/>
                <a:gd name="T27" fmla="*/ 161 h 464"/>
                <a:gd name="T28" fmla="*/ 159 w 452"/>
                <a:gd name="T29" fmla="*/ 207 h 464"/>
                <a:gd name="T30" fmla="*/ 267 w 452"/>
                <a:gd name="T31" fmla="*/ 304 h 464"/>
                <a:gd name="T32" fmla="*/ 357 w 452"/>
                <a:gd name="T33" fmla="*/ 385 h 464"/>
                <a:gd name="T34" fmla="*/ 430 w 452"/>
                <a:gd name="T35" fmla="*/ 448 h 464"/>
                <a:gd name="T36" fmla="*/ 448 w 452"/>
                <a:gd name="T37" fmla="*/ 464 h 464"/>
                <a:gd name="T38" fmla="*/ 452 w 452"/>
                <a:gd name="T39" fmla="*/ 459 h 464"/>
                <a:gd name="T40" fmla="*/ 435 w 452"/>
                <a:gd name="T41" fmla="*/ 439 h 464"/>
                <a:gd name="T42" fmla="*/ 369 w 452"/>
                <a:gd name="T43" fmla="*/ 364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52" h="464">
                  <a:moveTo>
                    <a:pt x="369" y="364"/>
                  </a:moveTo>
                  <a:lnTo>
                    <a:pt x="286" y="271"/>
                  </a:lnTo>
                  <a:lnTo>
                    <a:pt x="186" y="159"/>
                  </a:lnTo>
                  <a:lnTo>
                    <a:pt x="137" y="104"/>
                  </a:lnTo>
                  <a:lnTo>
                    <a:pt x="89" y="50"/>
                  </a:lnTo>
                  <a:lnTo>
                    <a:pt x="60" y="23"/>
                  </a:lnTo>
                  <a:lnTo>
                    <a:pt x="33" y="0"/>
                  </a:lnTo>
                  <a:lnTo>
                    <a:pt x="25" y="13"/>
                  </a:lnTo>
                  <a:lnTo>
                    <a:pt x="19" y="26"/>
                  </a:lnTo>
                  <a:lnTo>
                    <a:pt x="10" y="41"/>
                  </a:lnTo>
                  <a:lnTo>
                    <a:pt x="0" y="56"/>
                  </a:lnTo>
                  <a:lnTo>
                    <a:pt x="25" y="84"/>
                  </a:lnTo>
                  <a:lnTo>
                    <a:pt x="53" y="113"/>
                  </a:lnTo>
                  <a:lnTo>
                    <a:pt x="104" y="161"/>
                  </a:lnTo>
                  <a:lnTo>
                    <a:pt x="159" y="207"/>
                  </a:lnTo>
                  <a:lnTo>
                    <a:pt x="267" y="304"/>
                  </a:lnTo>
                  <a:lnTo>
                    <a:pt x="357" y="385"/>
                  </a:lnTo>
                  <a:lnTo>
                    <a:pt x="430" y="448"/>
                  </a:lnTo>
                  <a:lnTo>
                    <a:pt x="448" y="464"/>
                  </a:lnTo>
                  <a:lnTo>
                    <a:pt x="452" y="459"/>
                  </a:lnTo>
                  <a:lnTo>
                    <a:pt x="435" y="439"/>
                  </a:lnTo>
                  <a:lnTo>
                    <a:pt x="369" y="364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2"/>
            <p:cNvSpPr>
              <a:spLocks/>
            </p:cNvSpPr>
            <p:nvPr/>
          </p:nvSpPr>
          <p:spPr bwMode="auto">
            <a:xfrm>
              <a:off x="4349750" y="1638300"/>
              <a:ext cx="436563" cy="512763"/>
            </a:xfrm>
            <a:custGeom>
              <a:avLst/>
              <a:gdLst>
                <a:gd name="T0" fmla="*/ 1101 w 1103"/>
                <a:gd name="T1" fmla="*/ 844 h 1293"/>
                <a:gd name="T2" fmla="*/ 257 w 1103"/>
                <a:gd name="T3" fmla="*/ 0 h 1293"/>
                <a:gd name="T4" fmla="*/ 262 w 1103"/>
                <a:gd name="T5" fmla="*/ 6 h 1293"/>
                <a:gd name="T6" fmla="*/ 269 w 1103"/>
                <a:gd name="T7" fmla="*/ 27 h 1293"/>
                <a:gd name="T8" fmla="*/ 270 w 1103"/>
                <a:gd name="T9" fmla="*/ 71 h 1293"/>
                <a:gd name="T10" fmla="*/ 250 w 1103"/>
                <a:gd name="T11" fmla="*/ 149 h 1293"/>
                <a:gd name="T12" fmla="*/ 213 w 1103"/>
                <a:gd name="T13" fmla="*/ 238 h 1293"/>
                <a:gd name="T14" fmla="*/ 188 w 1103"/>
                <a:gd name="T15" fmla="*/ 285 h 1293"/>
                <a:gd name="T16" fmla="*/ 161 w 1103"/>
                <a:gd name="T17" fmla="*/ 329 h 1293"/>
                <a:gd name="T18" fmla="*/ 107 w 1103"/>
                <a:gd name="T19" fmla="*/ 399 h 1293"/>
                <a:gd name="T20" fmla="*/ 56 w 1103"/>
                <a:gd name="T21" fmla="*/ 444 h 1293"/>
                <a:gd name="T22" fmla="*/ 24 w 1103"/>
                <a:gd name="T23" fmla="*/ 457 h 1293"/>
                <a:gd name="T24" fmla="*/ 7 w 1103"/>
                <a:gd name="T25" fmla="*/ 456 h 1293"/>
                <a:gd name="T26" fmla="*/ 0 w 1103"/>
                <a:gd name="T27" fmla="*/ 451 h 1293"/>
                <a:gd name="T28" fmla="*/ 842 w 1103"/>
                <a:gd name="T29" fmla="*/ 1293 h 1293"/>
                <a:gd name="T30" fmla="*/ 853 w 1103"/>
                <a:gd name="T31" fmla="*/ 1291 h 1293"/>
                <a:gd name="T32" fmla="*/ 924 w 1103"/>
                <a:gd name="T33" fmla="*/ 1256 h 1293"/>
                <a:gd name="T34" fmla="*/ 985 w 1103"/>
                <a:gd name="T35" fmla="*/ 1200 h 1293"/>
                <a:gd name="T36" fmla="*/ 1017 w 1103"/>
                <a:gd name="T37" fmla="*/ 1159 h 1293"/>
                <a:gd name="T38" fmla="*/ 1027 w 1103"/>
                <a:gd name="T39" fmla="*/ 1144 h 1293"/>
                <a:gd name="T40" fmla="*/ 1036 w 1103"/>
                <a:gd name="T41" fmla="*/ 1129 h 1293"/>
                <a:gd name="T42" fmla="*/ 1042 w 1103"/>
                <a:gd name="T43" fmla="*/ 1116 h 1293"/>
                <a:gd name="T44" fmla="*/ 1050 w 1103"/>
                <a:gd name="T45" fmla="*/ 1103 h 1293"/>
                <a:gd name="T46" fmla="*/ 1074 w 1103"/>
                <a:gd name="T47" fmla="*/ 1051 h 1293"/>
                <a:gd name="T48" fmla="*/ 1097 w 1103"/>
                <a:gd name="T49" fmla="*/ 959 h 1293"/>
                <a:gd name="T50" fmla="*/ 1103 w 1103"/>
                <a:gd name="T51" fmla="*/ 859 h 1293"/>
                <a:gd name="T52" fmla="*/ 1101 w 1103"/>
                <a:gd name="T53" fmla="*/ 844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3" h="1293">
                  <a:moveTo>
                    <a:pt x="1101" y="844"/>
                  </a:moveTo>
                  <a:lnTo>
                    <a:pt x="257" y="0"/>
                  </a:lnTo>
                  <a:lnTo>
                    <a:pt x="262" y="6"/>
                  </a:lnTo>
                  <a:lnTo>
                    <a:pt x="269" y="27"/>
                  </a:lnTo>
                  <a:lnTo>
                    <a:pt x="270" y="71"/>
                  </a:lnTo>
                  <a:lnTo>
                    <a:pt x="250" y="149"/>
                  </a:lnTo>
                  <a:lnTo>
                    <a:pt x="213" y="238"/>
                  </a:lnTo>
                  <a:lnTo>
                    <a:pt x="188" y="285"/>
                  </a:lnTo>
                  <a:lnTo>
                    <a:pt x="161" y="329"/>
                  </a:lnTo>
                  <a:lnTo>
                    <a:pt x="107" y="399"/>
                  </a:lnTo>
                  <a:lnTo>
                    <a:pt x="56" y="444"/>
                  </a:lnTo>
                  <a:lnTo>
                    <a:pt x="24" y="457"/>
                  </a:lnTo>
                  <a:lnTo>
                    <a:pt x="7" y="456"/>
                  </a:lnTo>
                  <a:lnTo>
                    <a:pt x="0" y="451"/>
                  </a:lnTo>
                  <a:lnTo>
                    <a:pt x="842" y="1293"/>
                  </a:lnTo>
                  <a:lnTo>
                    <a:pt x="853" y="1291"/>
                  </a:lnTo>
                  <a:lnTo>
                    <a:pt x="924" y="1256"/>
                  </a:lnTo>
                  <a:lnTo>
                    <a:pt x="985" y="1200"/>
                  </a:lnTo>
                  <a:lnTo>
                    <a:pt x="1017" y="1159"/>
                  </a:lnTo>
                  <a:lnTo>
                    <a:pt x="1027" y="1144"/>
                  </a:lnTo>
                  <a:lnTo>
                    <a:pt x="1036" y="1129"/>
                  </a:lnTo>
                  <a:lnTo>
                    <a:pt x="1042" y="1116"/>
                  </a:lnTo>
                  <a:lnTo>
                    <a:pt x="1050" y="1103"/>
                  </a:lnTo>
                  <a:lnTo>
                    <a:pt x="1074" y="1051"/>
                  </a:lnTo>
                  <a:lnTo>
                    <a:pt x="1097" y="959"/>
                  </a:lnTo>
                  <a:lnTo>
                    <a:pt x="1103" y="859"/>
                  </a:lnTo>
                  <a:lnTo>
                    <a:pt x="1101" y="844"/>
                  </a:lnTo>
                  <a:close/>
                </a:path>
              </a:pathLst>
            </a:custGeom>
            <a:solidFill>
              <a:srgbClr val="BABC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3"/>
            <p:cNvSpPr>
              <a:spLocks/>
            </p:cNvSpPr>
            <p:nvPr/>
          </p:nvSpPr>
          <p:spPr bwMode="auto">
            <a:xfrm>
              <a:off x="4341813" y="1635125"/>
              <a:ext cx="114300" cy="184150"/>
            </a:xfrm>
            <a:custGeom>
              <a:avLst/>
              <a:gdLst>
                <a:gd name="T0" fmla="*/ 274 w 287"/>
                <a:gd name="T1" fmla="*/ 8 h 465"/>
                <a:gd name="T2" fmla="*/ 265 w 287"/>
                <a:gd name="T3" fmla="*/ 1 h 465"/>
                <a:gd name="T4" fmla="*/ 242 w 287"/>
                <a:gd name="T5" fmla="*/ 0 h 465"/>
                <a:gd name="T6" fmla="*/ 213 w 287"/>
                <a:gd name="T7" fmla="*/ 14 h 465"/>
                <a:gd name="T8" fmla="*/ 181 w 287"/>
                <a:gd name="T9" fmla="*/ 40 h 465"/>
                <a:gd name="T10" fmla="*/ 164 w 287"/>
                <a:gd name="T11" fmla="*/ 58 h 465"/>
                <a:gd name="T12" fmla="*/ 199 w 287"/>
                <a:gd name="T13" fmla="*/ 91 h 465"/>
                <a:gd name="T14" fmla="*/ 207 w 287"/>
                <a:gd name="T15" fmla="*/ 97 h 465"/>
                <a:gd name="T16" fmla="*/ 207 w 287"/>
                <a:gd name="T17" fmla="*/ 102 h 465"/>
                <a:gd name="T18" fmla="*/ 207 w 287"/>
                <a:gd name="T19" fmla="*/ 125 h 465"/>
                <a:gd name="T20" fmla="*/ 204 w 287"/>
                <a:gd name="T21" fmla="*/ 148 h 465"/>
                <a:gd name="T22" fmla="*/ 186 w 287"/>
                <a:gd name="T23" fmla="*/ 217 h 465"/>
                <a:gd name="T24" fmla="*/ 164 w 287"/>
                <a:gd name="T25" fmla="*/ 258 h 465"/>
                <a:gd name="T26" fmla="*/ 139 w 287"/>
                <a:gd name="T27" fmla="*/ 297 h 465"/>
                <a:gd name="T28" fmla="*/ 96 w 287"/>
                <a:gd name="T29" fmla="*/ 336 h 465"/>
                <a:gd name="T30" fmla="*/ 80 w 287"/>
                <a:gd name="T31" fmla="*/ 344 h 465"/>
                <a:gd name="T32" fmla="*/ 65 w 287"/>
                <a:gd name="T33" fmla="*/ 347 h 465"/>
                <a:gd name="T34" fmla="*/ 61 w 287"/>
                <a:gd name="T35" fmla="*/ 347 h 465"/>
                <a:gd name="T36" fmla="*/ 55 w 287"/>
                <a:gd name="T37" fmla="*/ 340 h 465"/>
                <a:gd name="T38" fmla="*/ 21 w 287"/>
                <a:gd name="T39" fmla="*/ 305 h 465"/>
                <a:gd name="T40" fmla="*/ 13 w 287"/>
                <a:gd name="T41" fmla="*/ 331 h 465"/>
                <a:gd name="T42" fmla="*/ 3 w 287"/>
                <a:gd name="T43" fmla="*/ 379 h 465"/>
                <a:gd name="T44" fmla="*/ 0 w 287"/>
                <a:gd name="T45" fmla="*/ 419 h 465"/>
                <a:gd name="T46" fmla="*/ 7 w 287"/>
                <a:gd name="T47" fmla="*/ 449 h 465"/>
                <a:gd name="T48" fmla="*/ 15 w 287"/>
                <a:gd name="T49" fmla="*/ 458 h 465"/>
                <a:gd name="T50" fmla="*/ 17 w 287"/>
                <a:gd name="T51" fmla="*/ 459 h 465"/>
                <a:gd name="T52" fmla="*/ 24 w 287"/>
                <a:gd name="T53" fmla="*/ 464 h 465"/>
                <a:gd name="T54" fmla="*/ 41 w 287"/>
                <a:gd name="T55" fmla="*/ 465 h 465"/>
                <a:gd name="T56" fmla="*/ 73 w 287"/>
                <a:gd name="T57" fmla="*/ 452 h 465"/>
                <a:gd name="T58" fmla="*/ 124 w 287"/>
                <a:gd name="T59" fmla="*/ 407 h 465"/>
                <a:gd name="T60" fmla="*/ 178 w 287"/>
                <a:gd name="T61" fmla="*/ 337 h 465"/>
                <a:gd name="T62" fmla="*/ 205 w 287"/>
                <a:gd name="T63" fmla="*/ 293 h 465"/>
                <a:gd name="T64" fmla="*/ 230 w 287"/>
                <a:gd name="T65" fmla="*/ 246 h 465"/>
                <a:gd name="T66" fmla="*/ 267 w 287"/>
                <a:gd name="T67" fmla="*/ 157 h 465"/>
                <a:gd name="T68" fmla="*/ 287 w 287"/>
                <a:gd name="T69" fmla="*/ 79 h 465"/>
                <a:gd name="T70" fmla="*/ 286 w 287"/>
                <a:gd name="T71" fmla="*/ 35 h 465"/>
                <a:gd name="T72" fmla="*/ 279 w 287"/>
                <a:gd name="T73" fmla="*/ 14 h 465"/>
                <a:gd name="T74" fmla="*/ 274 w 287"/>
                <a:gd name="T75" fmla="*/ 8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7" h="465">
                  <a:moveTo>
                    <a:pt x="274" y="8"/>
                  </a:moveTo>
                  <a:lnTo>
                    <a:pt x="265" y="1"/>
                  </a:lnTo>
                  <a:lnTo>
                    <a:pt x="242" y="0"/>
                  </a:lnTo>
                  <a:lnTo>
                    <a:pt x="213" y="14"/>
                  </a:lnTo>
                  <a:lnTo>
                    <a:pt x="181" y="40"/>
                  </a:lnTo>
                  <a:lnTo>
                    <a:pt x="164" y="58"/>
                  </a:lnTo>
                  <a:lnTo>
                    <a:pt x="199" y="91"/>
                  </a:lnTo>
                  <a:lnTo>
                    <a:pt x="207" y="97"/>
                  </a:lnTo>
                  <a:lnTo>
                    <a:pt x="207" y="102"/>
                  </a:lnTo>
                  <a:lnTo>
                    <a:pt x="207" y="125"/>
                  </a:lnTo>
                  <a:lnTo>
                    <a:pt x="204" y="148"/>
                  </a:lnTo>
                  <a:lnTo>
                    <a:pt x="186" y="217"/>
                  </a:lnTo>
                  <a:lnTo>
                    <a:pt x="164" y="258"/>
                  </a:lnTo>
                  <a:lnTo>
                    <a:pt x="139" y="297"/>
                  </a:lnTo>
                  <a:lnTo>
                    <a:pt x="96" y="336"/>
                  </a:lnTo>
                  <a:lnTo>
                    <a:pt x="80" y="344"/>
                  </a:lnTo>
                  <a:lnTo>
                    <a:pt x="65" y="347"/>
                  </a:lnTo>
                  <a:lnTo>
                    <a:pt x="61" y="347"/>
                  </a:lnTo>
                  <a:lnTo>
                    <a:pt x="55" y="340"/>
                  </a:lnTo>
                  <a:lnTo>
                    <a:pt x="21" y="305"/>
                  </a:lnTo>
                  <a:lnTo>
                    <a:pt x="13" y="331"/>
                  </a:lnTo>
                  <a:lnTo>
                    <a:pt x="3" y="379"/>
                  </a:lnTo>
                  <a:lnTo>
                    <a:pt x="0" y="419"/>
                  </a:lnTo>
                  <a:lnTo>
                    <a:pt x="7" y="449"/>
                  </a:lnTo>
                  <a:lnTo>
                    <a:pt x="15" y="458"/>
                  </a:lnTo>
                  <a:lnTo>
                    <a:pt x="17" y="459"/>
                  </a:lnTo>
                  <a:lnTo>
                    <a:pt x="24" y="464"/>
                  </a:lnTo>
                  <a:lnTo>
                    <a:pt x="41" y="465"/>
                  </a:lnTo>
                  <a:lnTo>
                    <a:pt x="73" y="452"/>
                  </a:lnTo>
                  <a:lnTo>
                    <a:pt x="124" y="407"/>
                  </a:lnTo>
                  <a:lnTo>
                    <a:pt x="178" y="337"/>
                  </a:lnTo>
                  <a:lnTo>
                    <a:pt x="205" y="293"/>
                  </a:lnTo>
                  <a:lnTo>
                    <a:pt x="230" y="246"/>
                  </a:lnTo>
                  <a:lnTo>
                    <a:pt x="267" y="157"/>
                  </a:lnTo>
                  <a:lnTo>
                    <a:pt x="287" y="79"/>
                  </a:lnTo>
                  <a:lnTo>
                    <a:pt x="286" y="35"/>
                  </a:lnTo>
                  <a:lnTo>
                    <a:pt x="279" y="14"/>
                  </a:lnTo>
                  <a:lnTo>
                    <a:pt x="274" y="8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4"/>
            <p:cNvSpPr>
              <a:spLocks/>
            </p:cNvSpPr>
            <p:nvPr/>
          </p:nvSpPr>
          <p:spPr bwMode="auto">
            <a:xfrm>
              <a:off x="3190875" y="873125"/>
              <a:ext cx="417513" cy="350838"/>
            </a:xfrm>
            <a:custGeom>
              <a:avLst/>
              <a:gdLst>
                <a:gd name="T0" fmla="*/ 415 w 1051"/>
                <a:gd name="T1" fmla="*/ 304 h 884"/>
                <a:gd name="T2" fmla="*/ 438 w 1051"/>
                <a:gd name="T3" fmla="*/ 265 h 884"/>
                <a:gd name="T4" fmla="*/ 497 w 1051"/>
                <a:gd name="T5" fmla="*/ 204 h 884"/>
                <a:gd name="T6" fmla="*/ 569 w 1051"/>
                <a:gd name="T7" fmla="*/ 158 h 884"/>
                <a:gd name="T8" fmla="*/ 648 w 1051"/>
                <a:gd name="T9" fmla="*/ 130 h 884"/>
                <a:gd name="T10" fmla="*/ 735 w 1051"/>
                <a:gd name="T11" fmla="*/ 114 h 884"/>
                <a:gd name="T12" fmla="*/ 824 w 1051"/>
                <a:gd name="T13" fmla="*/ 113 h 884"/>
                <a:gd name="T14" fmla="*/ 916 w 1051"/>
                <a:gd name="T15" fmla="*/ 123 h 884"/>
                <a:gd name="T16" fmla="*/ 1007 w 1051"/>
                <a:gd name="T17" fmla="*/ 144 h 884"/>
                <a:gd name="T18" fmla="*/ 1051 w 1051"/>
                <a:gd name="T19" fmla="*/ 160 h 884"/>
                <a:gd name="T20" fmla="*/ 1050 w 1051"/>
                <a:gd name="T21" fmla="*/ 154 h 884"/>
                <a:gd name="T22" fmla="*/ 1050 w 1051"/>
                <a:gd name="T23" fmla="*/ 152 h 884"/>
                <a:gd name="T24" fmla="*/ 1008 w 1051"/>
                <a:gd name="T25" fmla="*/ 130 h 884"/>
                <a:gd name="T26" fmla="*/ 921 w 1051"/>
                <a:gd name="T27" fmla="*/ 88 h 884"/>
                <a:gd name="T28" fmla="*/ 832 w 1051"/>
                <a:gd name="T29" fmla="*/ 53 h 884"/>
                <a:gd name="T30" fmla="*/ 741 w 1051"/>
                <a:gd name="T31" fmla="*/ 27 h 884"/>
                <a:gd name="T32" fmla="*/ 652 w 1051"/>
                <a:gd name="T33" fmla="*/ 9 h 884"/>
                <a:gd name="T34" fmla="*/ 564 w 1051"/>
                <a:gd name="T35" fmla="*/ 0 h 884"/>
                <a:gd name="T36" fmla="*/ 481 w 1051"/>
                <a:gd name="T37" fmla="*/ 3 h 884"/>
                <a:gd name="T38" fmla="*/ 402 w 1051"/>
                <a:gd name="T39" fmla="*/ 18 h 884"/>
                <a:gd name="T40" fmla="*/ 364 w 1051"/>
                <a:gd name="T41" fmla="*/ 31 h 884"/>
                <a:gd name="T42" fmla="*/ 299 w 1051"/>
                <a:gd name="T43" fmla="*/ 59 h 884"/>
                <a:gd name="T44" fmla="*/ 192 w 1051"/>
                <a:gd name="T45" fmla="*/ 119 h 884"/>
                <a:gd name="T46" fmla="*/ 111 w 1051"/>
                <a:gd name="T47" fmla="*/ 186 h 884"/>
                <a:gd name="T48" fmla="*/ 55 w 1051"/>
                <a:gd name="T49" fmla="*/ 257 h 884"/>
                <a:gd name="T50" fmla="*/ 20 w 1051"/>
                <a:gd name="T51" fmla="*/ 335 h 884"/>
                <a:gd name="T52" fmla="*/ 2 w 1051"/>
                <a:gd name="T53" fmla="*/ 415 h 884"/>
                <a:gd name="T54" fmla="*/ 0 w 1051"/>
                <a:gd name="T55" fmla="*/ 501 h 884"/>
                <a:gd name="T56" fmla="*/ 9 w 1051"/>
                <a:gd name="T57" fmla="*/ 590 h 884"/>
                <a:gd name="T58" fmla="*/ 18 w 1051"/>
                <a:gd name="T59" fmla="*/ 635 h 884"/>
                <a:gd name="T60" fmla="*/ 23 w 1051"/>
                <a:gd name="T61" fmla="*/ 661 h 884"/>
                <a:gd name="T62" fmla="*/ 40 w 1051"/>
                <a:gd name="T63" fmla="*/ 707 h 884"/>
                <a:gd name="T64" fmla="*/ 66 w 1051"/>
                <a:gd name="T65" fmla="*/ 748 h 884"/>
                <a:gd name="T66" fmla="*/ 97 w 1051"/>
                <a:gd name="T67" fmla="*/ 784 h 884"/>
                <a:gd name="T68" fmla="*/ 136 w 1051"/>
                <a:gd name="T69" fmla="*/ 817 h 884"/>
                <a:gd name="T70" fmla="*/ 180 w 1051"/>
                <a:gd name="T71" fmla="*/ 843 h 884"/>
                <a:gd name="T72" fmla="*/ 230 w 1051"/>
                <a:gd name="T73" fmla="*/ 863 h 884"/>
                <a:gd name="T74" fmla="*/ 285 w 1051"/>
                <a:gd name="T75" fmla="*/ 878 h 884"/>
                <a:gd name="T76" fmla="*/ 315 w 1051"/>
                <a:gd name="T77" fmla="*/ 884 h 884"/>
                <a:gd name="T78" fmla="*/ 308 w 1051"/>
                <a:gd name="T79" fmla="*/ 848 h 884"/>
                <a:gd name="T80" fmla="*/ 303 w 1051"/>
                <a:gd name="T81" fmla="*/ 774 h 884"/>
                <a:gd name="T82" fmla="*/ 303 w 1051"/>
                <a:gd name="T83" fmla="*/ 699 h 884"/>
                <a:gd name="T84" fmla="*/ 308 w 1051"/>
                <a:gd name="T85" fmla="*/ 624 h 884"/>
                <a:gd name="T86" fmla="*/ 321 w 1051"/>
                <a:gd name="T87" fmla="*/ 550 h 884"/>
                <a:gd name="T88" fmla="*/ 339 w 1051"/>
                <a:gd name="T89" fmla="*/ 476 h 884"/>
                <a:gd name="T90" fmla="*/ 364 w 1051"/>
                <a:gd name="T91" fmla="*/ 405 h 884"/>
                <a:gd name="T92" fmla="*/ 396 w 1051"/>
                <a:gd name="T93" fmla="*/ 336 h 884"/>
                <a:gd name="T94" fmla="*/ 415 w 1051"/>
                <a:gd name="T95" fmla="*/ 304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51" h="884">
                  <a:moveTo>
                    <a:pt x="415" y="304"/>
                  </a:moveTo>
                  <a:lnTo>
                    <a:pt x="438" y="265"/>
                  </a:lnTo>
                  <a:lnTo>
                    <a:pt x="497" y="204"/>
                  </a:lnTo>
                  <a:lnTo>
                    <a:pt x="569" y="158"/>
                  </a:lnTo>
                  <a:lnTo>
                    <a:pt x="648" y="130"/>
                  </a:lnTo>
                  <a:lnTo>
                    <a:pt x="735" y="114"/>
                  </a:lnTo>
                  <a:lnTo>
                    <a:pt x="824" y="113"/>
                  </a:lnTo>
                  <a:lnTo>
                    <a:pt x="916" y="123"/>
                  </a:lnTo>
                  <a:lnTo>
                    <a:pt x="1007" y="144"/>
                  </a:lnTo>
                  <a:lnTo>
                    <a:pt x="1051" y="160"/>
                  </a:lnTo>
                  <a:lnTo>
                    <a:pt x="1050" y="154"/>
                  </a:lnTo>
                  <a:lnTo>
                    <a:pt x="1050" y="152"/>
                  </a:lnTo>
                  <a:lnTo>
                    <a:pt x="1008" y="130"/>
                  </a:lnTo>
                  <a:lnTo>
                    <a:pt x="921" y="88"/>
                  </a:lnTo>
                  <a:lnTo>
                    <a:pt x="832" y="53"/>
                  </a:lnTo>
                  <a:lnTo>
                    <a:pt x="741" y="27"/>
                  </a:lnTo>
                  <a:lnTo>
                    <a:pt x="652" y="9"/>
                  </a:lnTo>
                  <a:lnTo>
                    <a:pt x="564" y="0"/>
                  </a:lnTo>
                  <a:lnTo>
                    <a:pt x="481" y="3"/>
                  </a:lnTo>
                  <a:lnTo>
                    <a:pt x="402" y="18"/>
                  </a:lnTo>
                  <a:lnTo>
                    <a:pt x="364" y="31"/>
                  </a:lnTo>
                  <a:lnTo>
                    <a:pt x="299" y="59"/>
                  </a:lnTo>
                  <a:lnTo>
                    <a:pt x="192" y="119"/>
                  </a:lnTo>
                  <a:lnTo>
                    <a:pt x="111" y="186"/>
                  </a:lnTo>
                  <a:lnTo>
                    <a:pt x="55" y="257"/>
                  </a:lnTo>
                  <a:lnTo>
                    <a:pt x="20" y="335"/>
                  </a:lnTo>
                  <a:lnTo>
                    <a:pt x="2" y="415"/>
                  </a:lnTo>
                  <a:lnTo>
                    <a:pt x="0" y="501"/>
                  </a:lnTo>
                  <a:lnTo>
                    <a:pt x="9" y="590"/>
                  </a:lnTo>
                  <a:lnTo>
                    <a:pt x="18" y="635"/>
                  </a:lnTo>
                  <a:lnTo>
                    <a:pt x="23" y="661"/>
                  </a:lnTo>
                  <a:lnTo>
                    <a:pt x="40" y="707"/>
                  </a:lnTo>
                  <a:lnTo>
                    <a:pt x="66" y="748"/>
                  </a:lnTo>
                  <a:lnTo>
                    <a:pt x="97" y="784"/>
                  </a:lnTo>
                  <a:lnTo>
                    <a:pt x="136" y="817"/>
                  </a:lnTo>
                  <a:lnTo>
                    <a:pt x="180" y="843"/>
                  </a:lnTo>
                  <a:lnTo>
                    <a:pt x="230" y="863"/>
                  </a:lnTo>
                  <a:lnTo>
                    <a:pt x="285" y="878"/>
                  </a:lnTo>
                  <a:lnTo>
                    <a:pt x="315" y="884"/>
                  </a:lnTo>
                  <a:lnTo>
                    <a:pt x="308" y="848"/>
                  </a:lnTo>
                  <a:lnTo>
                    <a:pt x="303" y="774"/>
                  </a:lnTo>
                  <a:lnTo>
                    <a:pt x="303" y="699"/>
                  </a:lnTo>
                  <a:lnTo>
                    <a:pt x="308" y="624"/>
                  </a:lnTo>
                  <a:lnTo>
                    <a:pt x="321" y="550"/>
                  </a:lnTo>
                  <a:lnTo>
                    <a:pt x="339" y="476"/>
                  </a:lnTo>
                  <a:lnTo>
                    <a:pt x="364" y="405"/>
                  </a:lnTo>
                  <a:lnTo>
                    <a:pt x="396" y="336"/>
                  </a:lnTo>
                  <a:lnTo>
                    <a:pt x="415" y="304"/>
                  </a:lnTo>
                  <a:close/>
                </a:path>
              </a:pathLst>
            </a:custGeom>
            <a:solidFill>
              <a:srgbClr val="F485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5"/>
            <p:cNvSpPr>
              <a:spLocks/>
            </p:cNvSpPr>
            <p:nvPr/>
          </p:nvSpPr>
          <p:spPr bwMode="auto">
            <a:xfrm>
              <a:off x="3498850" y="515938"/>
              <a:ext cx="157163" cy="415925"/>
            </a:xfrm>
            <a:custGeom>
              <a:avLst/>
              <a:gdLst>
                <a:gd name="T0" fmla="*/ 213 w 397"/>
                <a:gd name="T1" fmla="*/ 205 h 1048"/>
                <a:gd name="T2" fmla="*/ 232 w 397"/>
                <a:gd name="T3" fmla="*/ 173 h 1048"/>
                <a:gd name="T4" fmla="*/ 275 w 397"/>
                <a:gd name="T5" fmla="*/ 113 h 1048"/>
                <a:gd name="T6" fmla="*/ 322 w 397"/>
                <a:gd name="T7" fmla="*/ 63 h 1048"/>
                <a:gd name="T8" fmla="*/ 371 w 397"/>
                <a:gd name="T9" fmla="*/ 18 h 1048"/>
                <a:gd name="T10" fmla="*/ 397 w 397"/>
                <a:gd name="T11" fmla="*/ 0 h 1048"/>
                <a:gd name="T12" fmla="*/ 354 w 397"/>
                <a:gd name="T13" fmla="*/ 11 h 1048"/>
                <a:gd name="T14" fmla="*/ 275 w 397"/>
                <a:gd name="T15" fmla="*/ 38 h 1048"/>
                <a:gd name="T16" fmla="*/ 202 w 397"/>
                <a:gd name="T17" fmla="*/ 73 h 1048"/>
                <a:gd name="T18" fmla="*/ 139 w 397"/>
                <a:gd name="T19" fmla="*/ 121 h 1048"/>
                <a:gd name="T20" fmla="*/ 86 w 397"/>
                <a:gd name="T21" fmla="*/ 183 h 1048"/>
                <a:gd name="T22" fmla="*/ 44 w 397"/>
                <a:gd name="T23" fmla="*/ 261 h 1048"/>
                <a:gd name="T24" fmla="*/ 16 w 397"/>
                <a:gd name="T25" fmla="*/ 357 h 1048"/>
                <a:gd name="T26" fmla="*/ 1 w 397"/>
                <a:gd name="T27" fmla="*/ 475 h 1048"/>
                <a:gd name="T28" fmla="*/ 0 w 397"/>
                <a:gd name="T29" fmla="*/ 543 h 1048"/>
                <a:gd name="T30" fmla="*/ 1 w 397"/>
                <a:gd name="T31" fmla="*/ 576 h 1048"/>
                <a:gd name="T32" fmla="*/ 13 w 397"/>
                <a:gd name="T33" fmla="*/ 641 h 1048"/>
                <a:gd name="T34" fmla="*/ 34 w 397"/>
                <a:gd name="T35" fmla="*/ 707 h 1048"/>
                <a:gd name="T36" fmla="*/ 64 w 397"/>
                <a:gd name="T37" fmla="*/ 772 h 1048"/>
                <a:gd name="T38" fmla="*/ 121 w 397"/>
                <a:gd name="T39" fmla="*/ 869 h 1048"/>
                <a:gd name="T40" fmla="*/ 218 w 397"/>
                <a:gd name="T41" fmla="*/ 991 h 1048"/>
                <a:gd name="T42" fmla="*/ 275 w 397"/>
                <a:gd name="T43" fmla="*/ 1048 h 1048"/>
                <a:gd name="T44" fmla="*/ 276 w 397"/>
                <a:gd name="T45" fmla="*/ 1048 h 1048"/>
                <a:gd name="T46" fmla="*/ 254 w 397"/>
                <a:gd name="T47" fmla="*/ 996 h 1048"/>
                <a:gd name="T48" fmla="*/ 214 w 397"/>
                <a:gd name="T49" fmla="*/ 886 h 1048"/>
                <a:gd name="T50" fmla="*/ 183 w 397"/>
                <a:gd name="T51" fmla="*/ 773 h 1048"/>
                <a:gd name="T52" fmla="*/ 160 w 397"/>
                <a:gd name="T53" fmla="*/ 659 h 1048"/>
                <a:gd name="T54" fmla="*/ 148 w 397"/>
                <a:gd name="T55" fmla="*/ 546 h 1048"/>
                <a:gd name="T56" fmla="*/ 148 w 397"/>
                <a:gd name="T57" fmla="*/ 438 h 1048"/>
                <a:gd name="T58" fmla="*/ 162 w 397"/>
                <a:gd name="T59" fmla="*/ 337 h 1048"/>
                <a:gd name="T60" fmla="*/ 192 w 397"/>
                <a:gd name="T61" fmla="*/ 245 h 1048"/>
                <a:gd name="T62" fmla="*/ 213 w 397"/>
                <a:gd name="T63" fmla="*/ 205 h 1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7" h="1048">
                  <a:moveTo>
                    <a:pt x="213" y="205"/>
                  </a:moveTo>
                  <a:lnTo>
                    <a:pt x="232" y="173"/>
                  </a:lnTo>
                  <a:lnTo>
                    <a:pt x="275" y="113"/>
                  </a:lnTo>
                  <a:lnTo>
                    <a:pt x="322" y="63"/>
                  </a:lnTo>
                  <a:lnTo>
                    <a:pt x="371" y="18"/>
                  </a:lnTo>
                  <a:lnTo>
                    <a:pt x="397" y="0"/>
                  </a:lnTo>
                  <a:lnTo>
                    <a:pt x="354" y="11"/>
                  </a:lnTo>
                  <a:lnTo>
                    <a:pt x="275" y="38"/>
                  </a:lnTo>
                  <a:lnTo>
                    <a:pt x="202" y="73"/>
                  </a:lnTo>
                  <a:lnTo>
                    <a:pt x="139" y="121"/>
                  </a:lnTo>
                  <a:lnTo>
                    <a:pt x="86" y="183"/>
                  </a:lnTo>
                  <a:lnTo>
                    <a:pt x="44" y="261"/>
                  </a:lnTo>
                  <a:lnTo>
                    <a:pt x="16" y="357"/>
                  </a:lnTo>
                  <a:lnTo>
                    <a:pt x="1" y="475"/>
                  </a:lnTo>
                  <a:lnTo>
                    <a:pt x="0" y="543"/>
                  </a:lnTo>
                  <a:lnTo>
                    <a:pt x="1" y="576"/>
                  </a:lnTo>
                  <a:lnTo>
                    <a:pt x="13" y="641"/>
                  </a:lnTo>
                  <a:lnTo>
                    <a:pt x="34" y="707"/>
                  </a:lnTo>
                  <a:lnTo>
                    <a:pt x="64" y="772"/>
                  </a:lnTo>
                  <a:lnTo>
                    <a:pt x="121" y="869"/>
                  </a:lnTo>
                  <a:lnTo>
                    <a:pt x="218" y="991"/>
                  </a:lnTo>
                  <a:lnTo>
                    <a:pt x="275" y="1048"/>
                  </a:lnTo>
                  <a:lnTo>
                    <a:pt x="276" y="1048"/>
                  </a:lnTo>
                  <a:lnTo>
                    <a:pt x="254" y="996"/>
                  </a:lnTo>
                  <a:lnTo>
                    <a:pt x="214" y="886"/>
                  </a:lnTo>
                  <a:lnTo>
                    <a:pt x="183" y="773"/>
                  </a:lnTo>
                  <a:lnTo>
                    <a:pt x="160" y="659"/>
                  </a:lnTo>
                  <a:lnTo>
                    <a:pt x="148" y="546"/>
                  </a:lnTo>
                  <a:lnTo>
                    <a:pt x="148" y="438"/>
                  </a:lnTo>
                  <a:lnTo>
                    <a:pt x="162" y="337"/>
                  </a:lnTo>
                  <a:lnTo>
                    <a:pt x="192" y="245"/>
                  </a:lnTo>
                  <a:lnTo>
                    <a:pt x="213" y="205"/>
                  </a:lnTo>
                  <a:close/>
                </a:path>
              </a:pathLst>
            </a:custGeom>
            <a:solidFill>
              <a:srgbClr val="F485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6"/>
            <p:cNvSpPr>
              <a:spLocks/>
            </p:cNvSpPr>
            <p:nvPr/>
          </p:nvSpPr>
          <p:spPr bwMode="auto">
            <a:xfrm>
              <a:off x="3311525" y="917575"/>
              <a:ext cx="447675" cy="504825"/>
            </a:xfrm>
            <a:custGeom>
              <a:avLst/>
              <a:gdLst>
                <a:gd name="T0" fmla="*/ 1050 w 1129"/>
                <a:gd name="T1" fmla="*/ 408 h 1272"/>
                <a:gd name="T2" fmla="*/ 944 w 1129"/>
                <a:gd name="T3" fmla="*/ 290 h 1272"/>
                <a:gd name="T4" fmla="*/ 811 w 1129"/>
                <a:gd name="T5" fmla="*/ 136 h 1272"/>
                <a:gd name="T6" fmla="*/ 757 w 1129"/>
                <a:gd name="T7" fmla="*/ 66 h 1272"/>
                <a:gd name="T8" fmla="*/ 748 w 1129"/>
                <a:gd name="T9" fmla="*/ 47 h 1272"/>
                <a:gd name="T10" fmla="*/ 704 w 1129"/>
                <a:gd name="T11" fmla="*/ 31 h 1272"/>
                <a:gd name="T12" fmla="*/ 613 w 1129"/>
                <a:gd name="T13" fmla="*/ 10 h 1272"/>
                <a:gd name="T14" fmla="*/ 521 w 1129"/>
                <a:gd name="T15" fmla="*/ 0 h 1272"/>
                <a:gd name="T16" fmla="*/ 432 w 1129"/>
                <a:gd name="T17" fmla="*/ 1 h 1272"/>
                <a:gd name="T18" fmla="*/ 345 w 1129"/>
                <a:gd name="T19" fmla="*/ 17 h 1272"/>
                <a:gd name="T20" fmla="*/ 266 w 1129"/>
                <a:gd name="T21" fmla="*/ 45 h 1272"/>
                <a:gd name="T22" fmla="*/ 194 w 1129"/>
                <a:gd name="T23" fmla="*/ 91 h 1272"/>
                <a:gd name="T24" fmla="*/ 135 w 1129"/>
                <a:gd name="T25" fmla="*/ 152 h 1272"/>
                <a:gd name="T26" fmla="*/ 112 w 1129"/>
                <a:gd name="T27" fmla="*/ 191 h 1272"/>
                <a:gd name="T28" fmla="*/ 93 w 1129"/>
                <a:gd name="T29" fmla="*/ 223 h 1272"/>
                <a:gd name="T30" fmla="*/ 61 w 1129"/>
                <a:gd name="T31" fmla="*/ 292 h 1272"/>
                <a:gd name="T32" fmla="*/ 36 w 1129"/>
                <a:gd name="T33" fmla="*/ 363 h 1272"/>
                <a:gd name="T34" fmla="*/ 18 w 1129"/>
                <a:gd name="T35" fmla="*/ 437 h 1272"/>
                <a:gd name="T36" fmla="*/ 5 w 1129"/>
                <a:gd name="T37" fmla="*/ 511 h 1272"/>
                <a:gd name="T38" fmla="*/ 0 w 1129"/>
                <a:gd name="T39" fmla="*/ 586 h 1272"/>
                <a:gd name="T40" fmla="*/ 0 w 1129"/>
                <a:gd name="T41" fmla="*/ 661 h 1272"/>
                <a:gd name="T42" fmla="*/ 5 w 1129"/>
                <a:gd name="T43" fmla="*/ 735 h 1272"/>
                <a:gd name="T44" fmla="*/ 12 w 1129"/>
                <a:gd name="T45" fmla="*/ 771 h 1272"/>
                <a:gd name="T46" fmla="*/ 21 w 1129"/>
                <a:gd name="T47" fmla="*/ 824 h 1272"/>
                <a:gd name="T48" fmla="*/ 53 w 1129"/>
                <a:gd name="T49" fmla="*/ 927 h 1272"/>
                <a:gd name="T50" fmla="*/ 97 w 1129"/>
                <a:gd name="T51" fmla="*/ 1021 h 1272"/>
                <a:gd name="T52" fmla="*/ 156 w 1129"/>
                <a:gd name="T53" fmla="*/ 1106 h 1272"/>
                <a:gd name="T54" fmla="*/ 191 w 1129"/>
                <a:gd name="T55" fmla="*/ 1143 h 1272"/>
                <a:gd name="T56" fmla="*/ 211 w 1129"/>
                <a:gd name="T57" fmla="*/ 1163 h 1272"/>
                <a:gd name="T58" fmla="*/ 254 w 1129"/>
                <a:gd name="T59" fmla="*/ 1198 h 1272"/>
                <a:gd name="T60" fmla="*/ 299 w 1129"/>
                <a:gd name="T61" fmla="*/ 1225 h 1272"/>
                <a:gd name="T62" fmla="*/ 346 w 1129"/>
                <a:gd name="T63" fmla="*/ 1247 h 1272"/>
                <a:gd name="T64" fmla="*/ 394 w 1129"/>
                <a:gd name="T65" fmla="*/ 1261 h 1272"/>
                <a:gd name="T66" fmla="*/ 443 w 1129"/>
                <a:gd name="T67" fmla="*/ 1269 h 1272"/>
                <a:gd name="T68" fmla="*/ 491 w 1129"/>
                <a:gd name="T69" fmla="*/ 1272 h 1272"/>
                <a:gd name="T70" fmla="*/ 541 w 1129"/>
                <a:gd name="T71" fmla="*/ 1266 h 1272"/>
                <a:gd name="T72" fmla="*/ 614 w 1129"/>
                <a:gd name="T73" fmla="*/ 1249 h 1272"/>
                <a:gd name="T74" fmla="*/ 708 w 1129"/>
                <a:gd name="T75" fmla="*/ 1204 h 1272"/>
                <a:gd name="T76" fmla="*/ 796 w 1129"/>
                <a:gd name="T77" fmla="*/ 1135 h 1272"/>
                <a:gd name="T78" fmla="*/ 874 w 1129"/>
                <a:gd name="T79" fmla="*/ 1042 h 1272"/>
                <a:gd name="T80" fmla="*/ 909 w 1129"/>
                <a:gd name="T81" fmla="*/ 988 h 1272"/>
                <a:gd name="T82" fmla="*/ 980 w 1129"/>
                <a:gd name="T83" fmla="*/ 862 h 1272"/>
                <a:gd name="T84" fmla="*/ 1068 w 1129"/>
                <a:gd name="T85" fmla="*/ 687 h 1272"/>
                <a:gd name="T86" fmla="*/ 1107 w 1129"/>
                <a:gd name="T87" fmla="*/ 577 h 1272"/>
                <a:gd name="T88" fmla="*/ 1119 w 1129"/>
                <a:gd name="T89" fmla="*/ 524 h 1272"/>
                <a:gd name="T90" fmla="*/ 1125 w 1129"/>
                <a:gd name="T91" fmla="*/ 512 h 1272"/>
                <a:gd name="T92" fmla="*/ 1129 w 1129"/>
                <a:gd name="T93" fmla="*/ 498 h 1272"/>
                <a:gd name="T94" fmla="*/ 1126 w 1129"/>
                <a:gd name="T95" fmla="*/ 494 h 1272"/>
                <a:gd name="T96" fmla="*/ 1122 w 1129"/>
                <a:gd name="T97" fmla="*/ 490 h 1272"/>
                <a:gd name="T98" fmla="*/ 1085 w 1129"/>
                <a:gd name="T99" fmla="*/ 448 h 1272"/>
                <a:gd name="T100" fmla="*/ 1050 w 1129"/>
                <a:gd name="T101" fmla="*/ 408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29" h="1272">
                  <a:moveTo>
                    <a:pt x="1050" y="408"/>
                  </a:moveTo>
                  <a:lnTo>
                    <a:pt x="944" y="290"/>
                  </a:lnTo>
                  <a:lnTo>
                    <a:pt x="811" y="136"/>
                  </a:lnTo>
                  <a:lnTo>
                    <a:pt x="757" y="66"/>
                  </a:lnTo>
                  <a:lnTo>
                    <a:pt x="748" y="47"/>
                  </a:lnTo>
                  <a:lnTo>
                    <a:pt x="704" y="31"/>
                  </a:lnTo>
                  <a:lnTo>
                    <a:pt x="613" y="10"/>
                  </a:lnTo>
                  <a:lnTo>
                    <a:pt x="521" y="0"/>
                  </a:lnTo>
                  <a:lnTo>
                    <a:pt x="432" y="1"/>
                  </a:lnTo>
                  <a:lnTo>
                    <a:pt x="345" y="17"/>
                  </a:lnTo>
                  <a:lnTo>
                    <a:pt x="266" y="45"/>
                  </a:lnTo>
                  <a:lnTo>
                    <a:pt x="194" y="91"/>
                  </a:lnTo>
                  <a:lnTo>
                    <a:pt x="135" y="152"/>
                  </a:lnTo>
                  <a:lnTo>
                    <a:pt x="112" y="191"/>
                  </a:lnTo>
                  <a:lnTo>
                    <a:pt x="93" y="223"/>
                  </a:lnTo>
                  <a:lnTo>
                    <a:pt x="61" y="292"/>
                  </a:lnTo>
                  <a:lnTo>
                    <a:pt x="36" y="363"/>
                  </a:lnTo>
                  <a:lnTo>
                    <a:pt x="18" y="437"/>
                  </a:lnTo>
                  <a:lnTo>
                    <a:pt x="5" y="511"/>
                  </a:lnTo>
                  <a:lnTo>
                    <a:pt x="0" y="586"/>
                  </a:lnTo>
                  <a:lnTo>
                    <a:pt x="0" y="661"/>
                  </a:lnTo>
                  <a:lnTo>
                    <a:pt x="5" y="735"/>
                  </a:lnTo>
                  <a:lnTo>
                    <a:pt x="12" y="771"/>
                  </a:lnTo>
                  <a:lnTo>
                    <a:pt x="21" y="824"/>
                  </a:lnTo>
                  <a:lnTo>
                    <a:pt x="53" y="927"/>
                  </a:lnTo>
                  <a:lnTo>
                    <a:pt x="97" y="1021"/>
                  </a:lnTo>
                  <a:lnTo>
                    <a:pt x="156" y="1106"/>
                  </a:lnTo>
                  <a:lnTo>
                    <a:pt x="191" y="1143"/>
                  </a:lnTo>
                  <a:lnTo>
                    <a:pt x="211" y="1163"/>
                  </a:lnTo>
                  <a:lnTo>
                    <a:pt x="254" y="1198"/>
                  </a:lnTo>
                  <a:lnTo>
                    <a:pt x="299" y="1225"/>
                  </a:lnTo>
                  <a:lnTo>
                    <a:pt x="346" y="1247"/>
                  </a:lnTo>
                  <a:lnTo>
                    <a:pt x="394" y="1261"/>
                  </a:lnTo>
                  <a:lnTo>
                    <a:pt x="443" y="1269"/>
                  </a:lnTo>
                  <a:lnTo>
                    <a:pt x="491" y="1272"/>
                  </a:lnTo>
                  <a:lnTo>
                    <a:pt x="541" y="1266"/>
                  </a:lnTo>
                  <a:lnTo>
                    <a:pt x="614" y="1249"/>
                  </a:lnTo>
                  <a:lnTo>
                    <a:pt x="708" y="1204"/>
                  </a:lnTo>
                  <a:lnTo>
                    <a:pt x="796" y="1135"/>
                  </a:lnTo>
                  <a:lnTo>
                    <a:pt x="874" y="1042"/>
                  </a:lnTo>
                  <a:lnTo>
                    <a:pt x="909" y="988"/>
                  </a:lnTo>
                  <a:lnTo>
                    <a:pt x="980" y="862"/>
                  </a:lnTo>
                  <a:lnTo>
                    <a:pt x="1068" y="687"/>
                  </a:lnTo>
                  <a:lnTo>
                    <a:pt x="1107" y="577"/>
                  </a:lnTo>
                  <a:lnTo>
                    <a:pt x="1119" y="524"/>
                  </a:lnTo>
                  <a:lnTo>
                    <a:pt x="1125" y="512"/>
                  </a:lnTo>
                  <a:lnTo>
                    <a:pt x="1129" y="498"/>
                  </a:lnTo>
                  <a:lnTo>
                    <a:pt x="1126" y="494"/>
                  </a:lnTo>
                  <a:lnTo>
                    <a:pt x="1122" y="490"/>
                  </a:lnTo>
                  <a:lnTo>
                    <a:pt x="1085" y="448"/>
                  </a:lnTo>
                  <a:lnTo>
                    <a:pt x="1050" y="408"/>
                  </a:lnTo>
                  <a:close/>
                </a:path>
              </a:pathLst>
            </a:custGeom>
            <a:solidFill>
              <a:srgbClr val="F591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57"/>
            <p:cNvSpPr>
              <a:spLocks/>
            </p:cNvSpPr>
            <p:nvPr/>
          </p:nvSpPr>
          <p:spPr bwMode="auto">
            <a:xfrm>
              <a:off x="3557588" y="485775"/>
              <a:ext cx="387350" cy="588963"/>
            </a:xfrm>
            <a:custGeom>
              <a:avLst/>
              <a:gdLst>
                <a:gd name="T0" fmla="*/ 65 w 975"/>
                <a:gd name="T1" fmla="*/ 284 h 1487"/>
                <a:gd name="T2" fmla="*/ 44 w 975"/>
                <a:gd name="T3" fmla="*/ 324 h 1487"/>
                <a:gd name="T4" fmla="*/ 14 w 975"/>
                <a:gd name="T5" fmla="*/ 416 h 1487"/>
                <a:gd name="T6" fmla="*/ 0 w 975"/>
                <a:gd name="T7" fmla="*/ 517 h 1487"/>
                <a:gd name="T8" fmla="*/ 0 w 975"/>
                <a:gd name="T9" fmla="*/ 625 h 1487"/>
                <a:gd name="T10" fmla="*/ 12 w 975"/>
                <a:gd name="T11" fmla="*/ 738 h 1487"/>
                <a:gd name="T12" fmla="*/ 35 w 975"/>
                <a:gd name="T13" fmla="*/ 852 h 1487"/>
                <a:gd name="T14" fmla="*/ 66 w 975"/>
                <a:gd name="T15" fmla="*/ 965 h 1487"/>
                <a:gd name="T16" fmla="*/ 106 w 975"/>
                <a:gd name="T17" fmla="*/ 1075 h 1487"/>
                <a:gd name="T18" fmla="*/ 128 w 975"/>
                <a:gd name="T19" fmla="*/ 1127 h 1487"/>
                <a:gd name="T20" fmla="*/ 137 w 975"/>
                <a:gd name="T21" fmla="*/ 1129 h 1487"/>
                <a:gd name="T22" fmla="*/ 176 w 975"/>
                <a:gd name="T23" fmla="*/ 1156 h 1487"/>
                <a:gd name="T24" fmla="*/ 262 w 975"/>
                <a:gd name="T25" fmla="*/ 1230 h 1487"/>
                <a:gd name="T26" fmla="*/ 332 w 975"/>
                <a:gd name="T27" fmla="*/ 1290 h 1487"/>
                <a:gd name="T28" fmla="*/ 391 w 975"/>
                <a:gd name="T29" fmla="*/ 1343 h 1487"/>
                <a:gd name="T30" fmla="*/ 460 w 975"/>
                <a:gd name="T31" fmla="*/ 1404 h 1487"/>
                <a:gd name="T32" fmla="*/ 469 w 975"/>
                <a:gd name="T33" fmla="*/ 1412 h 1487"/>
                <a:gd name="T34" fmla="*/ 478 w 975"/>
                <a:gd name="T35" fmla="*/ 1420 h 1487"/>
                <a:gd name="T36" fmla="*/ 514 w 975"/>
                <a:gd name="T37" fmla="*/ 1452 h 1487"/>
                <a:gd name="T38" fmla="*/ 553 w 975"/>
                <a:gd name="T39" fmla="*/ 1487 h 1487"/>
                <a:gd name="T40" fmla="*/ 573 w 975"/>
                <a:gd name="T41" fmla="*/ 1475 h 1487"/>
                <a:gd name="T42" fmla="*/ 612 w 975"/>
                <a:gd name="T43" fmla="*/ 1445 h 1487"/>
                <a:gd name="T44" fmla="*/ 670 w 975"/>
                <a:gd name="T45" fmla="*/ 1383 h 1487"/>
                <a:gd name="T46" fmla="*/ 745 w 975"/>
                <a:gd name="T47" fmla="*/ 1277 h 1487"/>
                <a:gd name="T48" fmla="*/ 823 w 975"/>
                <a:gd name="T49" fmla="*/ 1150 h 1487"/>
                <a:gd name="T50" fmla="*/ 862 w 975"/>
                <a:gd name="T51" fmla="*/ 1081 h 1487"/>
                <a:gd name="T52" fmla="*/ 893 w 975"/>
                <a:gd name="T53" fmla="*/ 1023 h 1487"/>
                <a:gd name="T54" fmla="*/ 940 w 975"/>
                <a:gd name="T55" fmla="*/ 898 h 1487"/>
                <a:gd name="T56" fmla="*/ 967 w 975"/>
                <a:gd name="T57" fmla="*/ 769 h 1487"/>
                <a:gd name="T58" fmla="*/ 975 w 975"/>
                <a:gd name="T59" fmla="*/ 638 h 1487"/>
                <a:gd name="T60" fmla="*/ 964 w 975"/>
                <a:gd name="T61" fmla="*/ 508 h 1487"/>
                <a:gd name="T62" fmla="*/ 936 w 975"/>
                <a:gd name="T63" fmla="*/ 385 h 1487"/>
                <a:gd name="T64" fmla="*/ 888 w 975"/>
                <a:gd name="T65" fmla="*/ 271 h 1487"/>
                <a:gd name="T66" fmla="*/ 840 w 975"/>
                <a:gd name="T67" fmla="*/ 196 h 1487"/>
                <a:gd name="T68" fmla="*/ 803 w 975"/>
                <a:gd name="T69" fmla="*/ 149 h 1487"/>
                <a:gd name="T70" fmla="*/ 783 w 975"/>
                <a:gd name="T71" fmla="*/ 129 h 1487"/>
                <a:gd name="T72" fmla="*/ 753 w 975"/>
                <a:gd name="T73" fmla="*/ 100 h 1487"/>
                <a:gd name="T74" fmla="*/ 691 w 975"/>
                <a:gd name="T75" fmla="*/ 55 h 1487"/>
                <a:gd name="T76" fmla="*/ 625 w 975"/>
                <a:gd name="T77" fmla="*/ 24 h 1487"/>
                <a:gd name="T78" fmla="*/ 556 w 975"/>
                <a:gd name="T79" fmla="*/ 5 h 1487"/>
                <a:gd name="T80" fmla="*/ 487 w 975"/>
                <a:gd name="T81" fmla="*/ 0 h 1487"/>
                <a:gd name="T82" fmla="*/ 417 w 975"/>
                <a:gd name="T83" fmla="*/ 7 h 1487"/>
                <a:gd name="T84" fmla="*/ 349 w 975"/>
                <a:gd name="T85" fmla="*/ 26 h 1487"/>
                <a:gd name="T86" fmla="*/ 281 w 975"/>
                <a:gd name="T87" fmla="*/ 59 h 1487"/>
                <a:gd name="T88" fmla="*/ 249 w 975"/>
                <a:gd name="T89" fmla="*/ 79 h 1487"/>
                <a:gd name="T90" fmla="*/ 223 w 975"/>
                <a:gd name="T91" fmla="*/ 97 h 1487"/>
                <a:gd name="T92" fmla="*/ 174 w 975"/>
                <a:gd name="T93" fmla="*/ 142 h 1487"/>
                <a:gd name="T94" fmla="*/ 127 w 975"/>
                <a:gd name="T95" fmla="*/ 192 h 1487"/>
                <a:gd name="T96" fmla="*/ 84 w 975"/>
                <a:gd name="T97" fmla="*/ 252 h 1487"/>
                <a:gd name="T98" fmla="*/ 65 w 975"/>
                <a:gd name="T99" fmla="*/ 284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75" h="1487">
                  <a:moveTo>
                    <a:pt x="65" y="284"/>
                  </a:moveTo>
                  <a:lnTo>
                    <a:pt x="44" y="324"/>
                  </a:lnTo>
                  <a:lnTo>
                    <a:pt x="14" y="416"/>
                  </a:lnTo>
                  <a:lnTo>
                    <a:pt x="0" y="517"/>
                  </a:lnTo>
                  <a:lnTo>
                    <a:pt x="0" y="625"/>
                  </a:lnTo>
                  <a:lnTo>
                    <a:pt x="12" y="738"/>
                  </a:lnTo>
                  <a:lnTo>
                    <a:pt x="35" y="852"/>
                  </a:lnTo>
                  <a:lnTo>
                    <a:pt x="66" y="965"/>
                  </a:lnTo>
                  <a:lnTo>
                    <a:pt x="106" y="1075"/>
                  </a:lnTo>
                  <a:lnTo>
                    <a:pt x="128" y="1127"/>
                  </a:lnTo>
                  <a:lnTo>
                    <a:pt x="137" y="1129"/>
                  </a:lnTo>
                  <a:lnTo>
                    <a:pt x="176" y="1156"/>
                  </a:lnTo>
                  <a:lnTo>
                    <a:pt x="262" y="1230"/>
                  </a:lnTo>
                  <a:lnTo>
                    <a:pt x="332" y="1290"/>
                  </a:lnTo>
                  <a:lnTo>
                    <a:pt x="391" y="1343"/>
                  </a:lnTo>
                  <a:lnTo>
                    <a:pt x="460" y="1404"/>
                  </a:lnTo>
                  <a:lnTo>
                    <a:pt x="469" y="1412"/>
                  </a:lnTo>
                  <a:lnTo>
                    <a:pt x="478" y="1420"/>
                  </a:lnTo>
                  <a:lnTo>
                    <a:pt x="514" y="1452"/>
                  </a:lnTo>
                  <a:lnTo>
                    <a:pt x="553" y="1487"/>
                  </a:lnTo>
                  <a:lnTo>
                    <a:pt x="573" y="1475"/>
                  </a:lnTo>
                  <a:lnTo>
                    <a:pt x="612" y="1445"/>
                  </a:lnTo>
                  <a:lnTo>
                    <a:pt x="670" y="1383"/>
                  </a:lnTo>
                  <a:lnTo>
                    <a:pt x="745" y="1277"/>
                  </a:lnTo>
                  <a:lnTo>
                    <a:pt x="823" y="1150"/>
                  </a:lnTo>
                  <a:lnTo>
                    <a:pt x="862" y="1081"/>
                  </a:lnTo>
                  <a:lnTo>
                    <a:pt x="893" y="1023"/>
                  </a:lnTo>
                  <a:lnTo>
                    <a:pt x="940" y="898"/>
                  </a:lnTo>
                  <a:lnTo>
                    <a:pt x="967" y="769"/>
                  </a:lnTo>
                  <a:lnTo>
                    <a:pt x="975" y="638"/>
                  </a:lnTo>
                  <a:lnTo>
                    <a:pt x="964" y="508"/>
                  </a:lnTo>
                  <a:lnTo>
                    <a:pt x="936" y="385"/>
                  </a:lnTo>
                  <a:lnTo>
                    <a:pt x="888" y="271"/>
                  </a:lnTo>
                  <a:lnTo>
                    <a:pt x="840" y="196"/>
                  </a:lnTo>
                  <a:lnTo>
                    <a:pt x="803" y="149"/>
                  </a:lnTo>
                  <a:lnTo>
                    <a:pt x="783" y="129"/>
                  </a:lnTo>
                  <a:lnTo>
                    <a:pt x="753" y="100"/>
                  </a:lnTo>
                  <a:lnTo>
                    <a:pt x="691" y="55"/>
                  </a:lnTo>
                  <a:lnTo>
                    <a:pt x="625" y="24"/>
                  </a:lnTo>
                  <a:lnTo>
                    <a:pt x="556" y="5"/>
                  </a:lnTo>
                  <a:lnTo>
                    <a:pt x="487" y="0"/>
                  </a:lnTo>
                  <a:lnTo>
                    <a:pt x="417" y="7"/>
                  </a:lnTo>
                  <a:lnTo>
                    <a:pt x="349" y="26"/>
                  </a:lnTo>
                  <a:lnTo>
                    <a:pt x="281" y="59"/>
                  </a:lnTo>
                  <a:lnTo>
                    <a:pt x="249" y="79"/>
                  </a:lnTo>
                  <a:lnTo>
                    <a:pt x="223" y="97"/>
                  </a:lnTo>
                  <a:lnTo>
                    <a:pt x="174" y="142"/>
                  </a:lnTo>
                  <a:lnTo>
                    <a:pt x="127" y="192"/>
                  </a:lnTo>
                  <a:lnTo>
                    <a:pt x="84" y="252"/>
                  </a:lnTo>
                  <a:lnTo>
                    <a:pt x="65" y="284"/>
                  </a:lnTo>
                  <a:close/>
                </a:path>
              </a:pathLst>
            </a:custGeom>
            <a:solidFill>
              <a:srgbClr val="F591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8"/>
            <p:cNvSpPr>
              <a:spLocks/>
            </p:cNvSpPr>
            <p:nvPr/>
          </p:nvSpPr>
          <p:spPr bwMode="auto">
            <a:xfrm>
              <a:off x="3608388" y="931863"/>
              <a:ext cx="815975" cy="841375"/>
            </a:xfrm>
            <a:custGeom>
              <a:avLst/>
              <a:gdLst>
                <a:gd name="T0" fmla="*/ 2057 w 2057"/>
                <a:gd name="T1" fmla="*/ 1867 h 2117"/>
                <a:gd name="T2" fmla="*/ 2049 w 2057"/>
                <a:gd name="T3" fmla="*/ 1861 h 2117"/>
                <a:gd name="T4" fmla="*/ 2014 w 2057"/>
                <a:gd name="T5" fmla="*/ 1828 h 2117"/>
                <a:gd name="T6" fmla="*/ 1782 w 2057"/>
                <a:gd name="T7" fmla="*/ 1611 h 2117"/>
                <a:gd name="T8" fmla="*/ 864 w 2057"/>
                <a:gd name="T9" fmla="*/ 757 h 2117"/>
                <a:gd name="T10" fmla="*/ 427 w 2057"/>
                <a:gd name="T11" fmla="*/ 360 h 2117"/>
                <a:gd name="T12" fmla="*/ 388 w 2057"/>
                <a:gd name="T13" fmla="*/ 325 h 2117"/>
                <a:gd name="T14" fmla="*/ 352 w 2057"/>
                <a:gd name="T15" fmla="*/ 293 h 2117"/>
                <a:gd name="T16" fmla="*/ 343 w 2057"/>
                <a:gd name="T17" fmla="*/ 285 h 2117"/>
                <a:gd name="T18" fmla="*/ 334 w 2057"/>
                <a:gd name="T19" fmla="*/ 277 h 2117"/>
                <a:gd name="T20" fmla="*/ 265 w 2057"/>
                <a:gd name="T21" fmla="*/ 216 h 2117"/>
                <a:gd name="T22" fmla="*/ 206 w 2057"/>
                <a:gd name="T23" fmla="*/ 163 h 2117"/>
                <a:gd name="T24" fmla="*/ 136 w 2057"/>
                <a:gd name="T25" fmla="*/ 103 h 2117"/>
                <a:gd name="T26" fmla="*/ 50 w 2057"/>
                <a:gd name="T27" fmla="*/ 29 h 2117"/>
                <a:gd name="T28" fmla="*/ 11 w 2057"/>
                <a:gd name="T29" fmla="*/ 2 h 2117"/>
                <a:gd name="T30" fmla="*/ 2 w 2057"/>
                <a:gd name="T31" fmla="*/ 0 h 2117"/>
                <a:gd name="T32" fmla="*/ 1 w 2057"/>
                <a:gd name="T33" fmla="*/ 0 h 2117"/>
                <a:gd name="T34" fmla="*/ 1 w 2057"/>
                <a:gd name="T35" fmla="*/ 0 h 2117"/>
                <a:gd name="T36" fmla="*/ 0 w 2057"/>
                <a:gd name="T37" fmla="*/ 1 h 2117"/>
                <a:gd name="T38" fmla="*/ 0 w 2057"/>
                <a:gd name="T39" fmla="*/ 3 h 2117"/>
                <a:gd name="T40" fmla="*/ 1 w 2057"/>
                <a:gd name="T41" fmla="*/ 9 h 2117"/>
                <a:gd name="T42" fmla="*/ 10 w 2057"/>
                <a:gd name="T43" fmla="*/ 28 h 2117"/>
                <a:gd name="T44" fmla="*/ 64 w 2057"/>
                <a:gd name="T45" fmla="*/ 98 h 2117"/>
                <a:gd name="T46" fmla="*/ 197 w 2057"/>
                <a:gd name="T47" fmla="*/ 252 h 2117"/>
                <a:gd name="T48" fmla="*/ 303 w 2057"/>
                <a:gd name="T49" fmla="*/ 370 h 2117"/>
                <a:gd name="T50" fmla="*/ 338 w 2057"/>
                <a:gd name="T51" fmla="*/ 410 h 2117"/>
                <a:gd name="T52" fmla="*/ 375 w 2057"/>
                <a:gd name="T53" fmla="*/ 452 h 2117"/>
                <a:gd name="T54" fmla="*/ 379 w 2057"/>
                <a:gd name="T55" fmla="*/ 456 h 2117"/>
                <a:gd name="T56" fmla="*/ 382 w 2057"/>
                <a:gd name="T57" fmla="*/ 460 h 2117"/>
                <a:gd name="T58" fmla="*/ 789 w 2057"/>
                <a:gd name="T59" fmla="*/ 908 h 2117"/>
                <a:gd name="T60" fmla="*/ 1652 w 2057"/>
                <a:gd name="T61" fmla="*/ 1840 h 2117"/>
                <a:gd name="T62" fmla="*/ 1871 w 2057"/>
                <a:gd name="T63" fmla="*/ 2075 h 2117"/>
                <a:gd name="T64" fmla="*/ 1905 w 2057"/>
                <a:gd name="T65" fmla="*/ 2110 h 2117"/>
                <a:gd name="T66" fmla="*/ 1911 w 2057"/>
                <a:gd name="T67" fmla="*/ 2117 h 2117"/>
                <a:gd name="T68" fmla="*/ 1915 w 2057"/>
                <a:gd name="T69" fmla="*/ 2117 h 2117"/>
                <a:gd name="T70" fmla="*/ 1930 w 2057"/>
                <a:gd name="T71" fmla="*/ 2114 h 2117"/>
                <a:gd name="T72" fmla="*/ 1946 w 2057"/>
                <a:gd name="T73" fmla="*/ 2106 h 2117"/>
                <a:gd name="T74" fmla="*/ 1989 w 2057"/>
                <a:gd name="T75" fmla="*/ 2067 h 2117"/>
                <a:gd name="T76" fmla="*/ 2014 w 2057"/>
                <a:gd name="T77" fmla="*/ 2028 h 2117"/>
                <a:gd name="T78" fmla="*/ 2036 w 2057"/>
                <a:gd name="T79" fmla="*/ 1987 h 2117"/>
                <a:gd name="T80" fmla="*/ 2054 w 2057"/>
                <a:gd name="T81" fmla="*/ 1918 h 2117"/>
                <a:gd name="T82" fmla="*/ 2057 w 2057"/>
                <a:gd name="T83" fmla="*/ 1895 h 2117"/>
                <a:gd name="T84" fmla="*/ 2057 w 2057"/>
                <a:gd name="T85" fmla="*/ 1872 h 2117"/>
                <a:gd name="T86" fmla="*/ 2057 w 2057"/>
                <a:gd name="T87" fmla="*/ 1867 h 2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57" h="2117">
                  <a:moveTo>
                    <a:pt x="2057" y="1867"/>
                  </a:moveTo>
                  <a:lnTo>
                    <a:pt x="2049" y="1861"/>
                  </a:lnTo>
                  <a:lnTo>
                    <a:pt x="2014" y="1828"/>
                  </a:lnTo>
                  <a:lnTo>
                    <a:pt x="1782" y="1611"/>
                  </a:lnTo>
                  <a:lnTo>
                    <a:pt x="864" y="757"/>
                  </a:lnTo>
                  <a:lnTo>
                    <a:pt x="427" y="360"/>
                  </a:lnTo>
                  <a:lnTo>
                    <a:pt x="388" y="325"/>
                  </a:lnTo>
                  <a:lnTo>
                    <a:pt x="352" y="293"/>
                  </a:lnTo>
                  <a:lnTo>
                    <a:pt x="343" y="285"/>
                  </a:lnTo>
                  <a:lnTo>
                    <a:pt x="334" y="277"/>
                  </a:lnTo>
                  <a:lnTo>
                    <a:pt x="265" y="216"/>
                  </a:lnTo>
                  <a:lnTo>
                    <a:pt x="206" y="163"/>
                  </a:lnTo>
                  <a:lnTo>
                    <a:pt x="136" y="103"/>
                  </a:lnTo>
                  <a:lnTo>
                    <a:pt x="50" y="29"/>
                  </a:lnTo>
                  <a:lnTo>
                    <a:pt x="11" y="2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1" y="9"/>
                  </a:lnTo>
                  <a:lnTo>
                    <a:pt x="10" y="28"/>
                  </a:lnTo>
                  <a:lnTo>
                    <a:pt x="64" y="98"/>
                  </a:lnTo>
                  <a:lnTo>
                    <a:pt x="197" y="252"/>
                  </a:lnTo>
                  <a:lnTo>
                    <a:pt x="303" y="370"/>
                  </a:lnTo>
                  <a:lnTo>
                    <a:pt x="338" y="410"/>
                  </a:lnTo>
                  <a:lnTo>
                    <a:pt x="375" y="452"/>
                  </a:lnTo>
                  <a:lnTo>
                    <a:pt x="379" y="456"/>
                  </a:lnTo>
                  <a:lnTo>
                    <a:pt x="382" y="460"/>
                  </a:lnTo>
                  <a:lnTo>
                    <a:pt x="789" y="908"/>
                  </a:lnTo>
                  <a:lnTo>
                    <a:pt x="1652" y="1840"/>
                  </a:lnTo>
                  <a:lnTo>
                    <a:pt x="1871" y="2075"/>
                  </a:lnTo>
                  <a:lnTo>
                    <a:pt x="1905" y="2110"/>
                  </a:lnTo>
                  <a:lnTo>
                    <a:pt x="1911" y="2117"/>
                  </a:lnTo>
                  <a:lnTo>
                    <a:pt x="1915" y="2117"/>
                  </a:lnTo>
                  <a:lnTo>
                    <a:pt x="1930" y="2114"/>
                  </a:lnTo>
                  <a:lnTo>
                    <a:pt x="1946" y="2106"/>
                  </a:lnTo>
                  <a:lnTo>
                    <a:pt x="1989" y="2067"/>
                  </a:lnTo>
                  <a:lnTo>
                    <a:pt x="2014" y="2028"/>
                  </a:lnTo>
                  <a:lnTo>
                    <a:pt x="2036" y="1987"/>
                  </a:lnTo>
                  <a:lnTo>
                    <a:pt x="2054" y="1918"/>
                  </a:lnTo>
                  <a:lnTo>
                    <a:pt x="2057" y="1895"/>
                  </a:lnTo>
                  <a:lnTo>
                    <a:pt x="2057" y="1872"/>
                  </a:lnTo>
                  <a:lnTo>
                    <a:pt x="2057" y="1867"/>
                  </a:lnTo>
                  <a:close/>
                </a:path>
              </a:pathLst>
            </a:custGeom>
            <a:solidFill>
              <a:srgbClr val="F59B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60"/>
            <p:cNvSpPr>
              <a:spLocks/>
            </p:cNvSpPr>
            <p:nvPr/>
          </p:nvSpPr>
          <p:spPr bwMode="auto">
            <a:xfrm>
              <a:off x="4929188" y="2259013"/>
              <a:ext cx="1588" cy="0"/>
            </a:xfrm>
            <a:custGeom>
              <a:avLst/>
              <a:gdLst>
                <a:gd name="T0" fmla="*/ 4 w 5"/>
                <a:gd name="T1" fmla="*/ 4 h 4"/>
                <a:gd name="T2" fmla="*/ 4 w 5"/>
                <a:gd name="T3" fmla="*/ 4 h 4"/>
                <a:gd name="T4" fmla="*/ 0 w 5"/>
                <a:gd name="T5" fmla="*/ 0 h 4"/>
                <a:gd name="T6" fmla="*/ 1 w 5"/>
                <a:gd name="T7" fmla="*/ 0 h 4"/>
                <a:gd name="T8" fmla="*/ 1 w 5"/>
                <a:gd name="T9" fmla="*/ 0 h 4"/>
                <a:gd name="T10" fmla="*/ 5 w 5"/>
                <a:gd name="T11" fmla="*/ 3 h 4"/>
                <a:gd name="T12" fmla="*/ 4 w 5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lnTo>
                    <a:pt x="4" y="4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5" y="3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6A6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14157" y="1512061"/>
            <a:ext cx="5356125" cy="461647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r>
              <a:rPr lang="da-DK" sz="2400" b="1" cap="all" dirty="0">
                <a:solidFill>
                  <a:schemeClr val="tx2"/>
                </a:solidFill>
                <a:ea typeface="Kozuka Gothic Pro EL" panose="020B0200000000000000" pitchFamily="34" charset="-128"/>
                <a:cs typeface="Lato Regular"/>
              </a:rPr>
              <a:t>Lorem ipsum dolor sit amet</a:t>
            </a:r>
            <a:endParaRPr lang="id-ID" sz="2400" b="1" cap="all" dirty="0">
              <a:solidFill>
                <a:schemeClr val="tx2"/>
              </a:solidFill>
              <a:ea typeface="Kozuka Gothic Pro EL" panose="020B0200000000000000" pitchFamily="34" charset="-128"/>
              <a:cs typeface="Lato Regular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14157" y="2011488"/>
            <a:ext cx="5356125" cy="95896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tx2"/>
                </a:solidFill>
              </a:rPr>
              <a:t>Lorem ipsum dolor sit </a:t>
            </a:r>
            <a:r>
              <a:rPr lang="en-US" sz="1600" dirty="0" err="1">
                <a:solidFill>
                  <a:schemeClr val="tx2"/>
                </a:solidFill>
              </a:rPr>
              <a:t>amet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velit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proin</a:t>
            </a:r>
            <a:r>
              <a:rPr lang="en-US" sz="1600" dirty="0">
                <a:solidFill>
                  <a:schemeClr val="tx2"/>
                </a:solidFill>
              </a:rPr>
              <a:t>, ipsum </a:t>
            </a:r>
            <a:r>
              <a:rPr lang="en-US" sz="1600" dirty="0" err="1">
                <a:solidFill>
                  <a:schemeClr val="tx2"/>
                </a:solidFill>
              </a:rPr>
              <a:t>orci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justo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proin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suspendisse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lacinia</a:t>
            </a:r>
            <a:r>
              <a:rPr lang="en-US" sz="1600" dirty="0">
                <a:solidFill>
                  <a:schemeClr val="tx2"/>
                </a:solidFill>
              </a:rPr>
              <a:t> ac </a:t>
            </a:r>
            <a:r>
              <a:rPr lang="en-US" sz="1600" dirty="0" err="1">
                <a:solidFill>
                  <a:schemeClr val="tx2"/>
                </a:solidFill>
              </a:rPr>
              <a:t>proin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sed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sed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erat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nisl</a:t>
            </a:r>
            <a:r>
              <a:rPr lang="en-US" sz="1600" dirty="0">
                <a:solidFill>
                  <a:schemeClr val="tx2"/>
                </a:solidFill>
              </a:rPr>
              <a:t>. </a:t>
            </a:r>
            <a:r>
              <a:rPr lang="en-US" sz="1600" dirty="0" err="1">
                <a:solidFill>
                  <a:schemeClr val="tx2"/>
                </a:solidFill>
              </a:rPr>
              <a:t>Placeat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nulla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nam</a:t>
            </a:r>
            <a:r>
              <a:rPr lang="en-US" sz="1600" dirty="0">
                <a:solidFill>
                  <a:schemeClr val="tx2"/>
                </a:solidFill>
              </a:rPr>
              <a:t> cursus vitae, libero </a:t>
            </a:r>
            <a:r>
              <a:rPr lang="en-US" sz="1600" dirty="0" err="1">
                <a:solidFill>
                  <a:schemeClr val="tx2"/>
                </a:solidFill>
              </a:rPr>
              <a:t>vel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ut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mauris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tellus</a:t>
            </a:r>
            <a:r>
              <a:rPr lang="en-US" sz="1600" dirty="0">
                <a:solidFill>
                  <a:schemeClr val="tx2"/>
                </a:solidFill>
              </a:rPr>
              <a:t>, in </a:t>
            </a:r>
            <a:r>
              <a:rPr lang="en-US" sz="1600" dirty="0" smtClean="0">
                <a:solidFill>
                  <a:schemeClr val="tx2"/>
                </a:solidFill>
              </a:rPr>
              <a:t>dis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posuere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it.</a:t>
            </a:r>
            <a:endParaRPr lang="en-US" sz="1600" dirty="0">
              <a:solidFill>
                <a:schemeClr val="tx2"/>
              </a:solidFill>
              <a:cs typeface="Lato Ligh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14157" y="4682252"/>
            <a:ext cx="5356125" cy="95896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 err="1">
                <a:solidFill>
                  <a:schemeClr val="tx2"/>
                </a:solidFill>
              </a:rPr>
              <a:t>Quis</a:t>
            </a:r>
            <a:r>
              <a:rPr lang="en-US" sz="1600" dirty="0">
                <a:solidFill>
                  <a:schemeClr val="tx2"/>
                </a:solidFill>
              </a:rPr>
              <a:t> pharetra </a:t>
            </a:r>
            <a:r>
              <a:rPr lang="en-US" sz="1600" dirty="0" err="1">
                <a:solidFill>
                  <a:schemeClr val="tx2"/>
                </a:solidFill>
              </a:rPr>
              <a:t>venenatis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amet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aenean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aliquet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adipiscing</a:t>
            </a:r>
            <a:r>
              <a:rPr lang="en-US" sz="1600" dirty="0">
                <a:solidFill>
                  <a:schemeClr val="tx2"/>
                </a:solidFill>
              </a:rPr>
              <a:t> integer </a:t>
            </a:r>
            <a:r>
              <a:rPr lang="en-US" sz="1600" dirty="0" err="1">
                <a:solidFill>
                  <a:schemeClr val="tx2"/>
                </a:solidFill>
              </a:rPr>
              <a:t>nulla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nam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praesentium</a:t>
            </a:r>
            <a:r>
              <a:rPr lang="en-US" sz="1600" dirty="0">
                <a:solidFill>
                  <a:schemeClr val="tx2"/>
                </a:solidFill>
              </a:rPr>
              <a:t> class, </a:t>
            </a:r>
            <a:r>
              <a:rPr lang="en-US" sz="1600" dirty="0" err="1">
                <a:solidFill>
                  <a:schemeClr val="tx2"/>
                </a:solidFill>
              </a:rPr>
              <a:t>etiam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iaculis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neque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leo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ineger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sociis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luctus</a:t>
            </a:r>
            <a:r>
              <a:rPr lang="en-US" sz="1600" dirty="0">
                <a:solidFill>
                  <a:schemeClr val="tx2"/>
                </a:solidFill>
              </a:rPr>
              <a:t> at </a:t>
            </a:r>
            <a:r>
              <a:rPr lang="en-US" sz="1600" dirty="0" err="1">
                <a:solidFill>
                  <a:schemeClr val="tx2"/>
                </a:solidFill>
              </a:rPr>
              <a:t>amet</a:t>
            </a:r>
            <a:r>
              <a:rPr lang="en-US" sz="1600" dirty="0">
                <a:solidFill>
                  <a:schemeClr val="tx2"/>
                </a:solidFill>
              </a:rPr>
              <a:t> vitae </a:t>
            </a:r>
            <a:r>
              <a:rPr lang="en-US" sz="1600" dirty="0" err="1">
                <a:solidFill>
                  <a:schemeClr val="tx2"/>
                </a:solidFill>
              </a:rPr>
              <a:t>dapibus</a:t>
            </a:r>
            <a:r>
              <a:rPr lang="en-US" sz="1600" dirty="0">
                <a:solidFill>
                  <a:schemeClr val="tx2"/>
                </a:solidFill>
              </a:rPr>
              <a:t> pharetra </a:t>
            </a:r>
            <a:r>
              <a:rPr lang="en-US" sz="1600" dirty="0" err="1" smtClean="0">
                <a:solidFill>
                  <a:schemeClr val="tx2"/>
                </a:solidFill>
              </a:rPr>
              <a:t>porttitor</a:t>
            </a:r>
            <a:r>
              <a:rPr lang="en-US" sz="1600" dirty="0" smtClean="0">
                <a:solidFill>
                  <a:schemeClr val="tx2"/>
                </a:solidFill>
              </a:rPr>
              <a:t> it.</a:t>
            </a:r>
            <a:endParaRPr lang="en-US" sz="1600" dirty="0">
              <a:solidFill>
                <a:schemeClr val="tx2"/>
              </a:solidFill>
              <a:cs typeface="Lato Light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563690" y="3224403"/>
            <a:ext cx="4800308" cy="1146884"/>
            <a:chOff x="563690" y="3216116"/>
            <a:chExt cx="3695591" cy="882945"/>
          </a:xfrm>
        </p:grpSpPr>
        <p:sp>
          <p:nvSpPr>
            <p:cNvPr id="68" name="Teardrop 67"/>
            <p:cNvSpPr/>
            <p:nvPr/>
          </p:nvSpPr>
          <p:spPr>
            <a:xfrm rot="2700000" flipH="1">
              <a:off x="699314" y="3216116"/>
              <a:ext cx="496906" cy="496906"/>
            </a:xfrm>
            <a:prstGeom prst="teardrop">
              <a:avLst/>
            </a:prstGeom>
            <a:solidFill>
              <a:srgbClr val="F485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69" name="Teardrop 68"/>
            <p:cNvSpPr/>
            <p:nvPr/>
          </p:nvSpPr>
          <p:spPr>
            <a:xfrm rot="2700000" flipH="1">
              <a:off x="1675124" y="3216116"/>
              <a:ext cx="496906" cy="496906"/>
            </a:xfrm>
            <a:prstGeom prst="teardrop">
              <a:avLst/>
            </a:prstGeom>
            <a:solidFill>
              <a:srgbClr val="447F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0" name="Teardrop 69"/>
            <p:cNvSpPr/>
            <p:nvPr/>
          </p:nvSpPr>
          <p:spPr>
            <a:xfrm rot="2700000" flipH="1">
              <a:off x="2650936" y="3216116"/>
              <a:ext cx="496906" cy="496906"/>
            </a:xfrm>
            <a:prstGeom prst="teardrop">
              <a:avLst/>
            </a:prstGeom>
            <a:solidFill>
              <a:srgbClr val="EECA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1" name="Teardrop 70"/>
            <p:cNvSpPr/>
            <p:nvPr/>
          </p:nvSpPr>
          <p:spPr>
            <a:xfrm rot="2700000" flipH="1">
              <a:off x="3626746" y="3216116"/>
              <a:ext cx="496906" cy="496906"/>
            </a:xfrm>
            <a:prstGeom prst="teardrop">
              <a:avLst/>
            </a:prstGeom>
            <a:solidFill>
              <a:srgbClr val="89D0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63690" y="3729729"/>
              <a:ext cx="768159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tx2"/>
                  </a:solidFill>
                  <a:cs typeface="Lato Regular"/>
                </a:rPr>
                <a:t>Idea 1</a:t>
              </a:r>
              <a:endParaRPr lang="id-ID" b="1" dirty="0">
                <a:solidFill>
                  <a:schemeClr val="tx2"/>
                </a:solidFill>
                <a:cs typeface="Lato Regular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539500" y="3729729"/>
              <a:ext cx="768159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tx2"/>
                  </a:solidFill>
                  <a:cs typeface="Lato Regular"/>
                </a:rPr>
                <a:t>Idea 2</a:t>
              </a:r>
              <a:endParaRPr lang="id-ID" b="1" dirty="0">
                <a:solidFill>
                  <a:schemeClr val="tx2"/>
                </a:solidFill>
                <a:cs typeface="Lato Regular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515311" y="3729729"/>
              <a:ext cx="768159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tx2"/>
                  </a:solidFill>
                  <a:cs typeface="Lato Regular"/>
                </a:rPr>
                <a:t>Idea 3</a:t>
              </a:r>
              <a:endParaRPr lang="id-ID" b="1" dirty="0">
                <a:solidFill>
                  <a:schemeClr val="tx2"/>
                </a:solidFill>
                <a:cs typeface="Lato Regular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491122" y="3729729"/>
              <a:ext cx="768159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tx2"/>
                  </a:solidFill>
                  <a:cs typeface="Lato Regular"/>
                </a:rPr>
                <a:t>Idea 4</a:t>
              </a:r>
              <a:endParaRPr lang="id-ID" b="1" dirty="0">
                <a:solidFill>
                  <a:schemeClr val="tx2"/>
                </a:solidFill>
                <a:cs typeface="Lato Regular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48529" y="3238598"/>
              <a:ext cx="390222" cy="45019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ontAwesome" pitchFamily="2" charset="0"/>
                </a:rPr>
                <a:t></a:t>
              </a:r>
              <a:endPara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685830" y="3238598"/>
              <a:ext cx="458097" cy="45019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ontAwesome" pitchFamily="2" charset="0"/>
                </a:rPr>
                <a:t></a:t>
              </a:r>
              <a:endPara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679329" y="3238598"/>
              <a:ext cx="435884" cy="45019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ontAwesome" pitchFamily="2" charset="0"/>
                </a:rPr>
                <a:t></a:t>
              </a:r>
              <a:endPara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650602" y="3238598"/>
              <a:ext cx="435884" cy="45019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ontAwesome" pitchFamily="2" charset="0"/>
                </a:rPr>
                <a:t></a:t>
              </a:r>
              <a:endPara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1635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Darts and Target PowerPoint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7772627" y="1501775"/>
            <a:ext cx="3678238" cy="3359150"/>
            <a:chOff x="7772627" y="1501775"/>
            <a:chExt cx="3678238" cy="3359150"/>
          </a:xfrm>
        </p:grpSpPr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7864702" y="1616075"/>
              <a:ext cx="3586163" cy="3244850"/>
            </a:xfrm>
            <a:custGeom>
              <a:avLst/>
              <a:gdLst>
                <a:gd name="T0" fmla="*/ 8802 w 9034"/>
                <a:gd name="T1" fmla="*/ 4402 h 8175"/>
                <a:gd name="T2" fmla="*/ 8539 w 9034"/>
                <a:gd name="T3" fmla="*/ 5011 h 8175"/>
                <a:gd name="T4" fmla="*/ 8193 w 9034"/>
                <a:gd name="T5" fmla="*/ 5587 h 8175"/>
                <a:gd name="T6" fmla="*/ 7773 w 9034"/>
                <a:gd name="T7" fmla="*/ 6123 h 8175"/>
                <a:gd name="T8" fmla="*/ 7288 w 9034"/>
                <a:gd name="T9" fmla="*/ 6612 h 8175"/>
                <a:gd name="T10" fmla="*/ 6747 w 9034"/>
                <a:gd name="T11" fmla="*/ 7047 h 8175"/>
                <a:gd name="T12" fmla="*/ 6160 w 9034"/>
                <a:gd name="T13" fmla="*/ 7422 h 8175"/>
                <a:gd name="T14" fmla="*/ 5536 w 9034"/>
                <a:gd name="T15" fmla="*/ 7729 h 8175"/>
                <a:gd name="T16" fmla="*/ 4885 w 9034"/>
                <a:gd name="T17" fmla="*/ 7961 h 8175"/>
                <a:gd name="T18" fmla="*/ 4215 w 9034"/>
                <a:gd name="T19" fmla="*/ 8113 h 8175"/>
                <a:gd name="T20" fmla="*/ 3534 w 9034"/>
                <a:gd name="T21" fmla="*/ 8175 h 8175"/>
                <a:gd name="T22" fmla="*/ 3087 w 9034"/>
                <a:gd name="T23" fmla="*/ 8165 h 8175"/>
                <a:gd name="T24" fmla="*/ 2460 w 9034"/>
                <a:gd name="T25" fmla="*/ 8071 h 8175"/>
                <a:gd name="T26" fmla="*/ 1891 w 9034"/>
                <a:gd name="T27" fmla="*/ 7893 h 8175"/>
                <a:gd name="T28" fmla="*/ 1385 w 9034"/>
                <a:gd name="T29" fmla="*/ 7635 h 8175"/>
                <a:gd name="T30" fmla="*/ 950 w 9034"/>
                <a:gd name="T31" fmla="*/ 7304 h 8175"/>
                <a:gd name="T32" fmla="*/ 590 w 9034"/>
                <a:gd name="T33" fmla="*/ 6909 h 8175"/>
                <a:gd name="T34" fmla="*/ 310 w 9034"/>
                <a:gd name="T35" fmla="*/ 6454 h 8175"/>
                <a:gd name="T36" fmla="*/ 115 w 9034"/>
                <a:gd name="T37" fmla="*/ 5950 h 8175"/>
                <a:gd name="T38" fmla="*/ 14 w 9034"/>
                <a:gd name="T39" fmla="*/ 5399 h 8175"/>
                <a:gd name="T40" fmla="*/ 9 w 9034"/>
                <a:gd name="T41" fmla="*/ 4812 h 8175"/>
                <a:gd name="T42" fmla="*/ 109 w 9034"/>
                <a:gd name="T43" fmla="*/ 4193 h 8175"/>
                <a:gd name="T44" fmla="*/ 232 w 9034"/>
                <a:gd name="T45" fmla="*/ 3773 h 8175"/>
                <a:gd name="T46" fmla="*/ 495 w 9034"/>
                <a:gd name="T47" fmla="*/ 3164 h 8175"/>
                <a:gd name="T48" fmla="*/ 841 w 9034"/>
                <a:gd name="T49" fmla="*/ 2589 h 8175"/>
                <a:gd name="T50" fmla="*/ 1261 w 9034"/>
                <a:gd name="T51" fmla="*/ 2052 h 8175"/>
                <a:gd name="T52" fmla="*/ 1746 w 9034"/>
                <a:gd name="T53" fmla="*/ 1564 h 8175"/>
                <a:gd name="T54" fmla="*/ 2286 w 9034"/>
                <a:gd name="T55" fmla="*/ 1128 h 8175"/>
                <a:gd name="T56" fmla="*/ 2873 w 9034"/>
                <a:gd name="T57" fmla="*/ 753 h 8175"/>
                <a:gd name="T58" fmla="*/ 3498 w 9034"/>
                <a:gd name="T59" fmla="*/ 446 h 8175"/>
                <a:gd name="T60" fmla="*/ 4149 w 9034"/>
                <a:gd name="T61" fmla="*/ 214 h 8175"/>
                <a:gd name="T62" fmla="*/ 4820 w 9034"/>
                <a:gd name="T63" fmla="*/ 63 h 8175"/>
                <a:gd name="T64" fmla="*/ 5499 w 9034"/>
                <a:gd name="T65" fmla="*/ 0 h 8175"/>
                <a:gd name="T66" fmla="*/ 5946 w 9034"/>
                <a:gd name="T67" fmla="*/ 11 h 8175"/>
                <a:gd name="T68" fmla="*/ 6574 w 9034"/>
                <a:gd name="T69" fmla="*/ 104 h 8175"/>
                <a:gd name="T70" fmla="*/ 7143 w 9034"/>
                <a:gd name="T71" fmla="*/ 283 h 8175"/>
                <a:gd name="T72" fmla="*/ 7648 w 9034"/>
                <a:gd name="T73" fmla="*/ 541 h 8175"/>
                <a:gd name="T74" fmla="*/ 8084 w 9034"/>
                <a:gd name="T75" fmla="*/ 871 h 8175"/>
                <a:gd name="T76" fmla="*/ 8444 w 9034"/>
                <a:gd name="T77" fmla="*/ 1267 h 8175"/>
                <a:gd name="T78" fmla="*/ 8724 w 9034"/>
                <a:gd name="T79" fmla="*/ 1720 h 8175"/>
                <a:gd name="T80" fmla="*/ 8918 w 9034"/>
                <a:gd name="T81" fmla="*/ 2226 h 8175"/>
                <a:gd name="T82" fmla="*/ 9020 w 9034"/>
                <a:gd name="T83" fmla="*/ 2777 h 8175"/>
                <a:gd name="T84" fmla="*/ 9025 w 9034"/>
                <a:gd name="T85" fmla="*/ 3364 h 8175"/>
                <a:gd name="T86" fmla="*/ 8926 w 9034"/>
                <a:gd name="T87" fmla="*/ 3982 h 8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034" h="8175">
                  <a:moveTo>
                    <a:pt x="8898" y="4087"/>
                  </a:moveTo>
                  <a:lnTo>
                    <a:pt x="8869" y="4193"/>
                  </a:lnTo>
                  <a:lnTo>
                    <a:pt x="8802" y="4402"/>
                  </a:lnTo>
                  <a:lnTo>
                    <a:pt x="8724" y="4608"/>
                  </a:lnTo>
                  <a:lnTo>
                    <a:pt x="8636" y="4812"/>
                  </a:lnTo>
                  <a:lnTo>
                    <a:pt x="8539" y="5011"/>
                  </a:lnTo>
                  <a:lnTo>
                    <a:pt x="8432" y="5207"/>
                  </a:lnTo>
                  <a:lnTo>
                    <a:pt x="8317" y="5399"/>
                  </a:lnTo>
                  <a:lnTo>
                    <a:pt x="8193" y="5587"/>
                  </a:lnTo>
                  <a:lnTo>
                    <a:pt x="8060" y="5771"/>
                  </a:lnTo>
                  <a:lnTo>
                    <a:pt x="7920" y="5948"/>
                  </a:lnTo>
                  <a:lnTo>
                    <a:pt x="7773" y="6123"/>
                  </a:lnTo>
                  <a:lnTo>
                    <a:pt x="7618" y="6292"/>
                  </a:lnTo>
                  <a:lnTo>
                    <a:pt x="7456" y="6454"/>
                  </a:lnTo>
                  <a:lnTo>
                    <a:pt x="7288" y="6612"/>
                  </a:lnTo>
                  <a:lnTo>
                    <a:pt x="7113" y="6764"/>
                  </a:lnTo>
                  <a:lnTo>
                    <a:pt x="6933" y="6909"/>
                  </a:lnTo>
                  <a:lnTo>
                    <a:pt x="6747" y="7047"/>
                  </a:lnTo>
                  <a:lnTo>
                    <a:pt x="6556" y="7180"/>
                  </a:lnTo>
                  <a:lnTo>
                    <a:pt x="6360" y="7304"/>
                  </a:lnTo>
                  <a:lnTo>
                    <a:pt x="6160" y="7422"/>
                  </a:lnTo>
                  <a:lnTo>
                    <a:pt x="5956" y="7532"/>
                  </a:lnTo>
                  <a:lnTo>
                    <a:pt x="5748" y="7635"/>
                  </a:lnTo>
                  <a:lnTo>
                    <a:pt x="5536" y="7729"/>
                  </a:lnTo>
                  <a:lnTo>
                    <a:pt x="5322" y="7815"/>
                  </a:lnTo>
                  <a:lnTo>
                    <a:pt x="5104" y="7893"/>
                  </a:lnTo>
                  <a:lnTo>
                    <a:pt x="4885" y="7961"/>
                  </a:lnTo>
                  <a:lnTo>
                    <a:pt x="4662" y="8021"/>
                  </a:lnTo>
                  <a:lnTo>
                    <a:pt x="4439" y="8071"/>
                  </a:lnTo>
                  <a:lnTo>
                    <a:pt x="4215" y="8113"/>
                  </a:lnTo>
                  <a:lnTo>
                    <a:pt x="3988" y="8143"/>
                  </a:lnTo>
                  <a:lnTo>
                    <a:pt x="3761" y="8165"/>
                  </a:lnTo>
                  <a:lnTo>
                    <a:pt x="3534" y="8175"/>
                  </a:lnTo>
                  <a:lnTo>
                    <a:pt x="3422" y="8175"/>
                  </a:lnTo>
                  <a:lnTo>
                    <a:pt x="3309" y="8175"/>
                  </a:lnTo>
                  <a:lnTo>
                    <a:pt x="3087" y="8165"/>
                  </a:lnTo>
                  <a:lnTo>
                    <a:pt x="2872" y="8143"/>
                  </a:lnTo>
                  <a:lnTo>
                    <a:pt x="2663" y="8113"/>
                  </a:lnTo>
                  <a:lnTo>
                    <a:pt x="2460" y="8071"/>
                  </a:lnTo>
                  <a:lnTo>
                    <a:pt x="2263" y="8021"/>
                  </a:lnTo>
                  <a:lnTo>
                    <a:pt x="2074" y="7961"/>
                  </a:lnTo>
                  <a:lnTo>
                    <a:pt x="1891" y="7893"/>
                  </a:lnTo>
                  <a:lnTo>
                    <a:pt x="1715" y="7815"/>
                  </a:lnTo>
                  <a:lnTo>
                    <a:pt x="1546" y="7729"/>
                  </a:lnTo>
                  <a:lnTo>
                    <a:pt x="1385" y="7635"/>
                  </a:lnTo>
                  <a:lnTo>
                    <a:pt x="1232" y="7532"/>
                  </a:lnTo>
                  <a:lnTo>
                    <a:pt x="1087" y="7422"/>
                  </a:lnTo>
                  <a:lnTo>
                    <a:pt x="950" y="7304"/>
                  </a:lnTo>
                  <a:lnTo>
                    <a:pt x="820" y="7180"/>
                  </a:lnTo>
                  <a:lnTo>
                    <a:pt x="701" y="7047"/>
                  </a:lnTo>
                  <a:lnTo>
                    <a:pt x="590" y="6909"/>
                  </a:lnTo>
                  <a:lnTo>
                    <a:pt x="487" y="6764"/>
                  </a:lnTo>
                  <a:lnTo>
                    <a:pt x="394" y="6612"/>
                  </a:lnTo>
                  <a:lnTo>
                    <a:pt x="310" y="6454"/>
                  </a:lnTo>
                  <a:lnTo>
                    <a:pt x="234" y="6292"/>
                  </a:lnTo>
                  <a:lnTo>
                    <a:pt x="170" y="6123"/>
                  </a:lnTo>
                  <a:lnTo>
                    <a:pt x="115" y="5950"/>
                  </a:lnTo>
                  <a:lnTo>
                    <a:pt x="71" y="5771"/>
                  </a:lnTo>
                  <a:lnTo>
                    <a:pt x="37" y="5587"/>
                  </a:lnTo>
                  <a:lnTo>
                    <a:pt x="14" y="5399"/>
                  </a:lnTo>
                  <a:lnTo>
                    <a:pt x="1" y="5207"/>
                  </a:lnTo>
                  <a:lnTo>
                    <a:pt x="0" y="5011"/>
                  </a:lnTo>
                  <a:lnTo>
                    <a:pt x="9" y="4812"/>
                  </a:lnTo>
                  <a:lnTo>
                    <a:pt x="31" y="4608"/>
                  </a:lnTo>
                  <a:lnTo>
                    <a:pt x="63" y="4402"/>
                  </a:lnTo>
                  <a:lnTo>
                    <a:pt x="109" y="4193"/>
                  </a:lnTo>
                  <a:lnTo>
                    <a:pt x="136" y="4088"/>
                  </a:lnTo>
                  <a:lnTo>
                    <a:pt x="164" y="3982"/>
                  </a:lnTo>
                  <a:lnTo>
                    <a:pt x="232" y="3773"/>
                  </a:lnTo>
                  <a:lnTo>
                    <a:pt x="310" y="3567"/>
                  </a:lnTo>
                  <a:lnTo>
                    <a:pt x="398" y="3364"/>
                  </a:lnTo>
                  <a:lnTo>
                    <a:pt x="495" y="3164"/>
                  </a:lnTo>
                  <a:lnTo>
                    <a:pt x="601" y="2969"/>
                  </a:lnTo>
                  <a:lnTo>
                    <a:pt x="717" y="2777"/>
                  </a:lnTo>
                  <a:lnTo>
                    <a:pt x="841" y="2589"/>
                  </a:lnTo>
                  <a:lnTo>
                    <a:pt x="973" y="2405"/>
                  </a:lnTo>
                  <a:lnTo>
                    <a:pt x="1113" y="2226"/>
                  </a:lnTo>
                  <a:lnTo>
                    <a:pt x="1261" y="2052"/>
                  </a:lnTo>
                  <a:lnTo>
                    <a:pt x="1415" y="1884"/>
                  </a:lnTo>
                  <a:lnTo>
                    <a:pt x="1577" y="1720"/>
                  </a:lnTo>
                  <a:lnTo>
                    <a:pt x="1746" y="1564"/>
                  </a:lnTo>
                  <a:lnTo>
                    <a:pt x="1921" y="1412"/>
                  </a:lnTo>
                  <a:lnTo>
                    <a:pt x="2101" y="1267"/>
                  </a:lnTo>
                  <a:lnTo>
                    <a:pt x="2286" y="1128"/>
                  </a:lnTo>
                  <a:lnTo>
                    <a:pt x="2478" y="996"/>
                  </a:lnTo>
                  <a:lnTo>
                    <a:pt x="2674" y="871"/>
                  </a:lnTo>
                  <a:lnTo>
                    <a:pt x="2873" y="753"/>
                  </a:lnTo>
                  <a:lnTo>
                    <a:pt x="3078" y="643"/>
                  </a:lnTo>
                  <a:lnTo>
                    <a:pt x="3285" y="541"/>
                  </a:lnTo>
                  <a:lnTo>
                    <a:pt x="3498" y="446"/>
                  </a:lnTo>
                  <a:lnTo>
                    <a:pt x="3712" y="361"/>
                  </a:lnTo>
                  <a:lnTo>
                    <a:pt x="3930" y="283"/>
                  </a:lnTo>
                  <a:lnTo>
                    <a:pt x="4149" y="214"/>
                  </a:lnTo>
                  <a:lnTo>
                    <a:pt x="4372" y="155"/>
                  </a:lnTo>
                  <a:lnTo>
                    <a:pt x="4595" y="104"/>
                  </a:lnTo>
                  <a:lnTo>
                    <a:pt x="4820" y="63"/>
                  </a:lnTo>
                  <a:lnTo>
                    <a:pt x="5046" y="33"/>
                  </a:lnTo>
                  <a:lnTo>
                    <a:pt x="5272" y="11"/>
                  </a:lnTo>
                  <a:lnTo>
                    <a:pt x="5499" y="0"/>
                  </a:lnTo>
                  <a:lnTo>
                    <a:pt x="5612" y="0"/>
                  </a:lnTo>
                  <a:lnTo>
                    <a:pt x="5725" y="0"/>
                  </a:lnTo>
                  <a:lnTo>
                    <a:pt x="5946" y="11"/>
                  </a:lnTo>
                  <a:lnTo>
                    <a:pt x="6162" y="33"/>
                  </a:lnTo>
                  <a:lnTo>
                    <a:pt x="6372" y="63"/>
                  </a:lnTo>
                  <a:lnTo>
                    <a:pt x="6574" y="104"/>
                  </a:lnTo>
                  <a:lnTo>
                    <a:pt x="6771" y="155"/>
                  </a:lnTo>
                  <a:lnTo>
                    <a:pt x="6960" y="214"/>
                  </a:lnTo>
                  <a:lnTo>
                    <a:pt x="7143" y="283"/>
                  </a:lnTo>
                  <a:lnTo>
                    <a:pt x="7319" y="361"/>
                  </a:lnTo>
                  <a:lnTo>
                    <a:pt x="7488" y="446"/>
                  </a:lnTo>
                  <a:lnTo>
                    <a:pt x="7648" y="541"/>
                  </a:lnTo>
                  <a:lnTo>
                    <a:pt x="7801" y="643"/>
                  </a:lnTo>
                  <a:lnTo>
                    <a:pt x="7946" y="753"/>
                  </a:lnTo>
                  <a:lnTo>
                    <a:pt x="8084" y="871"/>
                  </a:lnTo>
                  <a:lnTo>
                    <a:pt x="8213" y="996"/>
                  </a:lnTo>
                  <a:lnTo>
                    <a:pt x="8333" y="1128"/>
                  </a:lnTo>
                  <a:lnTo>
                    <a:pt x="8444" y="1267"/>
                  </a:lnTo>
                  <a:lnTo>
                    <a:pt x="8546" y="1412"/>
                  </a:lnTo>
                  <a:lnTo>
                    <a:pt x="8641" y="1564"/>
                  </a:lnTo>
                  <a:lnTo>
                    <a:pt x="8724" y="1720"/>
                  </a:lnTo>
                  <a:lnTo>
                    <a:pt x="8799" y="1884"/>
                  </a:lnTo>
                  <a:lnTo>
                    <a:pt x="8864" y="2052"/>
                  </a:lnTo>
                  <a:lnTo>
                    <a:pt x="8918" y="2226"/>
                  </a:lnTo>
                  <a:lnTo>
                    <a:pt x="8963" y="2405"/>
                  </a:lnTo>
                  <a:lnTo>
                    <a:pt x="8996" y="2589"/>
                  </a:lnTo>
                  <a:lnTo>
                    <a:pt x="9020" y="2777"/>
                  </a:lnTo>
                  <a:lnTo>
                    <a:pt x="9033" y="2969"/>
                  </a:lnTo>
                  <a:lnTo>
                    <a:pt x="9034" y="3164"/>
                  </a:lnTo>
                  <a:lnTo>
                    <a:pt x="9025" y="3364"/>
                  </a:lnTo>
                  <a:lnTo>
                    <a:pt x="9003" y="3567"/>
                  </a:lnTo>
                  <a:lnTo>
                    <a:pt x="8970" y="3773"/>
                  </a:lnTo>
                  <a:lnTo>
                    <a:pt x="8926" y="3982"/>
                  </a:lnTo>
                  <a:lnTo>
                    <a:pt x="8898" y="4087"/>
                  </a:lnTo>
                  <a:close/>
                </a:path>
              </a:pathLst>
            </a:custGeom>
            <a:solidFill>
              <a:srgbClr val="8D90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7"/>
            <p:cNvSpPr>
              <a:spLocks/>
            </p:cNvSpPr>
            <p:nvPr/>
          </p:nvSpPr>
          <p:spPr bwMode="auto">
            <a:xfrm>
              <a:off x="7823427" y="1565275"/>
              <a:ext cx="3586163" cy="3244850"/>
            </a:xfrm>
            <a:custGeom>
              <a:avLst/>
              <a:gdLst>
                <a:gd name="T0" fmla="*/ 8802 w 9034"/>
                <a:gd name="T1" fmla="*/ 4403 h 8176"/>
                <a:gd name="T2" fmla="*/ 8539 w 9034"/>
                <a:gd name="T3" fmla="*/ 5011 h 8176"/>
                <a:gd name="T4" fmla="*/ 8193 w 9034"/>
                <a:gd name="T5" fmla="*/ 5587 h 8176"/>
                <a:gd name="T6" fmla="*/ 7773 w 9034"/>
                <a:gd name="T7" fmla="*/ 6123 h 8176"/>
                <a:gd name="T8" fmla="*/ 7288 w 9034"/>
                <a:gd name="T9" fmla="*/ 6611 h 8176"/>
                <a:gd name="T10" fmla="*/ 6748 w 9034"/>
                <a:gd name="T11" fmla="*/ 7047 h 8176"/>
                <a:gd name="T12" fmla="*/ 6161 w 9034"/>
                <a:gd name="T13" fmla="*/ 7421 h 8176"/>
                <a:gd name="T14" fmla="*/ 5536 w 9034"/>
                <a:gd name="T15" fmla="*/ 7729 h 8176"/>
                <a:gd name="T16" fmla="*/ 4885 w 9034"/>
                <a:gd name="T17" fmla="*/ 7961 h 8176"/>
                <a:gd name="T18" fmla="*/ 4215 w 9034"/>
                <a:gd name="T19" fmla="*/ 8112 h 8176"/>
                <a:gd name="T20" fmla="*/ 3535 w 9034"/>
                <a:gd name="T21" fmla="*/ 8175 h 8176"/>
                <a:gd name="T22" fmla="*/ 3088 w 9034"/>
                <a:gd name="T23" fmla="*/ 8164 h 8176"/>
                <a:gd name="T24" fmla="*/ 2460 w 9034"/>
                <a:gd name="T25" fmla="*/ 8071 h 8176"/>
                <a:gd name="T26" fmla="*/ 1891 w 9034"/>
                <a:gd name="T27" fmla="*/ 7892 h 8176"/>
                <a:gd name="T28" fmla="*/ 1386 w 9034"/>
                <a:gd name="T29" fmla="*/ 7634 h 8176"/>
                <a:gd name="T30" fmla="*/ 950 w 9034"/>
                <a:gd name="T31" fmla="*/ 7304 h 8176"/>
                <a:gd name="T32" fmla="*/ 590 w 9034"/>
                <a:gd name="T33" fmla="*/ 6908 h 8176"/>
                <a:gd name="T34" fmla="*/ 310 w 9034"/>
                <a:gd name="T35" fmla="*/ 6455 h 8176"/>
                <a:gd name="T36" fmla="*/ 115 w 9034"/>
                <a:gd name="T37" fmla="*/ 5949 h 8176"/>
                <a:gd name="T38" fmla="*/ 14 w 9034"/>
                <a:gd name="T39" fmla="*/ 5400 h 8176"/>
                <a:gd name="T40" fmla="*/ 9 w 9034"/>
                <a:gd name="T41" fmla="*/ 4811 h 8176"/>
                <a:gd name="T42" fmla="*/ 108 w 9034"/>
                <a:gd name="T43" fmla="*/ 4193 h 8176"/>
                <a:gd name="T44" fmla="*/ 232 w 9034"/>
                <a:gd name="T45" fmla="*/ 3773 h 8176"/>
                <a:gd name="T46" fmla="*/ 495 w 9034"/>
                <a:gd name="T47" fmla="*/ 3165 h 8176"/>
                <a:gd name="T48" fmla="*/ 841 w 9034"/>
                <a:gd name="T49" fmla="*/ 2588 h 8176"/>
                <a:gd name="T50" fmla="*/ 1261 w 9034"/>
                <a:gd name="T51" fmla="*/ 2053 h 8176"/>
                <a:gd name="T52" fmla="*/ 1746 w 9034"/>
                <a:gd name="T53" fmla="*/ 1564 h 8176"/>
                <a:gd name="T54" fmla="*/ 2286 w 9034"/>
                <a:gd name="T55" fmla="*/ 1129 h 8176"/>
                <a:gd name="T56" fmla="*/ 2874 w 9034"/>
                <a:gd name="T57" fmla="*/ 754 h 8176"/>
                <a:gd name="T58" fmla="*/ 3498 w 9034"/>
                <a:gd name="T59" fmla="*/ 447 h 8176"/>
                <a:gd name="T60" fmla="*/ 4149 w 9034"/>
                <a:gd name="T61" fmla="*/ 214 h 8176"/>
                <a:gd name="T62" fmla="*/ 4820 w 9034"/>
                <a:gd name="T63" fmla="*/ 63 h 8176"/>
                <a:gd name="T64" fmla="*/ 5500 w 9034"/>
                <a:gd name="T65" fmla="*/ 1 h 8176"/>
                <a:gd name="T66" fmla="*/ 5947 w 9034"/>
                <a:gd name="T67" fmla="*/ 11 h 8176"/>
                <a:gd name="T68" fmla="*/ 6574 w 9034"/>
                <a:gd name="T69" fmla="*/ 104 h 8176"/>
                <a:gd name="T70" fmla="*/ 7143 w 9034"/>
                <a:gd name="T71" fmla="*/ 282 h 8176"/>
                <a:gd name="T72" fmla="*/ 7649 w 9034"/>
                <a:gd name="T73" fmla="*/ 542 h 8176"/>
                <a:gd name="T74" fmla="*/ 8084 w 9034"/>
                <a:gd name="T75" fmla="*/ 871 h 8176"/>
                <a:gd name="T76" fmla="*/ 8444 w 9034"/>
                <a:gd name="T77" fmla="*/ 1267 h 8176"/>
                <a:gd name="T78" fmla="*/ 8724 w 9034"/>
                <a:gd name="T79" fmla="*/ 1721 h 8176"/>
                <a:gd name="T80" fmla="*/ 8919 w 9034"/>
                <a:gd name="T81" fmla="*/ 2227 h 8176"/>
                <a:gd name="T82" fmla="*/ 9020 w 9034"/>
                <a:gd name="T83" fmla="*/ 2776 h 8176"/>
                <a:gd name="T84" fmla="*/ 9025 w 9034"/>
                <a:gd name="T85" fmla="*/ 3365 h 8176"/>
                <a:gd name="T86" fmla="*/ 8927 w 9034"/>
                <a:gd name="T87" fmla="*/ 3982 h 8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034" h="8176">
                  <a:moveTo>
                    <a:pt x="8898" y="4088"/>
                  </a:moveTo>
                  <a:lnTo>
                    <a:pt x="8870" y="4193"/>
                  </a:lnTo>
                  <a:lnTo>
                    <a:pt x="8802" y="4403"/>
                  </a:lnTo>
                  <a:lnTo>
                    <a:pt x="8724" y="4609"/>
                  </a:lnTo>
                  <a:lnTo>
                    <a:pt x="8636" y="4811"/>
                  </a:lnTo>
                  <a:lnTo>
                    <a:pt x="8539" y="5011"/>
                  </a:lnTo>
                  <a:lnTo>
                    <a:pt x="8433" y="5206"/>
                  </a:lnTo>
                  <a:lnTo>
                    <a:pt x="8317" y="5400"/>
                  </a:lnTo>
                  <a:lnTo>
                    <a:pt x="8193" y="5587"/>
                  </a:lnTo>
                  <a:lnTo>
                    <a:pt x="8061" y="5770"/>
                  </a:lnTo>
                  <a:lnTo>
                    <a:pt x="7921" y="5949"/>
                  </a:lnTo>
                  <a:lnTo>
                    <a:pt x="7773" y="6123"/>
                  </a:lnTo>
                  <a:lnTo>
                    <a:pt x="7619" y="6291"/>
                  </a:lnTo>
                  <a:lnTo>
                    <a:pt x="7457" y="6455"/>
                  </a:lnTo>
                  <a:lnTo>
                    <a:pt x="7288" y="6611"/>
                  </a:lnTo>
                  <a:lnTo>
                    <a:pt x="7113" y="6763"/>
                  </a:lnTo>
                  <a:lnTo>
                    <a:pt x="6933" y="6908"/>
                  </a:lnTo>
                  <a:lnTo>
                    <a:pt x="6748" y="7047"/>
                  </a:lnTo>
                  <a:lnTo>
                    <a:pt x="6556" y="7179"/>
                  </a:lnTo>
                  <a:lnTo>
                    <a:pt x="6360" y="7304"/>
                  </a:lnTo>
                  <a:lnTo>
                    <a:pt x="6161" y="7421"/>
                  </a:lnTo>
                  <a:lnTo>
                    <a:pt x="5956" y="7532"/>
                  </a:lnTo>
                  <a:lnTo>
                    <a:pt x="5748" y="7634"/>
                  </a:lnTo>
                  <a:lnTo>
                    <a:pt x="5536" y="7729"/>
                  </a:lnTo>
                  <a:lnTo>
                    <a:pt x="5322" y="7815"/>
                  </a:lnTo>
                  <a:lnTo>
                    <a:pt x="5104" y="7892"/>
                  </a:lnTo>
                  <a:lnTo>
                    <a:pt x="4885" y="7961"/>
                  </a:lnTo>
                  <a:lnTo>
                    <a:pt x="4662" y="8022"/>
                  </a:lnTo>
                  <a:lnTo>
                    <a:pt x="4439" y="8071"/>
                  </a:lnTo>
                  <a:lnTo>
                    <a:pt x="4215" y="8112"/>
                  </a:lnTo>
                  <a:lnTo>
                    <a:pt x="3988" y="8143"/>
                  </a:lnTo>
                  <a:lnTo>
                    <a:pt x="3761" y="8164"/>
                  </a:lnTo>
                  <a:lnTo>
                    <a:pt x="3535" y="8175"/>
                  </a:lnTo>
                  <a:lnTo>
                    <a:pt x="3422" y="8176"/>
                  </a:lnTo>
                  <a:lnTo>
                    <a:pt x="3309" y="8175"/>
                  </a:lnTo>
                  <a:lnTo>
                    <a:pt x="3088" y="8164"/>
                  </a:lnTo>
                  <a:lnTo>
                    <a:pt x="2872" y="8143"/>
                  </a:lnTo>
                  <a:lnTo>
                    <a:pt x="2664" y="8112"/>
                  </a:lnTo>
                  <a:lnTo>
                    <a:pt x="2460" y="8071"/>
                  </a:lnTo>
                  <a:lnTo>
                    <a:pt x="2263" y="8022"/>
                  </a:lnTo>
                  <a:lnTo>
                    <a:pt x="2074" y="7961"/>
                  </a:lnTo>
                  <a:lnTo>
                    <a:pt x="1891" y="7892"/>
                  </a:lnTo>
                  <a:lnTo>
                    <a:pt x="1715" y="7815"/>
                  </a:lnTo>
                  <a:lnTo>
                    <a:pt x="1546" y="7729"/>
                  </a:lnTo>
                  <a:lnTo>
                    <a:pt x="1386" y="7634"/>
                  </a:lnTo>
                  <a:lnTo>
                    <a:pt x="1233" y="7532"/>
                  </a:lnTo>
                  <a:lnTo>
                    <a:pt x="1088" y="7421"/>
                  </a:lnTo>
                  <a:lnTo>
                    <a:pt x="950" y="7304"/>
                  </a:lnTo>
                  <a:lnTo>
                    <a:pt x="821" y="7179"/>
                  </a:lnTo>
                  <a:lnTo>
                    <a:pt x="701" y="7047"/>
                  </a:lnTo>
                  <a:lnTo>
                    <a:pt x="590" y="6908"/>
                  </a:lnTo>
                  <a:lnTo>
                    <a:pt x="487" y="6763"/>
                  </a:lnTo>
                  <a:lnTo>
                    <a:pt x="394" y="6611"/>
                  </a:lnTo>
                  <a:lnTo>
                    <a:pt x="310" y="6455"/>
                  </a:lnTo>
                  <a:lnTo>
                    <a:pt x="235" y="6291"/>
                  </a:lnTo>
                  <a:lnTo>
                    <a:pt x="170" y="6123"/>
                  </a:lnTo>
                  <a:lnTo>
                    <a:pt x="115" y="5949"/>
                  </a:lnTo>
                  <a:lnTo>
                    <a:pt x="71" y="5770"/>
                  </a:lnTo>
                  <a:lnTo>
                    <a:pt x="38" y="5587"/>
                  </a:lnTo>
                  <a:lnTo>
                    <a:pt x="14" y="5400"/>
                  </a:lnTo>
                  <a:lnTo>
                    <a:pt x="1" y="5208"/>
                  </a:lnTo>
                  <a:lnTo>
                    <a:pt x="0" y="5011"/>
                  </a:lnTo>
                  <a:lnTo>
                    <a:pt x="9" y="4811"/>
                  </a:lnTo>
                  <a:lnTo>
                    <a:pt x="31" y="4609"/>
                  </a:lnTo>
                  <a:lnTo>
                    <a:pt x="64" y="4403"/>
                  </a:lnTo>
                  <a:lnTo>
                    <a:pt x="108" y="4193"/>
                  </a:lnTo>
                  <a:lnTo>
                    <a:pt x="136" y="4088"/>
                  </a:lnTo>
                  <a:lnTo>
                    <a:pt x="165" y="3982"/>
                  </a:lnTo>
                  <a:lnTo>
                    <a:pt x="232" y="3773"/>
                  </a:lnTo>
                  <a:lnTo>
                    <a:pt x="310" y="3567"/>
                  </a:lnTo>
                  <a:lnTo>
                    <a:pt x="398" y="3365"/>
                  </a:lnTo>
                  <a:lnTo>
                    <a:pt x="495" y="3165"/>
                  </a:lnTo>
                  <a:lnTo>
                    <a:pt x="602" y="2968"/>
                  </a:lnTo>
                  <a:lnTo>
                    <a:pt x="717" y="2776"/>
                  </a:lnTo>
                  <a:lnTo>
                    <a:pt x="841" y="2588"/>
                  </a:lnTo>
                  <a:lnTo>
                    <a:pt x="974" y="2405"/>
                  </a:lnTo>
                  <a:lnTo>
                    <a:pt x="1113" y="2227"/>
                  </a:lnTo>
                  <a:lnTo>
                    <a:pt x="1261" y="2053"/>
                  </a:lnTo>
                  <a:lnTo>
                    <a:pt x="1415" y="1884"/>
                  </a:lnTo>
                  <a:lnTo>
                    <a:pt x="1578" y="1721"/>
                  </a:lnTo>
                  <a:lnTo>
                    <a:pt x="1746" y="1564"/>
                  </a:lnTo>
                  <a:lnTo>
                    <a:pt x="1921" y="1413"/>
                  </a:lnTo>
                  <a:lnTo>
                    <a:pt x="2101" y="1267"/>
                  </a:lnTo>
                  <a:lnTo>
                    <a:pt x="2286" y="1129"/>
                  </a:lnTo>
                  <a:lnTo>
                    <a:pt x="2478" y="997"/>
                  </a:lnTo>
                  <a:lnTo>
                    <a:pt x="2674" y="871"/>
                  </a:lnTo>
                  <a:lnTo>
                    <a:pt x="2874" y="754"/>
                  </a:lnTo>
                  <a:lnTo>
                    <a:pt x="3078" y="644"/>
                  </a:lnTo>
                  <a:lnTo>
                    <a:pt x="3286" y="542"/>
                  </a:lnTo>
                  <a:lnTo>
                    <a:pt x="3498" y="447"/>
                  </a:lnTo>
                  <a:lnTo>
                    <a:pt x="3712" y="360"/>
                  </a:lnTo>
                  <a:lnTo>
                    <a:pt x="3930" y="282"/>
                  </a:lnTo>
                  <a:lnTo>
                    <a:pt x="4149" y="214"/>
                  </a:lnTo>
                  <a:lnTo>
                    <a:pt x="4372" y="154"/>
                  </a:lnTo>
                  <a:lnTo>
                    <a:pt x="4595" y="104"/>
                  </a:lnTo>
                  <a:lnTo>
                    <a:pt x="4820" y="63"/>
                  </a:lnTo>
                  <a:lnTo>
                    <a:pt x="5046" y="32"/>
                  </a:lnTo>
                  <a:lnTo>
                    <a:pt x="5273" y="11"/>
                  </a:lnTo>
                  <a:lnTo>
                    <a:pt x="5500" y="1"/>
                  </a:lnTo>
                  <a:lnTo>
                    <a:pt x="5612" y="0"/>
                  </a:lnTo>
                  <a:lnTo>
                    <a:pt x="5725" y="1"/>
                  </a:lnTo>
                  <a:lnTo>
                    <a:pt x="5947" y="11"/>
                  </a:lnTo>
                  <a:lnTo>
                    <a:pt x="6162" y="32"/>
                  </a:lnTo>
                  <a:lnTo>
                    <a:pt x="6372" y="63"/>
                  </a:lnTo>
                  <a:lnTo>
                    <a:pt x="6574" y="104"/>
                  </a:lnTo>
                  <a:lnTo>
                    <a:pt x="6771" y="154"/>
                  </a:lnTo>
                  <a:lnTo>
                    <a:pt x="6960" y="214"/>
                  </a:lnTo>
                  <a:lnTo>
                    <a:pt x="7143" y="282"/>
                  </a:lnTo>
                  <a:lnTo>
                    <a:pt x="7319" y="360"/>
                  </a:lnTo>
                  <a:lnTo>
                    <a:pt x="7488" y="447"/>
                  </a:lnTo>
                  <a:lnTo>
                    <a:pt x="7649" y="542"/>
                  </a:lnTo>
                  <a:lnTo>
                    <a:pt x="7802" y="644"/>
                  </a:lnTo>
                  <a:lnTo>
                    <a:pt x="7947" y="754"/>
                  </a:lnTo>
                  <a:lnTo>
                    <a:pt x="8084" y="871"/>
                  </a:lnTo>
                  <a:lnTo>
                    <a:pt x="8214" y="997"/>
                  </a:lnTo>
                  <a:lnTo>
                    <a:pt x="8333" y="1129"/>
                  </a:lnTo>
                  <a:lnTo>
                    <a:pt x="8444" y="1267"/>
                  </a:lnTo>
                  <a:lnTo>
                    <a:pt x="8547" y="1413"/>
                  </a:lnTo>
                  <a:lnTo>
                    <a:pt x="8641" y="1564"/>
                  </a:lnTo>
                  <a:lnTo>
                    <a:pt x="8724" y="1721"/>
                  </a:lnTo>
                  <a:lnTo>
                    <a:pt x="8800" y="1884"/>
                  </a:lnTo>
                  <a:lnTo>
                    <a:pt x="8864" y="2053"/>
                  </a:lnTo>
                  <a:lnTo>
                    <a:pt x="8919" y="2227"/>
                  </a:lnTo>
                  <a:lnTo>
                    <a:pt x="8963" y="2405"/>
                  </a:lnTo>
                  <a:lnTo>
                    <a:pt x="8997" y="2588"/>
                  </a:lnTo>
                  <a:lnTo>
                    <a:pt x="9020" y="2776"/>
                  </a:lnTo>
                  <a:lnTo>
                    <a:pt x="9033" y="2968"/>
                  </a:lnTo>
                  <a:lnTo>
                    <a:pt x="9034" y="3165"/>
                  </a:lnTo>
                  <a:lnTo>
                    <a:pt x="9025" y="3365"/>
                  </a:lnTo>
                  <a:lnTo>
                    <a:pt x="9003" y="3567"/>
                  </a:lnTo>
                  <a:lnTo>
                    <a:pt x="8971" y="3773"/>
                  </a:lnTo>
                  <a:lnTo>
                    <a:pt x="8927" y="3982"/>
                  </a:lnTo>
                  <a:lnTo>
                    <a:pt x="8898" y="4088"/>
                  </a:lnTo>
                  <a:close/>
                </a:path>
              </a:pathLst>
            </a:custGeom>
            <a:solidFill>
              <a:srgbClr val="981A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7772627" y="1501775"/>
              <a:ext cx="3584575" cy="3244850"/>
            </a:xfrm>
            <a:custGeom>
              <a:avLst/>
              <a:gdLst>
                <a:gd name="connsiteX0" fmla="*/ 2181933 w 3584575"/>
                <a:gd name="connsiteY0" fmla="*/ 0 h 3244850"/>
                <a:gd name="connsiteX1" fmla="*/ 2226770 w 3584575"/>
                <a:gd name="connsiteY1" fmla="*/ 0 h 3244850"/>
                <a:gd name="connsiteX2" fmla="*/ 2271606 w 3584575"/>
                <a:gd name="connsiteY2" fmla="*/ 0 h 3244850"/>
                <a:gd name="connsiteX3" fmla="*/ 2359296 w 3584575"/>
                <a:gd name="connsiteY3" fmla="*/ 3969 h 3244850"/>
                <a:gd name="connsiteX4" fmla="*/ 2444606 w 3584575"/>
                <a:gd name="connsiteY4" fmla="*/ 13097 h 3244850"/>
                <a:gd name="connsiteX5" fmla="*/ 2527931 w 3584575"/>
                <a:gd name="connsiteY5" fmla="*/ 24606 h 3244850"/>
                <a:gd name="connsiteX6" fmla="*/ 2608082 w 3584575"/>
                <a:gd name="connsiteY6" fmla="*/ 41275 h 3244850"/>
                <a:gd name="connsiteX7" fmla="*/ 2686249 w 3584575"/>
                <a:gd name="connsiteY7" fmla="*/ 61119 h 3244850"/>
                <a:gd name="connsiteX8" fmla="*/ 2761639 w 3584575"/>
                <a:gd name="connsiteY8" fmla="*/ 84931 h 3244850"/>
                <a:gd name="connsiteX9" fmla="*/ 2833854 w 3584575"/>
                <a:gd name="connsiteY9" fmla="*/ 112316 h 3244850"/>
                <a:gd name="connsiteX10" fmla="*/ 2904085 w 3584575"/>
                <a:gd name="connsiteY10" fmla="*/ 142875 h 3244850"/>
                <a:gd name="connsiteX11" fmla="*/ 2970745 w 3584575"/>
                <a:gd name="connsiteY11" fmla="*/ 177006 h 3244850"/>
                <a:gd name="connsiteX12" fmla="*/ 3034628 w 3584575"/>
                <a:gd name="connsiteY12" fmla="*/ 214709 h 3244850"/>
                <a:gd name="connsiteX13" fmla="*/ 3095337 w 3584575"/>
                <a:gd name="connsiteY13" fmla="*/ 255191 h 3244850"/>
                <a:gd name="connsiteX14" fmla="*/ 3152871 w 3584575"/>
                <a:gd name="connsiteY14" fmla="*/ 298847 h 3244850"/>
                <a:gd name="connsiteX15" fmla="*/ 3207231 w 3584575"/>
                <a:gd name="connsiteY15" fmla="*/ 345678 h 3244850"/>
                <a:gd name="connsiteX16" fmla="*/ 3258813 w 3584575"/>
                <a:gd name="connsiteY16" fmla="*/ 395288 h 3244850"/>
                <a:gd name="connsiteX17" fmla="*/ 3306031 w 3584575"/>
                <a:gd name="connsiteY17" fmla="*/ 447675 h 3244850"/>
                <a:gd name="connsiteX18" fmla="*/ 3350471 w 3584575"/>
                <a:gd name="connsiteY18" fmla="*/ 502444 h 3244850"/>
                <a:gd name="connsiteX19" fmla="*/ 3390943 w 3584575"/>
                <a:gd name="connsiteY19" fmla="*/ 560388 h 3244850"/>
                <a:gd name="connsiteX20" fmla="*/ 3428241 w 3584575"/>
                <a:gd name="connsiteY20" fmla="*/ 620316 h 3244850"/>
                <a:gd name="connsiteX21" fmla="*/ 3461571 w 3584575"/>
                <a:gd name="connsiteY21" fmla="*/ 683022 h 3244850"/>
                <a:gd name="connsiteX22" fmla="*/ 3491330 w 3584575"/>
                <a:gd name="connsiteY22" fmla="*/ 747316 h 3244850"/>
                <a:gd name="connsiteX23" fmla="*/ 3517121 w 3584575"/>
                <a:gd name="connsiteY23" fmla="*/ 814388 h 3244850"/>
                <a:gd name="connsiteX24" fmla="*/ 3538548 w 3584575"/>
                <a:gd name="connsiteY24" fmla="*/ 883444 h 3244850"/>
                <a:gd name="connsiteX25" fmla="*/ 3556006 w 3584575"/>
                <a:gd name="connsiteY25" fmla="*/ 954088 h 3244850"/>
                <a:gd name="connsiteX26" fmla="*/ 3569497 w 3584575"/>
                <a:gd name="connsiteY26" fmla="*/ 1027113 h 3244850"/>
                <a:gd name="connsiteX27" fmla="*/ 3578623 w 3584575"/>
                <a:gd name="connsiteY27" fmla="*/ 1101725 h 3244850"/>
                <a:gd name="connsiteX28" fmla="*/ 3583781 w 3584575"/>
                <a:gd name="connsiteY28" fmla="*/ 1177925 h 3244850"/>
                <a:gd name="connsiteX29" fmla="*/ 3584575 w 3584575"/>
                <a:gd name="connsiteY29" fmla="*/ 1255713 h 3244850"/>
                <a:gd name="connsiteX30" fmla="*/ 3580607 w 3584575"/>
                <a:gd name="connsiteY30" fmla="*/ 1335088 h 3244850"/>
                <a:gd name="connsiteX31" fmla="*/ 3571878 w 3584575"/>
                <a:gd name="connsiteY31" fmla="*/ 1415653 h 3244850"/>
                <a:gd name="connsiteX32" fmla="*/ 3559181 w 3584575"/>
                <a:gd name="connsiteY32" fmla="*/ 1497410 h 3244850"/>
                <a:gd name="connsiteX33" fmla="*/ 3541722 w 3584575"/>
                <a:gd name="connsiteY33" fmla="*/ 1580356 h 3244850"/>
                <a:gd name="connsiteX34" fmla="*/ 3530215 w 3584575"/>
                <a:gd name="connsiteY34" fmla="*/ 1622425 h 3244850"/>
                <a:gd name="connsiteX35" fmla="*/ 3519105 w 3584575"/>
                <a:gd name="connsiteY35" fmla="*/ 1664097 h 3244850"/>
                <a:gd name="connsiteX36" fmla="*/ 3492521 w 3584575"/>
                <a:gd name="connsiteY36" fmla="*/ 1747044 h 3244850"/>
                <a:gd name="connsiteX37" fmla="*/ 3461571 w 3584575"/>
                <a:gd name="connsiteY37" fmla="*/ 1828800 h 3244850"/>
                <a:gd name="connsiteX38" fmla="*/ 3426654 w 3584575"/>
                <a:gd name="connsiteY38" fmla="*/ 1909366 h 3244850"/>
                <a:gd name="connsiteX39" fmla="*/ 3387769 w 3584575"/>
                <a:gd name="connsiteY39" fmla="*/ 1988741 h 3244850"/>
                <a:gd name="connsiteX40" fmla="*/ 3345709 w 3584575"/>
                <a:gd name="connsiteY40" fmla="*/ 2066528 h 3244850"/>
                <a:gd name="connsiteX41" fmla="*/ 3300079 w 3584575"/>
                <a:gd name="connsiteY41" fmla="*/ 2142331 h 3244850"/>
                <a:gd name="connsiteX42" fmla="*/ 3250480 w 3584575"/>
                <a:gd name="connsiteY42" fmla="*/ 2216944 h 3244850"/>
                <a:gd name="connsiteX43" fmla="*/ 3198104 w 3584575"/>
                <a:gd name="connsiteY43" fmla="*/ 2289969 h 3244850"/>
                <a:gd name="connsiteX44" fmla="*/ 3142554 w 3584575"/>
                <a:gd name="connsiteY44" fmla="*/ 2361010 h 3244850"/>
                <a:gd name="connsiteX45" fmla="*/ 3083830 w 3584575"/>
                <a:gd name="connsiteY45" fmla="*/ 2430066 h 3244850"/>
                <a:gd name="connsiteX46" fmla="*/ 3022725 w 3584575"/>
                <a:gd name="connsiteY46" fmla="*/ 2497138 h 3244850"/>
                <a:gd name="connsiteX47" fmla="*/ 2958445 w 3584575"/>
                <a:gd name="connsiteY47" fmla="*/ 2561828 h 3244850"/>
                <a:gd name="connsiteX48" fmla="*/ 2891785 w 3584575"/>
                <a:gd name="connsiteY48" fmla="*/ 2624138 h 3244850"/>
                <a:gd name="connsiteX49" fmla="*/ 2822347 w 3584575"/>
                <a:gd name="connsiteY49" fmla="*/ 2684066 h 3244850"/>
                <a:gd name="connsiteX50" fmla="*/ 2750925 w 3584575"/>
                <a:gd name="connsiteY50" fmla="*/ 2741613 h 3244850"/>
                <a:gd name="connsiteX51" fmla="*/ 2677123 w 3584575"/>
                <a:gd name="connsiteY51" fmla="*/ 2796778 h 3244850"/>
                <a:gd name="connsiteX52" fmla="*/ 2600940 w 3584575"/>
                <a:gd name="connsiteY52" fmla="*/ 2849166 h 3244850"/>
                <a:gd name="connsiteX53" fmla="*/ 2523566 w 3584575"/>
                <a:gd name="connsiteY53" fmla="*/ 2898775 h 3244850"/>
                <a:gd name="connsiteX54" fmla="*/ 2444209 w 3584575"/>
                <a:gd name="connsiteY54" fmla="*/ 2945606 h 3244850"/>
                <a:gd name="connsiteX55" fmla="*/ 2362868 w 3584575"/>
                <a:gd name="connsiteY55" fmla="*/ 2989263 h 3244850"/>
                <a:gd name="connsiteX56" fmla="*/ 2280733 w 3584575"/>
                <a:gd name="connsiteY56" fmla="*/ 3029744 h 3244850"/>
                <a:gd name="connsiteX57" fmla="*/ 2196217 w 3584575"/>
                <a:gd name="connsiteY57" fmla="*/ 3067447 h 3244850"/>
                <a:gd name="connsiteX58" fmla="*/ 2111304 w 3584575"/>
                <a:gd name="connsiteY58" fmla="*/ 3101181 h 3244850"/>
                <a:gd name="connsiteX59" fmla="*/ 2025202 w 3584575"/>
                <a:gd name="connsiteY59" fmla="*/ 3132138 h 3244850"/>
                <a:gd name="connsiteX60" fmla="*/ 1938305 w 3584575"/>
                <a:gd name="connsiteY60" fmla="*/ 3159522 h 3244850"/>
                <a:gd name="connsiteX61" fmla="*/ 1849822 w 3584575"/>
                <a:gd name="connsiteY61" fmla="*/ 3183335 h 3244850"/>
                <a:gd name="connsiteX62" fmla="*/ 1761338 w 3584575"/>
                <a:gd name="connsiteY62" fmla="*/ 3203178 h 3244850"/>
                <a:gd name="connsiteX63" fmla="*/ 1672458 w 3584575"/>
                <a:gd name="connsiteY63" fmla="*/ 3219847 h 3244850"/>
                <a:gd name="connsiteX64" fmla="*/ 1582387 w 3584575"/>
                <a:gd name="connsiteY64" fmla="*/ 3232150 h 3244850"/>
                <a:gd name="connsiteX65" fmla="*/ 1492317 w 3584575"/>
                <a:gd name="connsiteY65" fmla="*/ 3240088 h 3244850"/>
                <a:gd name="connsiteX66" fmla="*/ 1402246 w 3584575"/>
                <a:gd name="connsiteY66" fmla="*/ 3244453 h 3244850"/>
                <a:gd name="connsiteX67" fmla="*/ 1357409 w 3584575"/>
                <a:gd name="connsiteY67" fmla="*/ 3244850 h 3244850"/>
                <a:gd name="connsiteX68" fmla="*/ 1312969 w 3584575"/>
                <a:gd name="connsiteY68" fmla="*/ 3244453 h 3244850"/>
                <a:gd name="connsiteX69" fmla="*/ 1224882 w 3584575"/>
                <a:gd name="connsiteY69" fmla="*/ 3240088 h 3244850"/>
                <a:gd name="connsiteX70" fmla="*/ 1139573 w 3584575"/>
                <a:gd name="connsiteY70" fmla="*/ 3232150 h 3244850"/>
                <a:gd name="connsiteX71" fmla="*/ 1056644 w 3584575"/>
                <a:gd name="connsiteY71" fmla="*/ 3219847 h 3244850"/>
                <a:gd name="connsiteX72" fmla="*/ 976097 w 3584575"/>
                <a:gd name="connsiteY72" fmla="*/ 3203178 h 3244850"/>
                <a:gd name="connsiteX73" fmla="*/ 897930 w 3584575"/>
                <a:gd name="connsiteY73" fmla="*/ 3183335 h 3244850"/>
                <a:gd name="connsiteX74" fmla="*/ 822540 w 3584575"/>
                <a:gd name="connsiteY74" fmla="*/ 3159522 h 3244850"/>
                <a:gd name="connsiteX75" fmla="*/ 750325 w 3584575"/>
                <a:gd name="connsiteY75" fmla="*/ 3132138 h 3244850"/>
                <a:gd name="connsiteX76" fmla="*/ 680093 w 3584575"/>
                <a:gd name="connsiteY76" fmla="*/ 3101181 h 3244850"/>
                <a:gd name="connsiteX77" fmla="*/ 613433 w 3584575"/>
                <a:gd name="connsiteY77" fmla="*/ 3067447 h 3244850"/>
                <a:gd name="connsiteX78" fmla="*/ 549550 w 3584575"/>
                <a:gd name="connsiteY78" fmla="*/ 3029744 h 3244850"/>
                <a:gd name="connsiteX79" fmla="*/ 488842 w 3584575"/>
                <a:gd name="connsiteY79" fmla="*/ 2989263 h 3244850"/>
                <a:gd name="connsiteX80" fmla="*/ 431308 w 3584575"/>
                <a:gd name="connsiteY80" fmla="*/ 2945606 h 3244850"/>
                <a:gd name="connsiteX81" fmla="*/ 376948 w 3584575"/>
                <a:gd name="connsiteY81" fmla="*/ 2898775 h 3244850"/>
                <a:gd name="connsiteX82" fmla="*/ 325366 w 3584575"/>
                <a:gd name="connsiteY82" fmla="*/ 2849166 h 3244850"/>
                <a:gd name="connsiteX83" fmla="*/ 278148 w 3584575"/>
                <a:gd name="connsiteY83" fmla="*/ 2796778 h 3244850"/>
                <a:gd name="connsiteX84" fmla="*/ 262560 w 3584575"/>
                <a:gd name="connsiteY84" fmla="*/ 2777428 h 3244850"/>
                <a:gd name="connsiteX85" fmla="*/ 253395 w 3584575"/>
                <a:gd name="connsiteY85" fmla="*/ 2766616 h 3244850"/>
                <a:gd name="connsiteX86" fmla="*/ 248651 w 3584575"/>
                <a:gd name="connsiteY86" fmla="*/ 2760162 h 3244850"/>
                <a:gd name="connsiteX87" fmla="*/ 233708 w 3584575"/>
                <a:gd name="connsiteY87" fmla="*/ 2741613 h 3244850"/>
                <a:gd name="connsiteX88" fmla="*/ 204700 w 3584575"/>
                <a:gd name="connsiteY88" fmla="*/ 2700367 h 3244850"/>
                <a:gd name="connsiteX89" fmla="*/ 201762 w 3584575"/>
                <a:gd name="connsiteY89" fmla="*/ 2696369 h 3244850"/>
                <a:gd name="connsiteX90" fmla="*/ 200780 w 3584575"/>
                <a:gd name="connsiteY90" fmla="*/ 2694793 h 3244850"/>
                <a:gd name="connsiteX91" fmla="*/ 193236 w 3584575"/>
                <a:gd name="connsiteY91" fmla="*/ 2684066 h 3244850"/>
                <a:gd name="connsiteX92" fmla="*/ 156334 w 3584575"/>
                <a:gd name="connsiteY92" fmla="*/ 2624138 h 3244850"/>
                <a:gd name="connsiteX93" fmla="*/ 122607 w 3584575"/>
                <a:gd name="connsiteY93" fmla="*/ 2561828 h 3244850"/>
                <a:gd name="connsiteX94" fmla="*/ 92848 w 3584575"/>
                <a:gd name="connsiteY94" fmla="*/ 2497138 h 3244850"/>
                <a:gd name="connsiteX95" fmla="*/ 67057 w 3584575"/>
                <a:gd name="connsiteY95" fmla="*/ 2430066 h 3244850"/>
                <a:gd name="connsiteX96" fmla="*/ 45631 w 3584575"/>
                <a:gd name="connsiteY96" fmla="*/ 2361010 h 3244850"/>
                <a:gd name="connsiteX97" fmla="*/ 28172 w 3584575"/>
                <a:gd name="connsiteY97" fmla="*/ 2289969 h 3244850"/>
                <a:gd name="connsiteX98" fmla="*/ 14681 w 3584575"/>
                <a:gd name="connsiteY98" fmla="*/ 2216944 h 3244850"/>
                <a:gd name="connsiteX99" fmla="*/ 13091 w 3584575"/>
                <a:gd name="connsiteY99" fmla="*/ 2203943 h 3244850"/>
                <a:gd name="connsiteX100" fmla="*/ 12308 w 3584575"/>
                <a:gd name="connsiteY100" fmla="*/ 2199481 h 3244850"/>
                <a:gd name="connsiteX101" fmla="*/ 6350 w 3584575"/>
                <a:gd name="connsiteY101" fmla="*/ 2152650 h 3244850"/>
                <a:gd name="connsiteX102" fmla="*/ 6869 w 3584575"/>
                <a:gd name="connsiteY102" fmla="*/ 2153071 h 3244850"/>
                <a:gd name="connsiteX103" fmla="*/ 5555 w 3584575"/>
                <a:gd name="connsiteY103" fmla="*/ 2142331 h 3244850"/>
                <a:gd name="connsiteX104" fmla="*/ 397 w 3584575"/>
                <a:gd name="connsiteY104" fmla="*/ 2066528 h 3244850"/>
                <a:gd name="connsiteX105" fmla="*/ 0 w 3584575"/>
                <a:gd name="connsiteY105" fmla="*/ 1988741 h 3244850"/>
                <a:gd name="connsiteX106" fmla="*/ 3571 w 3584575"/>
                <a:gd name="connsiteY106" fmla="*/ 1909366 h 3244850"/>
                <a:gd name="connsiteX107" fmla="*/ 12301 w 3584575"/>
                <a:gd name="connsiteY107" fmla="*/ 1828800 h 3244850"/>
                <a:gd name="connsiteX108" fmla="*/ 24998 w 3584575"/>
                <a:gd name="connsiteY108" fmla="*/ 1747044 h 3244850"/>
                <a:gd name="connsiteX109" fmla="*/ 42456 w 3584575"/>
                <a:gd name="connsiteY109" fmla="*/ 1664097 h 3244850"/>
                <a:gd name="connsiteX110" fmla="*/ 53963 w 3584575"/>
                <a:gd name="connsiteY110" fmla="*/ 1622425 h 3244850"/>
                <a:gd name="connsiteX111" fmla="*/ 65073 w 3584575"/>
                <a:gd name="connsiteY111" fmla="*/ 1580356 h 3244850"/>
                <a:gd name="connsiteX112" fmla="*/ 92055 w 3584575"/>
                <a:gd name="connsiteY112" fmla="*/ 1497410 h 3244850"/>
                <a:gd name="connsiteX113" fmla="*/ 122607 w 3584575"/>
                <a:gd name="connsiteY113" fmla="*/ 1415653 h 3244850"/>
                <a:gd name="connsiteX114" fmla="*/ 157525 w 3584575"/>
                <a:gd name="connsiteY114" fmla="*/ 1335088 h 3244850"/>
                <a:gd name="connsiteX115" fmla="*/ 196410 w 3584575"/>
                <a:gd name="connsiteY115" fmla="*/ 1255713 h 3244850"/>
                <a:gd name="connsiteX116" fmla="*/ 238469 w 3584575"/>
                <a:gd name="connsiteY116" fmla="*/ 1177925 h 3244850"/>
                <a:gd name="connsiteX117" fmla="*/ 284100 w 3584575"/>
                <a:gd name="connsiteY117" fmla="*/ 1101725 h 3244850"/>
                <a:gd name="connsiteX118" fmla="*/ 333698 w 3584575"/>
                <a:gd name="connsiteY118" fmla="*/ 1027113 h 3244850"/>
                <a:gd name="connsiteX119" fmla="*/ 386074 w 3584575"/>
                <a:gd name="connsiteY119" fmla="*/ 954088 h 3244850"/>
                <a:gd name="connsiteX120" fmla="*/ 441624 w 3584575"/>
                <a:gd name="connsiteY120" fmla="*/ 883841 h 3244850"/>
                <a:gd name="connsiteX121" fmla="*/ 500349 w 3584575"/>
                <a:gd name="connsiteY121" fmla="*/ 814388 h 3244850"/>
                <a:gd name="connsiteX122" fmla="*/ 561454 w 3584575"/>
                <a:gd name="connsiteY122" fmla="*/ 747316 h 3244850"/>
                <a:gd name="connsiteX123" fmla="*/ 625734 w 3584575"/>
                <a:gd name="connsiteY123" fmla="*/ 683022 h 3244850"/>
                <a:gd name="connsiteX124" fmla="*/ 692394 w 3584575"/>
                <a:gd name="connsiteY124" fmla="*/ 620316 h 3244850"/>
                <a:gd name="connsiteX125" fmla="*/ 761832 w 3584575"/>
                <a:gd name="connsiteY125" fmla="*/ 560388 h 3244850"/>
                <a:gd name="connsiteX126" fmla="*/ 833650 w 3584575"/>
                <a:gd name="connsiteY126" fmla="*/ 502444 h 3244850"/>
                <a:gd name="connsiteX127" fmla="*/ 907056 w 3584575"/>
                <a:gd name="connsiteY127" fmla="*/ 447675 h 3244850"/>
                <a:gd name="connsiteX128" fmla="*/ 983239 w 3584575"/>
                <a:gd name="connsiteY128" fmla="*/ 395288 h 3244850"/>
                <a:gd name="connsiteX129" fmla="*/ 1060612 w 3584575"/>
                <a:gd name="connsiteY129" fmla="*/ 345678 h 3244850"/>
                <a:gd name="connsiteX130" fmla="*/ 1139970 w 3584575"/>
                <a:gd name="connsiteY130" fmla="*/ 298847 h 3244850"/>
                <a:gd name="connsiteX131" fmla="*/ 1221311 w 3584575"/>
                <a:gd name="connsiteY131" fmla="*/ 255191 h 3244850"/>
                <a:gd name="connsiteX132" fmla="*/ 1303446 w 3584575"/>
                <a:gd name="connsiteY132" fmla="*/ 214709 h 3244850"/>
                <a:gd name="connsiteX133" fmla="*/ 1387962 w 3584575"/>
                <a:gd name="connsiteY133" fmla="*/ 177006 h 3244850"/>
                <a:gd name="connsiteX134" fmla="*/ 1472874 w 3584575"/>
                <a:gd name="connsiteY134" fmla="*/ 142875 h 3244850"/>
                <a:gd name="connsiteX135" fmla="*/ 1558977 w 3584575"/>
                <a:gd name="connsiteY135" fmla="*/ 112316 h 3244850"/>
                <a:gd name="connsiteX136" fmla="*/ 1645873 w 3584575"/>
                <a:gd name="connsiteY136" fmla="*/ 84931 h 3244850"/>
                <a:gd name="connsiteX137" fmla="*/ 1734357 w 3584575"/>
                <a:gd name="connsiteY137" fmla="*/ 61119 h 3244850"/>
                <a:gd name="connsiteX138" fmla="*/ 1822840 w 3584575"/>
                <a:gd name="connsiteY138" fmla="*/ 41275 h 3244850"/>
                <a:gd name="connsiteX139" fmla="*/ 1912117 w 3584575"/>
                <a:gd name="connsiteY139" fmla="*/ 24606 h 3244850"/>
                <a:gd name="connsiteX140" fmla="*/ 2001791 w 3584575"/>
                <a:gd name="connsiteY140" fmla="*/ 13097 h 3244850"/>
                <a:gd name="connsiteX141" fmla="*/ 2091862 w 3584575"/>
                <a:gd name="connsiteY141" fmla="*/ 3969 h 324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</a:cxnLst>
              <a:rect l="l" t="t" r="r" b="b"/>
              <a:pathLst>
                <a:path w="3584575" h="3244850">
                  <a:moveTo>
                    <a:pt x="2181933" y="0"/>
                  </a:moveTo>
                  <a:lnTo>
                    <a:pt x="2226770" y="0"/>
                  </a:lnTo>
                  <a:lnTo>
                    <a:pt x="2271606" y="0"/>
                  </a:lnTo>
                  <a:lnTo>
                    <a:pt x="2359296" y="3969"/>
                  </a:lnTo>
                  <a:lnTo>
                    <a:pt x="2444606" y="13097"/>
                  </a:lnTo>
                  <a:lnTo>
                    <a:pt x="2527931" y="24606"/>
                  </a:lnTo>
                  <a:lnTo>
                    <a:pt x="2608082" y="41275"/>
                  </a:lnTo>
                  <a:lnTo>
                    <a:pt x="2686249" y="61119"/>
                  </a:lnTo>
                  <a:lnTo>
                    <a:pt x="2761639" y="84931"/>
                  </a:lnTo>
                  <a:lnTo>
                    <a:pt x="2833854" y="112316"/>
                  </a:lnTo>
                  <a:lnTo>
                    <a:pt x="2904085" y="142875"/>
                  </a:lnTo>
                  <a:lnTo>
                    <a:pt x="2970745" y="177006"/>
                  </a:lnTo>
                  <a:lnTo>
                    <a:pt x="3034628" y="214709"/>
                  </a:lnTo>
                  <a:lnTo>
                    <a:pt x="3095337" y="255191"/>
                  </a:lnTo>
                  <a:lnTo>
                    <a:pt x="3152871" y="298847"/>
                  </a:lnTo>
                  <a:lnTo>
                    <a:pt x="3207231" y="345678"/>
                  </a:lnTo>
                  <a:lnTo>
                    <a:pt x="3258813" y="395288"/>
                  </a:lnTo>
                  <a:lnTo>
                    <a:pt x="3306031" y="447675"/>
                  </a:lnTo>
                  <a:lnTo>
                    <a:pt x="3350471" y="502444"/>
                  </a:lnTo>
                  <a:lnTo>
                    <a:pt x="3390943" y="560388"/>
                  </a:lnTo>
                  <a:lnTo>
                    <a:pt x="3428241" y="620316"/>
                  </a:lnTo>
                  <a:lnTo>
                    <a:pt x="3461571" y="683022"/>
                  </a:lnTo>
                  <a:lnTo>
                    <a:pt x="3491330" y="747316"/>
                  </a:lnTo>
                  <a:lnTo>
                    <a:pt x="3517121" y="814388"/>
                  </a:lnTo>
                  <a:lnTo>
                    <a:pt x="3538548" y="883444"/>
                  </a:lnTo>
                  <a:lnTo>
                    <a:pt x="3556006" y="954088"/>
                  </a:lnTo>
                  <a:lnTo>
                    <a:pt x="3569497" y="1027113"/>
                  </a:lnTo>
                  <a:lnTo>
                    <a:pt x="3578623" y="1101725"/>
                  </a:lnTo>
                  <a:lnTo>
                    <a:pt x="3583781" y="1177925"/>
                  </a:lnTo>
                  <a:lnTo>
                    <a:pt x="3584575" y="1255713"/>
                  </a:lnTo>
                  <a:lnTo>
                    <a:pt x="3580607" y="1335088"/>
                  </a:lnTo>
                  <a:lnTo>
                    <a:pt x="3571878" y="1415653"/>
                  </a:lnTo>
                  <a:lnTo>
                    <a:pt x="3559181" y="1497410"/>
                  </a:lnTo>
                  <a:lnTo>
                    <a:pt x="3541722" y="1580356"/>
                  </a:lnTo>
                  <a:lnTo>
                    <a:pt x="3530215" y="1622425"/>
                  </a:lnTo>
                  <a:lnTo>
                    <a:pt x="3519105" y="1664097"/>
                  </a:lnTo>
                  <a:lnTo>
                    <a:pt x="3492521" y="1747044"/>
                  </a:lnTo>
                  <a:lnTo>
                    <a:pt x="3461571" y="1828800"/>
                  </a:lnTo>
                  <a:lnTo>
                    <a:pt x="3426654" y="1909366"/>
                  </a:lnTo>
                  <a:lnTo>
                    <a:pt x="3387769" y="1988741"/>
                  </a:lnTo>
                  <a:lnTo>
                    <a:pt x="3345709" y="2066528"/>
                  </a:lnTo>
                  <a:lnTo>
                    <a:pt x="3300079" y="2142331"/>
                  </a:lnTo>
                  <a:lnTo>
                    <a:pt x="3250480" y="2216944"/>
                  </a:lnTo>
                  <a:lnTo>
                    <a:pt x="3198104" y="2289969"/>
                  </a:lnTo>
                  <a:lnTo>
                    <a:pt x="3142554" y="2361010"/>
                  </a:lnTo>
                  <a:lnTo>
                    <a:pt x="3083830" y="2430066"/>
                  </a:lnTo>
                  <a:lnTo>
                    <a:pt x="3022725" y="2497138"/>
                  </a:lnTo>
                  <a:lnTo>
                    <a:pt x="2958445" y="2561828"/>
                  </a:lnTo>
                  <a:lnTo>
                    <a:pt x="2891785" y="2624138"/>
                  </a:lnTo>
                  <a:lnTo>
                    <a:pt x="2822347" y="2684066"/>
                  </a:lnTo>
                  <a:lnTo>
                    <a:pt x="2750925" y="2741613"/>
                  </a:lnTo>
                  <a:lnTo>
                    <a:pt x="2677123" y="2796778"/>
                  </a:lnTo>
                  <a:lnTo>
                    <a:pt x="2600940" y="2849166"/>
                  </a:lnTo>
                  <a:lnTo>
                    <a:pt x="2523566" y="2898775"/>
                  </a:lnTo>
                  <a:lnTo>
                    <a:pt x="2444209" y="2945606"/>
                  </a:lnTo>
                  <a:lnTo>
                    <a:pt x="2362868" y="2989263"/>
                  </a:lnTo>
                  <a:lnTo>
                    <a:pt x="2280733" y="3029744"/>
                  </a:lnTo>
                  <a:lnTo>
                    <a:pt x="2196217" y="3067447"/>
                  </a:lnTo>
                  <a:lnTo>
                    <a:pt x="2111304" y="3101181"/>
                  </a:lnTo>
                  <a:lnTo>
                    <a:pt x="2025202" y="3132138"/>
                  </a:lnTo>
                  <a:lnTo>
                    <a:pt x="1938305" y="3159522"/>
                  </a:lnTo>
                  <a:lnTo>
                    <a:pt x="1849822" y="3183335"/>
                  </a:lnTo>
                  <a:lnTo>
                    <a:pt x="1761338" y="3203178"/>
                  </a:lnTo>
                  <a:lnTo>
                    <a:pt x="1672458" y="3219847"/>
                  </a:lnTo>
                  <a:lnTo>
                    <a:pt x="1582387" y="3232150"/>
                  </a:lnTo>
                  <a:lnTo>
                    <a:pt x="1492317" y="3240088"/>
                  </a:lnTo>
                  <a:lnTo>
                    <a:pt x="1402246" y="3244453"/>
                  </a:lnTo>
                  <a:lnTo>
                    <a:pt x="1357409" y="3244850"/>
                  </a:lnTo>
                  <a:lnTo>
                    <a:pt x="1312969" y="3244453"/>
                  </a:lnTo>
                  <a:lnTo>
                    <a:pt x="1224882" y="3240088"/>
                  </a:lnTo>
                  <a:lnTo>
                    <a:pt x="1139573" y="3232150"/>
                  </a:lnTo>
                  <a:lnTo>
                    <a:pt x="1056644" y="3219847"/>
                  </a:lnTo>
                  <a:lnTo>
                    <a:pt x="976097" y="3203178"/>
                  </a:lnTo>
                  <a:lnTo>
                    <a:pt x="897930" y="3183335"/>
                  </a:lnTo>
                  <a:lnTo>
                    <a:pt x="822540" y="3159522"/>
                  </a:lnTo>
                  <a:lnTo>
                    <a:pt x="750325" y="3132138"/>
                  </a:lnTo>
                  <a:lnTo>
                    <a:pt x="680093" y="3101181"/>
                  </a:lnTo>
                  <a:lnTo>
                    <a:pt x="613433" y="3067447"/>
                  </a:lnTo>
                  <a:lnTo>
                    <a:pt x="549550" y="3029744"/>
                  </a:lnTo>
                  <a:lnTo>
                    <a:pt x="488842" y="2989263"/>
                  </a:lnTo>
                  <a:lnTo>
                    <a:pt x="431308" y="2945606"/>
                  </a:lnTo>
                  <a:lnTo>
                    <a:pt x="376948" y="2898775"/>
                  </a:lnTo>
                  <a:lnTo>
                    <a:pt x="325366" y="2849166"/>
                  </a:lnTo>
                  <a:lnTo>
                    <a:pt x="278148" y="2796778"/>
                  </a:lnTo>
                  <a:lnTo>
                    <a:pt x="262560" y="2777428"/>
                  </a:lnTo>
                  <a:lnTo>
                    <a:pt x="253395" y="2766616"/>
                  </a:lnTo>
                  <a:lnTo>
                    <a:pt x="248651" y="2760162"/>
                  </a:lnTo>
                  <a:lnTo>
                    <a:pt x="233708" y="2741613"/>
                  </a:lnTo>
                  <a:lnTo>
                    <a:pt x="204700" y="2700367"/>
                  </a:lnTo>
                  <a:lnTo>
                    <a:pt x="201762" y="2696369"/>
                  </a:lnTo>
                  <a:lnTo>
                    <a:pt x="200780" y="2694793"/>
                  </a:lnTo>
                  <a:lnTo>
                    <a:pt x="193236" y="2684066"/>
                  </a:lnTo>
                  <a:lnTo>
                    <a:pt x="156334" y="2624138"/>
                  </a:lnTo>
                  <a:lnTo>
                    <a:pt x="122607" y="2561828"/>
                  </a:lnTo>
                  <a:lnTo>
                    <a:pt x="92848" y="2497138"/>
                  </a:lnTo>
                  <a:lnTo>
                    <a:pt x="67057" y="2430066"/>
                  </a:lnTo>
                  <a:lnTo>
                    <a:pt x="45631" y="2361010"/>
                  </a:lnTo>
                  <a:lnTo>
                    <a:pt x="28172" y="2289969"/>
                  </a:lnTo>
                  <a:lnTo>
                    <a:pt x="14681" y="2216944"/>
                  </a:lnTo>
                  <a:lnTo>
                    <a:pt x="13091" y="2203943"/>
                  </a:lnTo>
                  <a:lnTo>
                    <a:pt x="12308" y="2199481"/>
                  </a:lnTo>
                  <a:lnTo>
                    <a:pt x="6350" y="2152650"/>
                  </a:lnTo>
                  <a:lnTo>
                    <a:pt x="6869" y="2153071"/>
                  </a:lnTo>
                  <a:lnTo>
                    <a:pt x="5555" y="2142331"/>
                  </a:lnTo>
                  <a:lnTo>
                    <a:pt x="397" y="2066528"/>
                  </a:lnTo>
                  <a:lnTo>
                    <a:pt x="0" y="1988741"/>
                  </a:lnTo>
                  <a:lnTo>
                    <a:pt x="3571" y="1909366"/>
                  </a:lnTo>
                  <a:lnTo>
                    <a:pt x="12301" y="1828800"/>
                  </a:lnTo>
                  <a:lnTo>
                    <a:pt x="24998" y="1747044"/>
                  </a:lnTo>
                  <a:lnTo>
                    <a:pt x="42456" y="1664097"/>
                  </a:lnTo>
                  <a:lnTo>
                    <a:pt x="53963" y="1622425"/>
                  </a:lnTo>
                  <a:lnTo>
                    <a:pt x="65073" y="1580356"/>
                  </a:lnTo>
                  <a:lnTo>
                    <a:pt x="92055" y="1497410"/>
                  </a:lnTo>
                  <a:lnTo>
                    <a:pt x="122607" y="1415653"/>
                  </a:lnTo>
                  <a:lnTo>
                    <a:pt x="157525" y="1335088"/>
                  </a:lnTo>
                  <a:lnTo>
                    <a:pt x="196410" y="1255713"/>
                  </a:lnTo>
                  <a:lnTo>
                    <a:pt x="238469" y="1177925"/>
                  </a:lnTo>
                  <a:lnTo>
                    <a:pt x="284100" y="1101725"/>
                  </a:lnTo>
                  <a:lnTo>
                    <a:pt x="333698" y="1027113"/>
                  </a:lnTo>
                  <a:lnTo>
                    <a:pt x="386074" y="954088"/>
                  </a:lnTo>
                  <a:lnTo>
                    <a:pt x="441624" y="883841"/>
                  </a:lnTo>
                  <a:lnTo>
                    <a:pt x="500349" y="814388"/>
                  </a:lnTo>
                  <a:lnTo>
                    <a:pt x="561454" y="747316"/>
                  </a:lnTo>
                  <a:lnTo>
                    <a:pt x="625734" y="683022"/>
                  </a:lnTo>
                  <a:lnTo>
                    <a:pt x="692394" y="620316"/>
                  </a:lnTo>
                  <a:lnTo>
                    <a:pt x="761832" y="560388"/>
                  </a:lnTo>
                  <a:lnTo>
                    <a:pt x="833650" y="502444"/>
                  </a:lnTo>
                  <a:lnTo>
                    <a:pt x="907056" y="447675"/>
                  </a:lnTo>
                  <a:lnTo>
                    <a:pt x="983239" y="395288"/>
                  </a:lnTo>
                  <a:lnTo>
                    <a:pt x="1060612" y="345678"/>
                  </a:lnTo>
                  <a:lnTo>
                    <a:pt x="1139970" y="298847"/>
                  </a:lnTo>
                  <a:lnTo>
                    <a:pt x="1221311" y="255191"/>
                  </a:lnTo>
                  <a:lnTo>
                    <a:pt x="1303446" y="214709"/>
                  </a:lnTo>
                  <a:lnTo>
                    <a:pt x="1387962" y="177006"/>
                  </a:lnTo>
                  <a:lnTo>
                    <a:pt x="1472874" y="142875"/>
                  </a:lnTo>
                  <a:lnTo>
                    <a:pt x="1558977" y="112316"/>
                  </a:lnTo>
                  <a:lnTo>
                    <a:pt x="1645873" y="84931"/>
                  </a:lnTo>
                  <a:lnTo>
                    <a:pt x="1734357" y="61119"/>
                  </a:lnTo>
                  <a:lnTo>
                    <a:pt x="1822840" y="41275"/>
                  </a:lnTo>
                  <a:lnTo>
                    <a:pt x="1912117" y="24606"/>
                  </a:lnTo>
                  <a:lnTo>
                    <a:pt x="2001791" y="13097"/>
                  </a:lnTo>
                  <a:lnTo>
                    <a:pt x="2091862" y="3969"/>
                  </a:lnTo>
                  <a:close/>
                </a:path>
              </a:pathLst>
            </a:custGeom>
            <a:solidFill>
              <a:srgbClr val="EC1C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8112352" y="1808163"/>
              <a:ext cx="2906713" cy="2630488"/>
            </a:xfrm>
            <a:custGeom>
              <a:avLst/>
              <a:gdLst>
                <a:gd name="connsiteX0" fmla="*/ 1769114 w 2906713"/>
                <a:gd name="connsiteY0" fmla="*/ 0 h 2630488"/>
                <a:gd name="connsiteX1" fmla="*/ 1805631 w 2906713"/>
                <a:gd name="connsiteY1" fmla="*/ 0 h 2630488"/>
                <a:gd name="connsiteX2" fmla="*/ 1842149 w 2906713"/>
                <a:gd name="connsiteY2" fmla="*/ 0 h 2630488"/>
                <a:gd name="connsiteX3" fmla="*/ 1913199 w 2906713"/>
                <a:gd name="connsiteY3" fmla="*/ 3572 h 2630488"/>
                <a:gd name="connsiteX4" fmla="*/ 1982662 w 2906713"/>
                <a:gd name="connsiteY4" fmla="*/ 10320 h 2630488"/>
                <a:gd name="connsiteX5" fmla="*/ 2050140 w 2906713"/>
                <a:gd name="connsiteY5" fmla="*/ 19847 h 2630488"/>
                <a:gd name="connsiteX6" fmla="*/ 2115633 w 2906713"/>
                <a:gd name="connsiteY6" fmla="*/ 33343 h 2630488"/>
                <a:gd name="connsiteX7" fmla="*/ 2178348 w 2906713"/>
                <a:gd name="connsiteY7" fmla="*/ 49220 h 2630488"/>
                <a:gd name="connsiteX8" fmla="*/ 2239475 w 2906713"/>
                <a:gd name="connsiteY8" fmla="*/ 69067 h 2630488"/>
                <a:gd name="connsiteX9" fmla="*/ 2298617 w 2906713"/>
                <a:gd name="connsiteY9" fmla="*/ 90898 h 2630488"/>
                <a:gd name="connsiteX10" fmla="*/ 2355378 w 2906713"/>
                <a:gd name="connsiteY10" fmla="*/ 115905 h 2630488"/>
                <a:gd name="connsiteX11" fmla="*/ 2409361 w 2906713"/>
                <a:gd name="connsiteY11" fmla="*/ 143691 h 2630488"/>
                <a:gd name="connsiteX12" fmla="*/ 2461358 w 2906713"/>
                <a:gd name="connsiteY12" fmla="*/ 173858 h 2630488"/>
                <a:gd name="connsiteX13" fmla="*/ 2510181 w 2906713"/>
                <a:gd name="connsiteY13" fmla="*/ 206803 h 2630488"/>
                <a:gd name="connsiteX14" fmla="*/ 2557018 w 2906713"/>
                <a:gd name="connsiteY14" fmla="*/ 242130 h 2630488"/>
                <a:gd name="connsiteX15" fmla="*/ 2601078 w 2906713"/>
                <a:gd name="connsiteY15" fmla="*/ 280236 h 2630488"/>
                <a:gd name="connsiteX16" fmla="*/ 2642755 w 2906713"/>
                <a:gd name="connsiteY16" fmla="*/ 320327 h 2630488"/>
                <a:gd name="connsiteX17" fmla="*/ 2681257 w 2906713"/>
                <a:gd name="connsiteY17" fmla="*/ 363196 h 2630488"/>
                <a:gd name="connsiteX18" fmla="*/ 2717378 w 2906713"/>
                <a:gd name="connsiteY18" fmla="*/ 407255 h 2630488"/>
                <a:gd name="connsiteX19" fmla="*/ 2750323 w 2906713"/>
                <a:gd name="connsiteY19" fmla="*/ 454094 h 2630488"/>
                <a:gd name="connsiteX20" fmla="*/ 2755816 w 2906713"/>
                <a:gd name="connsiteY20" fmla="*/ 463175 h 2630488"/>
                <a:gd name="connsiteX21" fmla="*/ 2773277 w 2906713"/>
                <a:gd name="connsiteY21" fmla="*/ 490687 h 2630488"/>
                <a:gd name="connsiteX22" fmla="*/ 2779246 w 2906713"/>
                <a:gd name="connsiteY22" fmla="*/ 501913 h 2630488"/>
                <a:gd name="connsiteX23" fmla="*/ 2780093 w 2906713"/>
                <a:gd name="connsiteY23" fmla="*/ 503314 h 2630488"/>
                <a:gd name="connsiteX24" fmla="*/ 2807481 w 2906713"/>
                <a:gd name="connsiteY24" fmla="*/ 553724 h 2630488"/>
                <a:gd name="connsiteX25" fmla="*/ 2811529 w 2906713"/>
                <a:gd name="connsiteY25" fmla="*/ 562630 h 2630488"/>
                <a:gd name="connsiteX26" fmla="*/ 2815803 w 2906713"/>
                <a:gd name="connsiteY26" fmla="*/ 570669 h 2630488"/>
                <a:gd name="connsiteX27" fmla="*/ 2825840 w 2906713"/>
                <a:gd name="connsiteY27" fmla="*/ 594116 h 2630488"/>
                <a:gd name="connsiteX28" fmla="*/ 2831296 w 2906713"/>
                <a:gd name="connsiteY28" fmla="*/ 606120 h 2630488"/>
                <a:gd name="connsiteX29" fmla="*/ 2852334 w 2906713"/>
                <a:gd name="connsiteY29" fmla="*/ 660500 h 2630488"/>
                <a:gd name="connsiteX30" fmla="*/ 2869798 w 2906713"/>
                <a:gd name="connsiteY30" fmla="*/ 716071 h 2630488"/>
                <a:gd name="connsiteX31" fmla="*/ 2883691 w 2906713"/>
                <a:gd name="connsiteY31" fmla="*/ 773626 h 2630488"/>
                <a:gd name="connsiteX32" fmla="*/ 2894805 w 2906713"/>
                <a:gd name="connsiteY32" fmla="*/ 832770 h 2630488"/>
                <a:gd name="connsiteX33" fmla="*/ 2901950 w 2906713"/>
                <a:gd name="connsiteY33" fmla="*/ 893104 h 2630488"/>
                <a:gd name="connsiteX34" fmla="*/ 2906316 w 2906713"/>
                <a:gd name="connsiteY34" fmla="*/ 955026 h 2630488"/>
                <a:gd name="connsiteX35" fmla="*/ 2906713 w 2906713"/>
                <a:gd name="connsiteY35" fmla="*/ 1018138 h 2630488"/>
                <a:gd name="connsiteX36" fmla="*/ 2903538 w 2906713"/>
                <a:gd name="connsiteY36" fmla="*/ 1082442 h 2630488"/>
                <a:gd name="connsiteX37" fmla="*/ 2896790 w 2906713"/>
                <a:gd name="connsiteY37" fmla="*/ 1147936 h 2630488"/>
                <a:gd name="connsiteX38" fmla="*/ 2886073 w 2906713"/>
                <a:gd name="connsiteY38" fmla="*/ 1214224 h 2630488"/>
                <a:gd name="connsiteX39" fmla="*/ 2871783 w 2906713"/>
                <a:gd name="connsiteY39" fmla="*/ 1280909 h 2630488"/>
                <a:gd name="connsiteX40" fmla="*/ 2863051 w 2906713"/>
                <a:gd name="connsiteY40" fmla="*/ 1315443 h 2630488"/>
                <a:gd name="connsiteX41" fmla="*/ 2853922 w 2906713"/>
                <a:gd name="connsiteY41" fmla="*/ 1349579 h 2630488"/>
                <a:gd name="connsiteX42" fmla="*/ 2832090 w 2906713"/>
                <a:gd name="connsiteY42" fmla="*/ 1416264 h 2630488"/>
                <a:gd name="connsiteX43" fmla="*/ 2807084 w 2906713"/>
                <a:gd name="connsiteY43" fmla="*/ 1482552 h 2630488"/>
                <a:gd name="connsiteX44" fmla="*/ 2779299 w 2906713"/>
                <a:gd name="connsiteY44" fmla="*/ 1548047 h 2630488"/>
                <a:gd name="connsiteX45" fmla="*/ 2747941 w 2906713"/>
                <a:gd name="connsiteY45" fmla="*/ 1612350 h 2630488"/>
                <a:gd name="connsiteX46" fmla="*/ 2713409 w 2906713"/>
                <a:gd name="connsiteY46" fmla="*/ 1675463 h 2630488"/>
                <a:gd name="connsiteX47" fmla="*/ 2676097 w 2906713"/>
                <a:gd name="connsiteY47" fmla="*/ 1737385 h 2630488"/>
                <a:gd name="connsiteX48" fmla="*/ 2636007 w 2906713"/>
                <a:gd name="connsiteY48" fmla="*/ 1797719 h 2630488"/>
                <a:gd name="connsiteX49" fmla="*/ 2593933 w 2906713"/>
                <a:gd name="connsiteY49" fmla="*/ 1856862 h 2630488"/>
                <a:gd name="connsiteX50" fmla="*/ 2548683 w 2906713"/>
                <a:gd name="connsiteY50" fmla="*/ 1914418 h 2630488"/>
                <a:gd name="connsiteX51" fmla="*/ 2500654 w 2906713"/>
                <a:gd name="connsiteY51" fmla="*/ 1969988 h 2630488"/>
                <a:gd name="connsiteX52" fmla="*/ 2451435 w 2906713"/>
                <a:gd name="connsiteY52" fmla="*/ 2024368 h 2630488"/>
                <a:gd name="connsiteX53" fmla="*/ 2399041 w 2906713"/>
                <a:gd name="connsiteY53" fmla="*/ 2076764 h 2630488"/>
                <a:gd name="connsiteX54" fmla="*/ 2345058 w 2906713"/>
                <a:gd name="connsiteY54" fmla="*/ 2127175 h 2630488"/>
                <a:gd name="connsiteX55" fmla="*/ 2288694 w 2906713"/>
                <a:gd name="connsiteY55" fmla="*/ 2176395 h 2630488"/>
                <a:gd name="connsiteX56" fmla="*/ 2230743 w 2906713"/>
                <a:gd name="connsiteY56" fmla="*/ 2222836 h 2630488"/>
                <a:gd name="connsiteX57" fmla="*/ 2171203 w 2906713"/>
                <a:gd name="connsiteY57" fmla="*/ 2267293 h 2630488"/>
                <a:gd name="connsiteX58" fmla="*/ 2109282 w 2906713"/>
                <a:gd name="connsiteY58" fmla="*/ 2310162 h 2630488"/>
                <a:gd name="connsiteX59" fmla="*/ 2046567 w 2906713"/>
                <a:gd name="connsiteY59" fmla="*/ 2350252 h 2630488"/>
                <a:gd name="connsiteX60" fmla="*/ 1982265 w 2906713"/>
                <a:gd name="connsiteY60" fmla="*/ 2388358 h 2630488"/>
                <a:gd name="connsiteX61" fmla="*/ 1916375 w 2906713"/>
                <a:gd name="connsiteY61" fmla="*/ 2423685 h 2630488"/>
                <a:gd name="connsiteX62" fmla="*/ 1849691 w 2906713"/>
                <a:gd name="connsiteY62" fmla="*/ 2456631 h 2630488"/>
                <a:gd name="connsiteX63" fmla="*/ 1781022 w 2906713"/>
                <a:gd name="connsiteY63" fmla="*/ 2486798 h 2630488"/>
                <a:gd name="connsiteX64" fmla="*/ 1711956 w 2906713"/>
                <a:gd name="connsiteY64" fmla="*/ 2514583 h 2630488"/>
                <a:gd name="connsiteX65" fmla="*/ 1642097 w 2906713"/>
                <a:gd name="connsiteY65" fmla="*/ 2539590 h 2630488"/>
                <a:gd name="connsiteX66" fmla="*/ 1571840 w 2906713"/>
                <a:gd name="connsiteY66" fmla="*/ 2561421 h 2630488"/>
                <a:gd name="connsiteX67" fmla="*/ 1499996 w 2906713"/>
                <a:gd name="connsiteY67" fmla="*/ 2581268 h 2630488"/>
                <a:gd name="connsiteX68" fmla="*/ 1428152 w 2906713"/>
                <a:gd name="connsiteY68" fmla="*/ 2597146 h 2630488"/>
                <a:gd name="connsiteX69" fmla="*/ 1356307 w 2906713"/>
                <a:gd name="connsiteY69" fmla="*/ 2610244 h 2630488"/>
                <a:gd name="connsiteX70" fmla="*/ 1282876 w 2906713"/>
                <a:gd name="connsiteY70" fmla="*/ 2620168 h 2630488"/>
                <a:gd name="connsiteX71" fmla="*/ 1210634 w 2906713"/>
                <a:gd name="connsiteY71" fmla="*/ 2626916 h 2630488"/>
                <a:gd name="connsiteX72" fmla="*/ 1137599 w 2906713"/>
                <a:gd name="connsiteY72" fmla="*/ 2630488 h 2630488"/>
                <a:gd name="connsiteX73" fmla="*/ 1101082 w 2906713"/>
                <a:gd name="connsiteY73" fmla="*/ 2630488 h 2630488"/>
                <a:gd name="connsiteX74" fmla="*/ 1064564 w 2906713"/>
                <a:gd name="connsiteY74" fmla="*/ 2630488 h 2630488"/>
                <a:gd name="connsiteX75" fmla="*/ 993514 w 2906713"/>
                <a:gd name="connsiteY75" fmla="*/ 2626916 h 2630488"/>
                <a:gd name="connsiteX76" fmla="*/ 924052 w 2906713"/>
                <a:gd name="connsiteY76" fmla="*/ 2620168 h 2630488"/>
                <a:gd name="connsiteX77" fmla="*/ 856574 w 2906713"/>
                <a:gd name="connsiteY77" fmla="*/ 2610244 h 2630488"/>
                <a:gd name="connsiteX78" fmla="*/ 791080 w 2906713"/>
                <a:gd name="connsiteY78" fmla="*/ 2597146 h 2630488"/>
                <a:gd name="connsiteX79" fmla="*/ 728365 w 2906713"/>
                <a:gd name="connsiteY79" fmla="*/ 2581268 h 2630488"/>
                <a:gd name="connsiteX80" fmla="*/ 667238 w 2906713"/>
                <a:gd name="connsiteY80" fmla="*/ 2561421 h 2630488"/>
                <a:gd name="connsiteX81" fmla="*/ 608096 w 2906713"/>
                <a:gd name="connsiteY81" fmla="*/ 2539590 h 2630488"/>
                <a:gd name="connsiteX82" fmla="*/ 551335 w 2906713"/>
                <a:gd name="connsiteY82" fmla="*/ 2514583 h 2630488"/>
                <a:gd name="connsiteX83" fmla="*/ 497353 w 2906713"/>
                <a:gd name="connsiteY83" fmla="*/ 2486798 h 2630488"/>
                <a:gd name="connsiteX84" fmla="*/ 445355 w 2906713"/>
                <a:gd name="connsiteY84" fmla="*/ 2456631 h 2630488"/>
                <a:gd name="connsiteX85" fmla="*/ 396533 w 2906713"/>
                <a:gd name="connsiteY85" fmla="*/ 2423685 h 2630488"/>
                <a:gd name="connsiteX86" fmla="*/ 349695 w 2906713"/>
                <a:gd name="connsiteY86" fmla="*/ 2388358 h 2630488"/>
                <a:gd name="connsiteX87" fmla="*/ 305636 w 2906713"/>
                <a:gd name="connsiteY87" fmla="*/ 2350252 h 2630488"/>
                <a:gd name="connsiteX88" fmla="*/ 263958 w 2906713"/>
                <a:gd name="connsiteY88" fmla="*/ 2310162 h 2630488"/>
                <a:gd name="connsiteX89" fmla="*/ 225456 w 2906713"/>
                <a:gd name="connsiteY89" fmla="*/ 2267293 h 2630488"/>
                <a:gd name="connsiteX90" fmla="*/ 189336 w 2906713"/>
                <a:gd name="connsiteY90" fmla="*/ 2222836 h 2630488"/>
                <a:gd name="connsiteX91" fmla="*/ 156390 w 2906713"/>
                <a:gd name="connsiteY91" fmla="*/ 2176395 h 2630488"/>
                <a:gd name="connsiteX92" fmla="*/ 126621 w 2906713"/>
                <a:gd name="connsiteY92" fmla="*/ 2127175 h 2630488"/>
                <a:gd name="connsiteX93" fmla="*/ 99233 w 2906713"/>
                <a:gd name="connsiteY93" fmla="*/ 2076764 h 2630488"/>
                <a:gd name="connsiteX94" fmla="*/ 75417 w 2906713"/>
                <a:gd name="connsiteY94" fmla="*/ 2024368 h 2630488"/>
                <a:gd name="connsiteX95" fmla="*/ 54380 w 2906713"/>
                <a:gd name="connsiteY95" fmla="*/ 1969988 h 2630488"/>
                <a:gd name="connsiteX96" fmla="*/ 36915 w 2906713"/>
                <a:gd name="connsiteY96" fmla="*/ 1914418 h 2630488"/>
                <a:gd name="connsiteX97" fmla="*/ 35898 w 2906713"/>
                <a:gd name="connsiteY97" fmla="*/ 1910206 h 2630488"/>
                <a:gd name="connsiteX98" fmla="*/ 34491 w 2906713"/>
                <a:gd name="connsiteY98" fmla="*/ 1905604 h 2630488"/>
                <a:gd name="connsiteX99" fmla="*/ 25400 w 2906713"/>
                <a:gd name="connsiteY99" fmla="*/ 1867713 h 2630488"/>
                <a:gd name="connsiteX100" fmla="*/ 25602 w 2906713"/>
                <a:gd name="connsiteY100" fmla="*/ 1867549 h 2630488"/>
                <a:gd name="connsiteX101" fmla="*/ 23022 w 2906713"/>
                <a:gd name="connsiteY101" fmla="*/ 1856862 h 2630488"/>
                <a:gd name="connsiteX102" fmla="*/ 11908 w 2906713"/>
                <a:gd name="connsiteY102" fmla="*/ 1797719 h 2630488"/>
                <a:gd name="connsiteX103" fmla="*/ 4763 w 2906713"/>
                <a:gd name="connsiteY103" fmla="*/ 1737385 h 2630488"/>
                <a:gd name="connsiteX104" fmla="*/ 397 w 2906713"/>
                <a:gd name="connsiteY104" fmla="*/ 1675463 h 2630488"/>
                <a:gd name="connsiteX105" fmla="*/ 0 w 2906713"/>
                <a:gd name="connsiteY105" fmla="*/ 1612350 h 2630488"/>
                <a:gd name="connsiteX106" fmla="*/ 3176 w 2906713"/>
                <a:gd name="connsiteY106" fmla="*/ 1548047 h 2630488"/>
                <a:gd name="connsiteX107" fmla="*/ 9923 w 2906713"/>
                <a:gd name="connsiteY107" fmla="*/ 1482552 h 2630488"/>
                <a:gd name="connsiteX108" fmla="*/ 20641 w 2906713"/>
                <a:gd name="connsiteY108" fmla="*/ 1416264 h 2630488"/>
                <a:gd name="connsiteX109" fmla="*/ 34930 w 2906713"/>
                <a:gd name="connsiteY109" fmla="*/ 1349579 h 2630488"/>
                <a:gd name="connsiteX110" fmla="*/ 43662 w 2906713"/>
                <a:gd name="connsiteY110" fmla="*/ 1315443 h 2630488"/>
                <a:gd name="connsiteX111" fmla="*/ 52792 w 2906713"/>
                <a:gd name="connsiteY111" fmla="*/ 1280909 h 2630488"/>
                <a:gd name="connsiteX112" fmla="*/ 74623 w 2906713"/>
                <a:gd name="connsiteY112" fmla="*/ 1214224 h 2630488"/>
                <a:gd name="connsiteX113" fmla="*/ 99629 w 2906713"/>
                <a:gd name="connsiteY113" fmla="*/ 1147936 h 2630488"/>
                <a:gd name="connsiteX114" fmla="*/ 127415 w 2906713"/>
                <a:gd name="connsiteY114" fmla="*/ 1082442 h 2630488"/>
                <a:gd name="connsiteX115" fmla="*/ 158772 w 2906713"/>
                <a:gd name="connsiteY115" fmla="*/ 1018138 h 2630488"/>
                <a:gd name="connsiteX116" fmla="*/ 193305 w 2906713"/>
                <a:gd name="connsiteY116" fmla="*/ 955026 h 2630488"/>
                <a:gd name="connsiteX117" fmla="*/ 230616 w 2906713"/>
                <a:gd name="connsiteY117" fmla="*/ 893104 h 2630488"/>
                <a:gd name="connsiteX118" fmla="*/ 270706 w 2906713"/>
                <a:gd name="connsiteY118" fmla="*/ 832770 h 2630488"/>
                <a:gd name="connsiteX119" fmla="*/ 312780 w 2906713"/>
                <a:gd name="connsiteY119" fmla="*/ 773626 h 2630488"/>
                <a:gd name="connsiteX120" fmla="*/ 358030 w 2906713"/>
                <a:gd name="connsiteY120" fmla="*/ 716071 h 2630488"/>
                <a:gd name="connsiteX121" fmla="*/ 406059 w 2906713"/>
                <a:gd name="connsiteY121" fmla="*/ 660500 h 2630488"/>
                <a:gd name="connsiteX122" fmla="*/ 455278 w 2906713"/>
                <a:gd name="connsiteY122" fmla="*/ 606120 h 2630488"/>
                <a:gd name="connsiteX123" fmla="*/ 507673 w 2906713"/>
                <a:gd name="connsiteY123" fmla="*/ 553724 h 2630488"/>
                <a:gd name="connsiteX124" fmla="*/ 561655 w 2906713"/>
                <a:gd name="connsiteY124" fmla="*/ 503314 h 2630488"/>
                <a:gd name="connsiteX125" fmla="*/ 618019 w 2906713"/>
                <a:gd name="connsiteY125" fmla="*/ 454094 h 2630488"/>
                <a:gd name="connsiteX126" fmla="*/ 675971 w 2906713"/>
                <a:gd name="connsiteY126" fmla="*/ 407255 h 2630488"/>
                <a:gd name="connsiteX127" fmla="*/ 735510 w 2906713"/>
                <a:gd name="connsiteY127" fmla="*/ 363196 h 2630488"/>
                <a:gd name="connsiteX128" fmla="*/ 797431 w 2906713"/>
                <a:gd name="connsiteY128" fmla="*/ 320327 h 2630488"/>
                <a:gd name="connsiteX129" fmla="*/ 860146 w 2906713"/>
                <a:gd name="connsiteY129" fmla="*/ 280236 h 2630488"/>
                <a:gd name="connsiteX130" fmla="*/ 924448 w 2906713"/>
                <a:gd name="connsiteY130" fmla="*/ 242130 h 2630488"/>
                <a:gd name="connsiteX131" fmla="*/ 990339 w 2906713"/>
                <a:gd name="connsiteY131" fmla="*/ 206803 h 2630488"/>
                <a:gd name="connsiteX132" fmla="*/ 1057023 w 2906713"/>
                <a:gd name="connsiteY132" fmla="*/ 173858 h 2630488"/>
                <a:gd name="connsiteX133" fmla="*/ 1125692 w 2906713"/>
                <a:gd name="connsiteY133" fmla="*/ 143691 h 2630488"/>
                <a:gd name="connsiteX134" fmla="*/ 1194757 w 2906713"/>
                <a:gd name="connsiteY134" fmla="*/ 115905 h 2630488"/>
                <a:gd name="connsiteX135" fmla="*/ 1264617 w 2906713"/>
                <a:gd name="connsiteY135" fmla="*/ 90898 h 2630488"/>
                <a:gd name="connsiteX136" fmla="*/ 1334873 w 2906713"/>
                <a:gd name="connsiteY136" fmla="*/ 69067 h 2630488"/>
                <a:gd name="connsiteX137" fmla="*/ 1406717 w 2906713"/>
                <a:gd name="connsiteY137" fmla="*/ 49220 h 2630488"/>
                <a:gd name="connsiteX138" fmla="*/ 1478562 w 2906713"/>
                <a:gd name="connsiteY138" fmla="*/ 33343 h 2630488"/>
                <a:gd name="connsiteX139" fmla="*/ 1550406 w 2906713"/>
                <a:gd name="connsiteY139" fmla="*/ 19847 h 2630488"/>
                <a:gd name="connsiteX140" fmla="*/ 1623838 w 2906713"/>
                <a:gd name="connsiteY140" fmla="*/ 10320 h 2630488"/>
                <a:gd name="connsiteX141" fmla="*/ 1696079 w 2906713"/>
                <a:gd name="connsiteY141" fmla="*/ 3572 h 263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</a:cxnLst>
              <a:rect l="l" t="t" r="r" b="b"/>
              <a:pathLst>
                <a:path w="2906713" h="2630488">
                  <a:moveTo>
                    <a:pt x="1769114" y="0"/>
                  </a:moveTo>
                  <a:lnTo>
                    <a:pt x="1805631" y="0"/>
                  </a:lnTo>
                  <a:lnTo>
                    <a:pt x="1842149" y="0"/>
                  </a:lnTo>
                  <a:lnTo>
                    <a:pt x="1913199" y="3572"/>
                  </a:lnTo>
                  <a:lnTo>
                    <a:pt x="1982662" y="10320"/>
                  </a:lnTo>
                  <a:lnTo>
                    <a:pt x="2050140" y="19847"/>
                  </a:lnTo>
                  <a:lnTo>
                    <a:pt x="2115633" y="33343"/>
                  </a:lnTo>
                  <a:lnTo>
                    <a:pt x="2178348" y="49220"/>
                  </a:lnTo>
                  <a:lnTo>
                    <a:pt x="2239475" y="69067"/>
                  </a:lnTo>
                  <a:lnTo>
                    <a:pt x="2298617" y="90898"/>
                  </a:lnTo>
                  <a:lnTo>
                    <a:pt x="2355378" y="115905"/>
                  </a:lnTo>
                  <a:lnTo>
                    <a:pt x="2409361" y="143691"/>
                  </a:lnTo>
                  <a:lnTo>
                    <a:pt x="2461358" y="173858"/>
                  </a:lnTo>
                  <a:lnTo>
                    <a:pt x="2510181" y="206803"/>
                  </a:lnTo>
                  <a:lnTo>
                    <a:pt x="2557018" y="242130"/>
                  </a:lnTo>
                  <a:lnTo>
                    <a:pt x="2601078" y="280236"/>
                  </a:lnTo>
                  <a:lnTo>
                    <a:pt x="2642755" y="320327"/>
                  </a:lnTo>
                  <a:lnTo>
                    <a:pt x="2681257" y="363196"/>
                  </a:lnTo>
                  <a:lnTo>
                    <a:pt x="2717378" y="407255"/>
                  </a:lnTo>
                  <a:lnTo>
                    <a:pt x="2750323" y="454094"/>
                  </a:lnTo>
                  <a:lnTo>
                    <a:pt x="2755816" y="463175"/>
                  </a:lnTo>
                  <a:lnTo>
                    <a:pt x="2773277" y="490687"/>
                  </a:lnTo>
                  <a:lnTo>
                    <a:pt x="2779246" y="501913"/>
                  </a:lnTo>
                  <a:lnTo>
                    <a:pt x="2780093" y="503314"/>
                  </a:lnTo>
                  <a:lnTo>
                    <a:pt x="2807481" y="553724"/>
                  </a:lnTo>
                  <a:lnTo>
                    <a:pt x="2811529" y="562630"/>
                  </a:lnTo>
                  <a:lnTo>
                    <a:pt x="2815803" y="570669"/>
                  </a:lnTo>
                  <a:lnTo>
                    <a:pt x="2825840" y="594116"/>
                  </a:lnTo>
                  <a:lnTo>
                    <a:pt x="2831296" y="606120"/>
                  </a:lnTo>
                  <a:lnTo>
                    <a:pt x="2852334" y="660500"/>
                  </a:lnTo>
                  <a:lnTo>
                    <a:pt x="2869798" y="716071"/>
                  </a:lnTo>
                  <a:lnTo>
                    <a:pt x="2883691" y="773626"/>
                  </a:lnTo>
                  <a:lnTo>
                    <a:pt x="2894805" y="832770"/>
                  </a:lnTo>
                  <a:lnTo>
                    <a:pt x="2901950" y="893104"/>
                  </a:lnTo>
                  <a:lnTo>
                    <a:pt x="2906316" y="955026"/>
                  </a:lnTo>
                  <a:lnTo>
                    <a:pt x="2906713" y="1018138"/>
                  </a:lnTo>
                  <a:lnTo>
                    <a:pt x="2903538" y="1082442"/>
                  </a:lnTo>
                  <a:lnTo>
                    <a:pt x="2896790" y="1147936"/>
                  </a:lnTo>
                  <a:lnTo>
                    <a:pt x="2886073" y="1214224"/>
                  </a:lnTo>
                  <a:lnTo>
                    <a:pt x="2871783" y="1280909"/>
                  </a:lnTo>
                  <a:lnTo>
                    <a:pt x="2863051" y="1315443"/>
                  </a:lnTo>
                  <a:lnTo>
                    <a:pt x="2853922" y="1349579"/>
                  </a:lnTo>
                  <a:lnTo>
                    <a:pt x="2832090" y="1416264"/>
                  </a:lnTo>
                  <a:lnTo>
                    <a:pt x="2807084" y="1482552"/>
                  </a:lnTo>
                  <a:lnTo>
                    <a:pt x="2779299" y="1548047"/>
                  </a:lnTo>
                  <a:lnTo>
                    <a:pt x="2747941" y="1612350"/>
                  </a:lnTo>
                  <a:lnTo>
                    <a:pt x="2713409" y="1675463"/>
                  </a:lnTo>
                  <a:lnTo>
                    <a:pt x="2676097" y="1737385"/>
                  </a:lnTo>
                  <a:lnTo>
                    <a:pt x="2636007" y="1797719"/>
                  </a:lnTo>
                  <a:lnTo>
                    <a:pt x="2593933" y="1856862"/>
                  </a:lnTo>
                  <a:lnTo>
                    <a:pt x="2548683" y="1914418"/>
                  </a:lnTo>
                  <a:lnTo>
                    <a:pt x="2500654" y="1969988"/>
                  </a:lnTo>
                  <a:lnTo>
                    <a:pt x="2451435" y="2024368"/>
                  </a:lnTo>
                  <a:lnTo>
                    <a:pt x="2399041" y="2076764"/>
                  </a:lnTo>
                  <a:lnTo>
                    <a:pt x="2345058" y="2127175"/>
                  </a:lnTo>
                  <a:lnTo>
                    <a:pt x="2288694" y="2176395"/>
                  </a:lnTo>
                  <a:lnTo>
                    <a:pt x="2230743" y="2222836"/>
                  </a:lnTo>
                  <a:lnTo>
                    <a:pt x="2171203" y="2267293"/>
                  </a:lnTo>
                  <a:lnTo>
                    <a:pt x="2109282" y="2310162"/>
                  </a:lnTo>
                  <a:lnTo>
                    <a:pt x="2046567" y="2350252"/>
                  </a:lnTo>
                  <a:lnTo>
                    <a:pt x="1982265" y="2388358"/>
                  </a:lnTo>
                  <a:lnTo>
                    <a:pt x="1916375" y="2423685"/>
                  </a:lnTo>
                  <a:lnTo>
                    <a:pt x="1849691" y="2456631"/>
                  </a:lnTo>
                  <a:lnTo>
                    <a:pt x="1781022" y="2486798"/>
                  </a:lnTo>
                  <a:lnTo>
                    <a:pt x="1711956" y="2514583"/>
                  </a:lnTo>
                  <a:lnTo>
                    <a:pt x="1642097" y="2539590"/>
                  </a:lnTo>
                  <a:lnTo>
                    <a:pt x="1571840" y="2561421"/>
                  </a:lnTo>
                  <a:lnTo>
                    <a:pt x="1499996" y="2581268"/>
                  </a:lnTo>
                  <a:lnTo>
                    <a:pt x="1428152" y="2597146"/>
                  </a:lnTo>
                  <a:lnTo>
                    <a:pt x="1356307" y="2610244"/>
                  </a:lnTo>
                  <a:lnTo>
                    <a:pt x="1282876" y="2620168"/>
                  </a:lnTo>
                  <a:lnTo>
                    <a:pt x="1210634" y="2626916"/>
                  </a:lnTo>
                  <a:lnTo>
                    <a:pt x="1137599" y="2630488"/>
                  </a:lnTo>
                  <a:lnTo>
                    <a:pt x="1101082" y="2630488"/>
                  </a:lnTo>
                  <a:lnTo>
                    <a:pt x="1064564" y="2630488"/>
                  </a:lnTo>
                  <a:lnTo>
                    <a:pt x="993514" y="2626916"/>
                  </a:lnTo>
                  <a:lnTo>
                    <a:pt x="924052" y="2620168"/>
                  </a:lnTo>
                  <a:lnTo>
                    <a:pt x="856574" y="2610244"/>
                  </a:lnTo>
                  <a:lnTo>
                    <a:pt x="791080" y="2597146"/>
                  </a:lnTo>
                  <a:lnTo>
                    <a:pt x="728365" y="2581268"/>
                  </a:lnTo>
                  <a:lnTo>
                    <a:pt x="667238" y="2561421"/>
                  </a:lnTo>
                  <a:lnTo>
                    <a:pt x="608096" y="2539590"/>
                  </a:lnTo>
                  <a:lnTo>
                    <a:pt x="551335" y="2514583"/>
                  </a:lnTo>
                  <a:lnTo>
                    <a:pt x="497353" y="2486798"/>
                  </a:lnTo>
                  <a:lnTo>
                    <a:pt x="445355" y="2456631"/>
                  </a:lnTo>
                  <a:lnTo>
                    <a:pt x="396533" y="2423685"/>
                  </a:lnTo>
                  <a:lnTo>
                    <a:pt x="349695" y="2388358"/>
                  </a:lnTo>
                  <a:lnTo>
                    <a:pt x="305636" y="2350252"/>
                  </a:lnTo>
                  <a:lnTo>
                    <a:pt x="263958" y="2310162"/>
                  </a:lnTo>
                  <a:lnTo>
                    <a:pt x="225456" y="2267293"/>
                  </a:lnTo>
                  <a:lnTo>
                    <a:pt x="189336" y="2222836"/>
                  </a:lnTo>
                  <a:lnTo>
                    <a:pt x="156390" y="2176395"/>
                  </a:lnTo>
                  <a:lnTo>
                    <a:pt x="126621" y="2127175"/>
                  </a:lnTo>
                  <a:lnTo>
                    <a:pt x="99233" y="2076764"/>
                  </a:lnTo>
                  <a:lnTo>
                    <a:pt x="75417" y="2024368"/>
                  </a:lnTo>
                  <a:lnTo>
                    <a:pt x="54380" y="1969988"/>
                  </a:lnTo>
                  <a:lnTo>
                    <a:pt x="36915" y="1914418"/>
                  </a:lnTo>
                  <a:lnTo>
                    <a:pt x="35898" y="1910206"/>
                  </a:lnTo>
                  <a:lnTo>
                    <a:pt x="34491" y="1905604"/>
                  </a:lnTo>
                  <a:lnTo>
                    <a:pt x="25400" y="1867713"/>
                  </a:lnTo>
                  <a:lnTo>
                    <a:pt x="25602" y="1867549"/>
                  </a:lnTo>
                  <a:lnTo>
                    <a:pt x="23022" y="1856862"/>
                  </a:lnTo>
                  <a:lnTo>
                    <a:pt x="11908" y="1797719"/>
                  </a:lnTo>
                  <a:lnTo>
                    <a:pt x="4763" y="1737385"/>
                  </a:lnTo>
                  <a:lnTo>
                    <a:pt x="397" y="1675463"/>
                  </a:lnTo>
                  <a:lnTo>
                    <a:pt x="0" y="1612350"/>
                  </a:lnTo>
                  <a:lnTo>
                    <a:pt x="3176" y="1548047"/>
                  </a:lnTo>
                  <a:lnTo>
                    <a:pt x="9923" y="1482552"/>
                  </a:lnTo>
                  <a:lnTo>
                    <a:pt x="20641" y="1416264"/>
                  </a:lnTo>
                  <a:lnTo>
                    <a:pt x="34930" y="1349579"/>
                  </a:lnTo>
                  <a:lnTo>
                    <a:pt x="43662" y="1315443"/>
                  </a:lnTo>
                  <a:lnTo>
                    <a:pt x="52792" y="1280909"/>
                  </a:lnTo>
                  <a:lnTo>
                    <a:pt x="74623" y="1214224"/>
                  </a:lnTo>
                  <a:lnTo>
                    <a:pt x="99629" y="1147936"/>
                  </a:lnTo>
                  <a:lnTo>
                    <a:pt x="127415" y="1082442"/>
                  </a:lnTo>
                  <a:lnTo>
                    <a:pt x="158772" y="1018138"/>
                  </a:lnTo>
                  <a:lnTo>
                    <a:pt x="193305" y="955026"/>
                  </a:lnTo>
                  <a:lnTo>
                    <a:pt x="230616" y="893104"/>
                  </a:lnTo>
                  <a:lnTo>
                    <a:pt x="270706" y="832770"/>
                  </a:lnTo>
                  <a:lnTo>
                    <a:pt x="312780" y="773626"/>
                  </a:lnTo>
                  <a:lnTo>
                    <a:pt x="358030" y="716071"/>
                  </a:lnTo>
                  <a:lnTo>
                    <a:pt x="406059" y="660500"/>
                  </a:lnTo>
                  <a:lnTo>
                    <a:pt x="455278" y="606120"/>
                  </a:lnTo>
                  <a:lnTo>
                    <a:pt x="507673" y="553724"/>
                  </a:lnTo>
                  <a:lnTo>
                    <a:pt x="561655" y="503314"/>
                  </a:lnTo>
                  <a:lnTo>
                    <a:pt x="618019" y="454094"/>
                  </a:lnTo>
                  <a:lnTo>
                    <a:pt x="675971" y="407255"/>
                  </a:lnTo>
                  <a:lnTo>
                    <a:pt x="735510" y="363196"/>
                  </a:lnTo>
                  <a:lnTo>
                    <a:pt x="797431" y="320327"/>
                  </a:lnTo>
                  <a:lnTo>
                    <a:pt x="860146" y="280236"/>
                  </a:lnTo>
                  <a:lnTo>
                    <a:pt x="924448" y="242130"/>
                  </a:lnTo>
                  <a:lnTo>
                    <a:pt x="990339" y="206803"/>
                  </a:lnTo>
                  <a:lnTo>
                    <a:pt x="1057023" y="173858"/>
                  </a:lnTo>
                  <a:lnTo>
                    <a:pt x="1125692" y="143691"/>
                  </a:lnTo>
                  <a:lnTo>
                    <a:pt x="1194757" y="115905"/>
                  </a:lnTo>
                  <a:lnTo>
                    <a:pt x="1264617" y="90898"/>
                  </a:lnTo>
                  <a:lnTo>
                    <a:pt x="1334873" y="69067"/>
                  </a:lnTo>
                  <a:lnTo>
                    <a:pt x="1406717" y="49220"/>
                  </a:lnTo>
                  <a:lnTo>
                    <a:pt x="1478562" y="33343"/>
                  </a:lnTo>
                  <a:lnTo>
                    <a:pt x="1550406" y="19847"/>
                  </a:lnTo>
                  <a:lnTo>
                    <a:pt x="1623838" y="10320"/>
                  </a:lnTo>
                  <a:lnTo>
                    <a:pt x="1696079" y="35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8302852" y="1981200"/>
              <a:ext cx="2524125" cy="2284413"/>
            </a:xfrm>
            <a:custGeom>
              <a:avLst/>
              <a:gdLst>
                <a:gd name="connsiteX0" fmla="*/ 1536062 w 2524125"/>
                <a:gd name="connsiteY0" fmla="*/ 0 h 2284413"/>
                <a:gd name="connsiteX1" fmla="*/ 1568204 w 2524125"/>
                <a:gd name="connsiteY1" fmla="*/ 0 h 2284413"/>
                <a:gd name="connsiteX2" fmla="*/ 1599552 w 2524125"/>
                <a:gd name="connsiteY2" fmla="*/ 0 h 2284413"/>
                <a:gd name="connsiteX3" fmla="*/ 1661851 w 2524125"/>
                <a:gd name="connsiteY3" fmla="*/ 3175 h 2284413"/>
                <a:gd name="connsiteX4" fmla="*/ 1721770 w 2524125"/>
                <a:gd name="connsiteY4" fmla="*/ 8730 h 2284413"/>
                <a:gd name="connsiteX5" fmla="*/ 1780102 w 2524125"/>
                <a:gd name="connsiteY5" fmla="*/ 17460 h 2284413"/>
                <a:gd name="connsiteX6" fmla="*/ 1837243 w 2524125"/>
                <a:gd name="connsiteY6" fmla="*/ 28967 h 2284413"/>
                <a:gd name="connsiteX7" fmla="*/ 1891606 w 2524125"/>
                <a:gd name="connsiteY7" fmla="*/ 43252 h 2284413"/>
                <a:gd name="connsiteX8" fmla="*/ 1944382 w 2524125"/>
                <a:gd name="connsiteY8" fmla="*/ 59918 h 2284413"/>
                <a:gd name="connsiteX9" fmla="*/ 1995968 w 2524125"/>
                <a:gd name="connsiteY9" fmla="*/ 79361 h 2284413"/>
                <a:gd name="connsiteX10" fmla="*/ 2044776 w 2524125"/>
                <a:gd name="connsiteY10" fmla="*/ 100789 h 2284413"/>
                <a:gd name="connsiteX11" fmla="*/ 2091996 w 2524125"/>
                <a:gd name="connsiteY11" fmla="*/ 124597 h 2284413"/>
                <a:gd name="connsiteX12" fmla="*/ 2136836 w 2524125"/>
                <a:gd name="connsiteY12" fmla="*/ 151183 h 2284413"/>
                <a:gd name="connsiteX13" fmla="*/ 2179692 w 2524125"/>
                <a:gd name="connsiteY13" fmla="*/ 179753 h 2284413"/>
                <a:gd name="connsiteX14" fmla="*/ 2220167 w 2524125"/>
                <a:gd name="connsiteY14" fmla="*/ 210704 h 2284413"/>
                <a:gd name="connsiteX15" fmla="*/ 2258657 w 2524125"/>
                <a:gd name="connsiteY15" fmla="*/ 243242 h 2284413"/>
                <a:gd name="connsiteX16" fmla="*/ 2294767 w 2524125"/>
                <a:gd name="connsiteY16" fmla="*/ 278558 h 2284413"/>
                <a:gd name="connsiteX17" fmla="*/ 2328100 w 2524125"/>
                <a:gd name="connsiteY17" fmla="*/ 315461 h 2284413"/>
                <a:gd name="connsiteX18" fmla="*/ 2359448 w 2524125"/>
                <a:gd name="connsiteY18" fmla="*/ 353951 h 2284413"/>
                <a:gd name="connsiteX19" fmla="*/ 2368347 w 2524125"/>
                <a:gd name="connsiteY19" fmla="*/ 366682 h 2284413"/>
                <a:gd name="connsiteX20" fmla="*/ 2381927 w 2524125"/>
                <a:gd name="connsiteY20" fmla="*/ 384998 h 2284413"/>
                <a:gd name="connsiteX21" fmla="*/ 2412525 w 2524125"/>
                <a:gd name="connsiteY21" fmla="*/ 433477 h 2284413"/>
                <a:gd name="connsiteX22" fmla="*/ 2439548 w 2524125"/>
                <a:gd name="connsiteY22" fmla="*/ 483943 h 2284413"/>
                <a:gd name="connsiteX23" fmla="*/ 2462993 w 2524125"/>
                <a:gd name="connsiteY23" fmla="*/ 536793 h 2284413"/>
                <a:gd name="connsiteX24" fmla="*/ 2473325 w 2524125"/>
                <a:gd name="connsiteY24" fmla="*/ 564211 h 2284413"/>
                <a:gd name="connsiteX25" fmla="*/ 2472946 w 2524125"/>
                <a:gd name="connsiteY25" fmla="*/ 564489 h 2284413"/>
                <a:gd name="connsiteX26" fmla="*/ 2476508 w 2524125"/>
                <a:gd name="connsiteY26" fmla="*/ 573782 h 2284413"/>
                <a:gd name="connsiteX27" fmla="*/ 2491983 w 2524125"/>
                <a:gd name="connsiteY27" fmla="*/ 621795 h 2284413"/>
                <a:gd name="connsiteX28" fmla="*/ 2504284 w 2524125"/>
                <a:gd name="connsiteY28" fmla="*/ 671793 h 2284413"/>
                <a:gd name="connsiteX29" fmla="*/ 2513808 w 2524125"/>
                <a:gd name="connsiteY29" fmla="*/ 723378 h 2284413"/>
                <a:gd name="connsiteX30" fmla="*/ 2520157 w 2524125"/>
                <a:gd name="connsiteY30" fmla="*/ 775756 h 2284413"/>
                <a:gd name="connsiteX31" fmla="*/ 2523728 w 2524125"/>
                <a:gd name="connsiteY31" fmla="*/ 829325 h 2284413"/>
                <a:gd name="connsiteX32" fmla="*/ 2524125 w 2524125"/>
                <a:gd name="connsiteY32" fmla="*/ 884084 h 2284413"/>
                <a:gd name="connsiteX33" fmla="*/ 2521744 w 2524125"/>
                <a:gd name="connsiteY33" fmla="*/ 939637 h 2284413"/>
                <a:gd name="connsiteX34" fmla="*/ 2515395 w 2524125"/>
                <a:gd name="connsiteY34" fmla="*/ 996777 h 2284413"/>
                <a:gd name="connsiteX35" fmla="*/ 2506269 w 2524125"/>
                <a:gd name="connsiteY35" fmla="*/ 1054314 h 2284413"/>
                <a:gd name="connsiteX36" fmla="*/ 2493967 w 2524125"/>
                <a:gd name="connsiteY36" fmla="*/ 1112645 h 2284413"/>
                <a:gd name="connsiteX37" fmla="*/ 2486031 w 2524125"/>
                <a:gd name="connsiteY37" fmla="*/ 1142405 h 2284413"/>
                <a:gd name="connsiteX38" fmla="*/ 2478095 w 2524125"/>
                <a:gd name="connsiteY38" fmla="*/ 1171769 h 2284413"/>
                <a:gd name="connsiteX39" fmla="*/ 2459445 w 2524125"/>
                <a:gd name="connsiteY39" fmla="*/ 1229702 h 2284413"/>
                <a:gd name="connsiteX40" fmla="*/ 2437620 w 2524125"/>
                <a:gd name="connsiteY40" fmla="*/ 1287636 h 2284413"/>
                <a:gd name="connsiteX41" fmla="*/ 2413018 w 2524125"/>
                <a:gd name="connsiteY41" fmla="*/ 1344379 h 2284413"/>
                <a:gd name="connsiteX42" fmla="*/ 2386034 w 2524125"/>
                <a:gd name="connsiteY42" fmla="*/ 1399932 h 2284413"/>
                <a:gd name="connsiteX43" fmla="*/ 2355877 w 2524125"/>
                <a:gd name="connsiteY43" fmla="*/ 1455088 h 2284413"/>
                <a:gd name="connsiteX44" fmla="*/ 2324132 w 2524125"/>
                <a:gd name="connsiteY44" fmla="*/ 1508657 h 2284413"/>
                <a:gd name="connsiteX45" fmla="*/ 2289212 w 2524125"/>
                <a:gd name="connsiteY45" fmla="*/ 1561036 h 2284413"/>
                <a:gd name="connsiteX46" fmla="*/ 2252308 w 2524125"/>
                <a:gd name="connsiteY46" fmla="*/ 1612620 h 2284413"/>
                <a:gd name="connsiteX47" fmla="*/ 2213024 w 2524125"/>
                <a:gd name="connsiteY47" fmla="*/ 1662221 h 2284413"/>
                <a:gd name="connsiteX48" fmla="*/ 2171756 w 2524125"/>
                <a:gd name="connsiteY48" fmla="*/ 1710631 h 2284413"/>
                <a:gd name="connsiteX49" fmla="*/ 2128503 w 2524125"/>
                <a:gd name="connsiteY49" fmla="*/ 1758248 h 2284413"/>
                <a:gd name="connsiteX50" fmla="*/ 2060251 w 2524125"/>
                <a:gd name="connsiteY50" fmla="*/ 1826102 h 2284413"/>
                <a:gd name="connsiteX51" fmla="*/ 1962635 w 2524125"/>
                <a:gd name="connsiteY51" fmla="*/ 1910225 h 2284413"/>
                <a:gd name="connsiteX52" fmla="*/ 1858670 w 2524125"/>
                <a:gd name="connsiteY52" fmla="*/ 1987999 h 2284413"/>
                <a:gd name="connsiteX53" fmla="*/ 1749547 w 2524125"/>
                <a:gd name="connsiteY53" fmla="*/ 2057837 h 2284413"/>
                <a:gd name="connsiteX54" fmla="*/ 1664232 w 2524125"/>
                <a:gd name="connsiteY54" fmla="*/ 2104660 h 2284413"/>
                <a:gd name="connsiteX55" fmla="*/ 1606298 w 2524125"/>
                <a:gd name="connsiteY55" fmla="*/ 2132833 h 2284413"/>
                <a:gd name="connsiteX56" fmla="*/ 1547173 w 2524125"/>
                <a:gd name="connsiteY56" fmla="*/ 2159816 h 2284413"/>
                <a:gd name="connsiteX57" fmla="*/ 1486857 w 2524125"/>
                <a:gd name="connsiteY57" fmla="*/ 2183228 h 2284413"/>
                <a:gd name="connsiteX58" fmla="*/ 1426145 w 2524125"/>
                <a:gd name="connsiteY58" fmla="*/ 2205449 h 2284413"/>
                <a:gd name="connsiteX59" fmla="*/ 1365036 w 2524125"/>
                <a:gd name="connsiteY59" fmla="*/ 2224495 h 2284413"/>
                <a:gd name="connsiteX60" fmla="*/ 1302736 w 2524125"/>
                <a:gd name="connsiteY60" fmla="*/ 2241161 h 2284413"/>
                <a:gd name="connsiteX61" fmla="*/ 1240436 w 2524125"/>
                <a:gd name="connsiteY61" fmla="*/ 2255446 h 2284413"/>
                <a:gd name="connsiteX62" fmla="*/ 1177740 w 2524125"/>
                <a:gd name="connsiteY62" fmla="*/ 2266557 h 2284413"/>
                <a:gd name="connsiteX63" fmla="*/ 1114647 w 2524125"/>
                <a:gd name="connsiteY63" fmla="*/ 2275287 h 2284413"/>
                <a:gd name="connsiteX64" fmla="*/ 1051157 w 2524125"/>
                <a:gd name="connsiteY64" fmla="*/ 2281239 h 2284413"/>
                <a:gd name="connsiteX65" fmla="*/ 988064 w 2524125"/>
                <a:gd name="connsiteY65" fmla="*/ 2284413 h 2284413"/>
                <a:gd name="connsiteX66" fmla="*/ 955922 w 2524125"/>
                <a:gd name="connsiteY66" fmla="*/ 2284413 h 2284413"/>
                <a:gd name="connsiteX67" fmla="*/ 924574 w 2524125"/>
                <a:gd name="connsiteY67" fmla="*/ 2284413 h 2284413"/>
                <a:gd name="connsiteX68" fmla="*/ 862274 w 2524125"/>
                <a:gd name="connsiteY68" fmla="*/ 2281239 h 2284413"/>
                <a:gd name="connsiteX69" fmla="*/ 802355 w 2524125"/>
                <a:gd name="connsiteY69" fmla="*/ 2275287 h 2284413"/>
                <a:gd name="connsiteX70" fmla="*/ 744024 w 2524125"/>
                <a:gd name="connsiteY70" fmla="*/ 2266557 h 2284413"/>
                <a:gd name="connsiteX71" fmla="*/ 686883 w 2524125"/>
                <a:gd name="connsiteY71" fmla="*/ 2255446 h 2284413"/>
                <a:gd name="connsiteX72" fmla="*/ 632520 w 2524125"/>
                <a:gd name="connsiteY72" fmla="*/ 2241161 h 2284413"/>
                <a:gd name="connsiteX73" fmla="*/ 579743 w 2524125"/>
                <a:gd name="connsiteY73" fmla="*/ 2224495 h 2284413"/>
                <a:gd name="connsiteX74" fmla="*/ 528158 w 2524125"/>
                <a:gd name="connsiteY74" fmla="*/ 2205449 h 2284413"/>
                <a:gd name="connsiteX75" fmla="*/ 479350 w 2524125"/>
                <a:gd name="connsiteY75" fmla="*/ 2183228 h 2284413"/>
                <a:gd name="connsiteX76" fmla="*/ 432129 w 2524125"/>
                <a:gd name="connsiteY76" fmla="*/ 2159816 h 2284413"/>
                <a:gd name="connsiteX77" fmla="*/ 387289 w 2524125"/>
                <a:gd name="connsiteY77" fmla="*/ 2132833 h 2284413"/>
                <a:gd name="connsiteX78" fmla="*/ 344434 w 2524125"/>
                <a:gd name="connsiteY78" fmla="*/ 2104660 h 2284413"/>
                <a:gd name="connsiteX79" fmla="*/ 303959 w 2524125"/>
                <a:gd name="connsiteY79" fmla="*/ 2073709 h 2284413"/>
                <a:gd name="connsiteX80" fmla="*/ 265468 w 2524125"/>
                <a:gd name="connsiteY80" fmla="*/ 2040774 h 2284413"/>
                <a:gd name="connsiteX81" fmla="*/ 229358 w 2524125"/>
                <a:gd name="connsiteY81" fmla="*/ 2005855 h 2284413"/>
                <a:gd name="connsiteX82" fmla="*/ 196026 w 2524125"/>
                <a:gd name="connsiteY82" fmla="*/ 1968952 h 2284413"/>
                <a:gd name="connsiteX83" fmla="*/ 164677 w 2524125"/>
                <a:gd name="connsiteY83" fmla="*/ 1930462 h 2284413"/>
                <a:gd name="connsiteX84" fmla="*/ 136107 w 2524125"/>
                <a:gd name="connsiteY84" fmla="*/ 1889591 h 2284413"/>
                <a:gd name="connsiteX85" fmla="*/ 109917 w 2524125"/>
                <a:gd name="connsiteY85" fmla="*/ 1847530 h 2284413"/>
                <a:gd name="connsiteX86" fmla="*/ 86505 w 2524125"/>
                <a:gd name="connsiteY86" fmla="*/ 1803484 h 2284413"/>
                <a:gd name="connsiteX87" fmla="*/ 65871 w 2524125"/>
                <a:gd name="connsiteY87" fmla="*/ 1758248 h 2284413"/>
                <a:gd name="connsiteX88" fmla="*/ 47618 w 2524125"/>
                <a:gd name="connsiteY88" fmla="*/ 1710631 h 2284413"/>
                <a:gd name="connsiteX89" fmla="*/ 32142 w 2524125"/>
                <a:gd name="connsiteY89" fmla="*/ 1662221 h 2284413"/>
                <a:gd name="connsiteX90" fmla="*/ 19841 w 2524125"/>
                <a:gd name="connsiteY90" fmla="*/ 1612620 h 2284413"/>
                <a:gd name="connsiteX91" fmla="*/ 10317 w 2524125"/>
                <a:gd name="connsiteY91" fmla="*/ 1561036 h 2284413"/>
                <a:gd name="connsiteX92" fmla="*/ 3968 w 2524125"/>
                <a:gd name="connsiteY92" fmla="*/ 1508657 h 2284413"/>
                <a:gd name="connsiteX93" fmla="*/ 397 w 2524125"/>
                <a:gd name="connsiteY93" fmla="*/ 1455088 h 2284413"/>
                <a:gd name="connsiteX94" fmla="*/ 0 w 2524125"/>
                <a:gd name="connsiteY94" fmla="*/ 1399932 h 2284413"/>
                <a:gd name="connsiteX95" fmla="*/ 2381 w 2524125"/>
                <a:gd name="connsiteY95" fmla="*/ 1344379 h 2284413"/>
                <a:gd name="connsiteX96" fmla="*/ 8730 w 2524125"/>
                <a:gd name="connsiteY96" fmla="*/ 1287636 h 2284413"/>
                <a:gd name="connsiteX97" fmla="*/ 17857 w 2524125"/>
                <a:gd name="connsiteY97" fmla="*/ 1229702 h 2284413"/>
                <a:gd name="connsiteX98" fmla="*/ 30158 w 2524125"/>
                <a:gd name="connsiteY98" fmla="*/ 1171769 h 2284413"/>
                <a:gd name="connsiteX99" fmla="*/ 38094 w 2524125"/>
                <a:gd name="connsiteY99" fmla="*/ 1142405 h 2284413"/>
                <a:gd name="connsiteX100" fmla="*/ 46031 w 2524125"/>
                <a:gd name="connsiteY100" fmla="*/ 1112645 h 2284413"/>
                <a:gd name="connsiteX101" fmla="*/ 64681 w 2524125"/>
                <a:gd name="connsiteY101" fmla="*/ 1054314 h 2284413"/>
                <a:gd name="connsiteX102" fmla="*/ 86505 w 2524125"/>
                <a:gd name="connsiteY102" fmla="*/ 996777 h 2284413"/>
                <a:gd name="connsiteX103" fmla="*/ 111108 w 2524125"/>
                <a:gd name="connsiteY103" fmla="*/ 939637 h 2284413"/>
                <a:gd name="connsiteX104" fmla="*/ 138091 w 2524125"/>
                <a:gd name="connsiteY104" fmla="*/ 884084 h 2284413"/>
                <a:gd name="connsiteX105" fmla="*/ 168249 w 2524125"/>
                <a:gd name="connsiteY105" fmla="*/ 829325 h 2284413"/>
                <a:gd name="connsiteX106" fmla="*/ 199994 w 2524125"/>
                <a:gd name="connsiteY106" fmla="*/ 775756 h 2284413"/>
                <a:gd name="connsiteX107" fmla="*/ 234913 w 2524125"/>
                <a:gd name="connsiteY107" fmla="*/ 723378 h 2284413"/>
                <a:gd name="connsiteX108" fmla="*/ 271817 w 2524125"/>
                <a:gd name="connsiteY108" fmla="*/ 671793 h 2284413"/>
                <a:gd name="connsiteX109" fmla="*/ 311101 w 2524125"/>
                <a:gd name="connsiteY109" fmla="*/ 621795 h 2284413"/>
                <a:gd name="connsiteX110" fmla="*/ 352370 w 2524125"/>
                <a:gd name="connsiteY110" fmla="*/ 573782 h 2284413"/>
                <a:gd name="connsiteX111" fmla="*/ 395622 w 2524125"/>
                <a:gd name="connsiteY111" fmla="*/ 526165 h 2284413"/>
                <a:gd name="connsiteX112" fmla="*/ 463874 w 2524125"/>
                <a:gd name="connsiteY112" fmla="*/ 458311 h 2284413"/>
                <a:gd name="connsiteX113" fmla="*/ 561490 w 2524125"/>
                <a:gd name="connsiteY113" fmla="*/ 374188 h 2284413"/>
                <a:gd name="connsiteX114" fmla="*/ 665455 w 2524125"/>
                <a:gd name="connsiteY114" fmla="*/ 296414 h 2284413"/>
                <a:gd name="connsiteX115" fmla="*/ 774578 w 2524125"/>
                <a:gd name="connsiteY115" fmla="*/ 226576 h 2284413"/>
                <a:gd name="connsiteX116" fmla="*/ 859893 w 2524125"/>
                <a:gd name="connsiteY116" fmla="*/ 179753 h 2284413"/>
                <a:gd name="connsiteX117" fmla="*/ 917828 w 2524125"/>
                <a:gd name="connsiteY117" fmla="*/ 151183 h 2284413"/>
                <a:gd name="connsiteX118" fmla="*/ 976953 w 2524125"/>
                <a:gd name="connsiteY118" fmla="*/ 124597 h 2284413"/>
                <a:gd name="connsiteX119" fmla="*/ 1037268 w 2524125"/>
                <a:gd name="connsiteY119" fmla="*/ 100789 h 2284413"/>
                <a:gd name="connsiteX120" fmla="*/ 1097981 w 2524125"/>
                <a:gd name="connsiteY120" fmla="*/ 79361 h 2284413"/>
                <a:gd name="connsiteX121" fmla="*/ 1159090 w 2524125"/>
                <a:gd name="connsiteY121" fmla="*/ 59918 h 2284413"/>
                <a:gd name="connsiteX122" fmla="*/ 1221389 w 2524125"/>
                <a:gd name="connsiteY122" fmla="*/ 43252 h 2284413"/>
                <a:gd name="connsiteX123" fmla="*/ 1283689 w 2524125"/>
                <a:gd name="connsiteY123" fmla="*/ 28967 h 2284413"/>
                <a:gd name="connsiteX124" fmla="*/ 1346385 w 2524125"/>
                <a:gd name="connsiteY124" fmla="*/ 17460 h 2284413"/>
                <a:gd name="connsiteX125" fmla="*/ 1409875 w 2524125"/>
                <a:gd name="connsiteY125" fmla="*/ 8730 h 2284413"/>
                <a:gd name="connsiteX126" fmla="*/ 1472969 w 2524125"/>
                <a:gd name="connsiteY126" fmla="*/ 3175 h 228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l="l" t="t" r="r" b="b"/>
              <a:pathLst>
                <a:path w="2524125" h="2284413">
                  <a:moveTo>
                    <a:pt x="1536062" y="0"/>
                  </a:moveTo>
                  <a:lnTo>
                    <a:pt x="1568204" y="0"/>
                  </a:lnTo>
                  <a:lnTo>
                    <a:pt x="1599552" y="0"/>
                  </a:lnTo>
                  <a:lnTo>
                    <a:pt x="1661851" y="3175"/>
                  </a:lnTo>
                  <a:lnTo>
                    <a:pt x="1721770" y="8730"/>
                  </a:lnTo>
                  <a:lnTo>
                    <a:pt x="1780102" y="17460"/>
                  </a:lnTo>
                  <a:lnTo>
                    <a:pt x="1837243" y="28967"/>
                  </a:lnTo>
                  <a:lnTo>
                    <a:pt x="1891606" y="43252"/>
                  </a:lnTo>
                  <a:lnTo>
                    <a:pt x="1944382" y="59918"/>
                  </a:lnTo>
                  <a:lnTo>
                    <a:pt x="1995968" y="79361"/>
                  </a:lnTo>
                  <a:lnTo>
                    <a:pt x="2044776" y="100789"/>
                  </a:lnTo>
                  <a:lnTo>
                    <a:pt x="2091996" y="124597"/>
                  </a:lnTo>
                  <a:lnTo>
                    <a:pt x="2136836" y="151183"/>
                  </a:lnTo>
                  <a:lnTo>
                    <a:pt x="2179692" y="179753"/>
                  </a:lnTo>
                  <a:lnTo>
                    <a:pt x="2220167" y="210704"/>
                  </a:lnTo>
                  <a:lnTo>
                    <a:pt x="2258657" y="243242"/>
                  </a:lnTo>
                  <a:lnTo>
                    <a:pt x="2294767" y="278558"/>
                  </a:lnTo>
                  <a:lnTo>
                    <a:pt x="2328100" y="315461"/>
                  </a:lnTo>
                  <a:lnTo>
                    <a:pt x="2359448" y="353951"/>
                  </a:lnTo>
                  <a:lnTo>
                    <a:pt x="2368347" y="366682"/>
                  </a:lnTo>
                  <a:lnTo>
                    <a:pt x="2381927" y="384998"/>
                  </a:lnTo>
                  <a:lnTo>
                    <a:pt x="2412525" y="433477"/>
                  </a:lnTo>
                  <a:lnTo>
                    <a:pt x="2439548" y="483943"/>
                  </a:lnTo>
                  <a:lnTo>
                    <a:pt x="2462993" y="536793"/>
                  </a:lnTo>
                  <a:lnTo>
                    <a:pt x="2473325" y="564211"/>
                  </a:lnTo>
                  <a:lnTo>
                    <a:pt x="2472946" y="564489"/>
                  </a:lnTo>
                  <a:lnTo>
                    <a:pt x="2476508" y="573782"/>
                  </a:lnTo>
                  <a:lnTo>
                    <a:pt x="2491983" y="621795"/>
                  </a:lnTo>
                  <a:lnTo>
                    <a:pt x="2504284" y="671793"/>
                  </a:lnTo>
                  <a:lnTo>
                    <a:pt x="2513808" y="723378"/>
                  </a:lnTo>
                  <a:lnTo>
                    <a:pt x="2520157" y="775756"/>
                  </a:lnTo>
                  <a:lnTo>
                    <a:pt x="2523728" y="829325"/>
                  </a:lnTo>
                  <a:lnTo>
                    <a:pt x="2524125" y="884084"/>
                  </a:lnTo>
                  <a:lnTo>
                    <a:pt x="2521744" y="939637"/>
                  </a:lnTo>
                  <a:lnTo>
                    <a:pt x="2515395" y="996777"/>
                  </a:lnTo>
                  <a:lnTo>
                    <a:pt x="2506269" y="1054314"/>
                  </a:lnTo>
                  <a:lnTo>
                    <a:pt x="2493967" y="1112645"/>
                  </a:lnTo>
                  <a:lnTo>
                    <a:pt x="2486031" y="1142405"/>
                  </a:lnTo>
                  <a:lnTo>
                    <a:pt x="2478095" y="1171769"/>
                  </a:lnTo>
                  <a:lnTo>
                    <a:pt x="2459445" y="1229702"/>
                  </a:lnTo>
                  <a:lnTo>
                    <a:pt x="2437620" y="1287636"/>
                  </a:lnTo>
                  <a:lnTo>
                    <a:pt x="2413018" y="1344379"/>
                  </a:lnTo>
                  <a:lnTo>
                    <a:pt x="2386034" y="1399932"/>
                  </a:lnTo>
                  <a:lnTo>
                    <a:pt x="2355877" y="1455088"/>
                  </a:lnTo>
                  <a:lnTo>
                    <a:pt x="2324132" y="1508657"/>
                  </a:lnTo>
                  <a:lnTo>
                    <a:pt x="2289212" y="1561036"/>
                  </a:lnTo>
                  <a:lnTo>
                    <a:pt x="2252308" y="1612620"/>
                  </a:lnTo>
                  <a:lnTo>
                    <a:pt x="2213024" y="1662221"/>
                  </a:lnTo>
                  <a:lnTo>
                    <a:pt x="2171756" y="1710631"/>
                  </a:lnTo>
                  <a:lnTo>
                    <a:pt x="2128503" y="1758248"/>
                  </a:lnTo>
                  <a:lnTo>
                    <a:pt x="2060251" y="1826102"/>
                  </a:lnTo>
                  <a:lnTo>
                    <a:pt x="1962635" y="1910225"/>
                  </a:lnTo>
                  <a:lnTo>
                    <a:pt x="1858670" y="1987999"/>
                  </a:lnTo>
                  <a:lnTo>
                    <a:pt x="1749547" y="2057837"/>
                  </a:lnTo>
                  <a:lnTo>
                    <a:pt x="1664232" y="2104660"/>
                  </a:lnTo>
                  <a:lnTo>
                    <a:pt x="1606298" y="2132833"/>
                  </a:lnTo>
                  <a:lnTo>
                    <a:pt x="1547173" y="2159816"/>
                  </a:lnTo>
                  <a:lnTo>
                    <a:pt x="1486857" y="2183228"/>
                  </a:lnTo>
                  <a:lnTo>
                    <a:pt x="1426145" y="2205449"/>
                  </a:lnTo>
                  <a:lnTo>
                    <a:pt x="1365036" y="2224495"/>
                  </a:lnTo>
                  <a:lnTo>
                    <a:pt x="1302736" y="2241161"/>
                  </a:lnTo>
                  <a:lnTo>
                    <a:pt x="1240436" y="2255446"/>
                  </a:lnTo>
                  <a:lnTo>
                    <a:pt x="1177740" y="2266557"/>
                  </a:lnTo>
                  <a:lnTo>
                    <a:pt x="1114647" y="2275287"/>
                  </a:lnTo>
                  <a:lnTo>
                    <a:pt x="1051157" y="2281239"/>
                  </a:lnTo>
                  <a:lnTo>
                    <a:pt x="988064" y="2284413"/>
                  </a:lnTo>
                  <a:lnTo>
                    <a:pt x="955922" y="2284413"/>
                  </a:lnTo>
                  <a:lnTo>
                    <a:pt x="924574" y="2284413"/>
                  </a:lnTo>
                  <a:lnTo>
                    <a:pt x="862274" y="2281239"/>
                  </a:lnTo>
                  <a:lnTo>
                    <a:pt x="802355" y="2275287"/>
                  </a:lnTo>
                  <a:lnTo>
                    <a:pt x="744024" y="2266557"/>
                  </a:lnTo>
                  <a:lnTo>
                    <a:pt x="686883" y="2255446"/>
                  </a:lnTo>
                  <a:lnTo>
                    <a:pt x="632520" y="2241161"/>
                  </a:lnTo>
                  <a:lnTo>
                    <a:pt x="579743" y="2224495"/>
                  </a:lnTo>
                  <a:lnTo>
                    <a:pt x="528158" y="2205449"/>
                  </a:lnTo>
                  <a:lnTo>
                    <a:pt x="479350" y="2183228"/>
                  </a:lnTo>
                  <a:lnTo>
                    <a:pt x="432129" y="2159816"/>
                  </a:lnTo>
                  <a:lnTo>
                    <a:pt x="387289" y="2132833"/>
                  </a:lnTo>
                  <a:lnTo>
                    <a:pt x="344434" y="2104660"/>
                  </a:lnTo>
                  <a:lnTo>
                    <a:pt x="303959" y="2073709"/>
                  </a:lnTo>
                  <a:lnTo>
                    <a:pt x="265468" y="2040774"/>
                  </a:lnTo>
                  <a:lnTo>
                    <a:pt x="229358" y="2005855"/>
                  </a:lnTo>
                  <a:lnTo>
                    <a:pt x="196026" y="1968952"/>
                  </a:lnTo>
                  <a:lnTo>
                    <a:pt x="164677" y="1930462"/>
                  </a:lnTo>
                  <a:lnTo>
                    <a:pt x="136107" y="1889591"/>
                  </a:lnTo>
                  <a:lnTo>
                    <a:pt x="109917" y="1847530"/>
                  </a:lnTo>
                  <a:lnTo>
                    <a:pt x="86505" y="1803484"/>
                  </a:lnTo>
                  <a:lnTo>
                    <a:pt x="65871" y="1758248"/>
                  </a:lnTo>
                  <a:lnTo>
                    <a:pt x="47618" y="1710631"/>
                  </a:lnTo>
                  <a:lnTo>
                    <a:pt x="32142" y="1662221"/>
                  </a:lnTo>
                  <a:lnTo>
                    <a:pt x="19841" y="1612620"/>
                  </a:lnTo>
                  <a:lnTo>
                    <a:pt x="10317" y="1561036"/>
                  </a:lnTo>
                  <a:lnTo>
                    <a:pt x="3968" y="1508657"/>
                  </a:lnTo>
                  <a:lnTo>
                    <a:pt x="397" y="1455088"/>
                  </a:lnTo>
                  <a:lnTo>
                    <a:pt x="0" y="1399932"/>
                  </a:lnTo>
                  <a:lnTo>
                    <a:pt x="2381" y="1344379"/>
                  </a:lnTo>
                  <a:lnTo>
                    <a:pt x="8730" y="1287636"/>
                  </a:lnTo>
                  <a:lnTo>
                    <a:pt x="17857" y="1229702"/>
                  </a:lnTo>
                  <a:lnTo>
                    <a:pt x="30158" y="1171769"/>
                  </a:lnTo>
                  <a:lnTo>
                    <a:pt x="38094" y="1142405"/>
                  </a:lnTo>
                  <a:lnTo>
                    <a:pt x="46031" y="1112645"/>
                  </a:lnTo>
                  <a:lnTo>
                    <a:pt x="64681" y="1054314"/>
                  </a:lnTo>
                  <a:lnTo>
                    <a:pt x="86505" y="996777"/>
                  </a:lnTo>
                  <a:lnTo>
                    <a:pt x="111108" y="939637"/>
                  </a:lnTo>
                  <a:lnTo>
                    <a:pt x="138091" y="884084"/>
                  </a:lnTo>
                  <a:lnTo>
                    <a:pt x="168249" y="829325"/>
                  </a:lnTo>
                  <a:lnTo>
                    <a:pt x="199994" y="775756"/>
                  </a:lnTo>
                  <a:lnTo>
                    <a:pt x="234913" y="723378"/>
                  </a:lnTo>
                  <a:lnTo>
                    <a:pt x="271817" y="671793"/>
                  </a:lnTo>
                  <a:lnTo>
                    <a:pt x="311101" y="621795"/>
                  </a:lnTo>
                  <a:lnTo>
                    <a:pt x="352370" y="573782"/>
                  </a:lnTo>
                  <a:lnTo>
                    <a:pt x="395622" y="526165"/>
                  </a:lnTo>
                  <a:lnTo>
                    <a:pt x="463874" y="458311"/>
                  </a:lnTo>
                  <a:lnTo>
                    <a:pt x="561490" y="374188"/>
                  </a:lnTo>
                  <a:lnTo>
                    <a:pt x="665455" y="296414"/>
                  </a:lnTo>
                  <a:lnTo>
                    <a:pt x="774578" y="226576"/>
                  </a:lnTo>
                  <a:lnTo>
                    <a:pt x="859893" y="179753"/>
                  </a:lnTo>
                  <a:lnTo>
                    <a:pt x="917828" y="151183"/>
                  </a:lnTo>
                  <a:lnTo>
                    <a:pt x="976953" y="124597"/>
                  </a:lnTo>
                  <a:lnTo>
                    <a:pt x="1037268" y="100789"/>
                  </a:lnTo>
                  <a:lnTo>
                    <a:pt x="1097981" y="79361"/>
                  </a:lnTo>
                  <a:lnTo>
                    <a:pt x="1159090" y="59918"/>
                  </a:lnTo>
                  <a:lnTo>
                    <a:pt x="1221389" y="43252"/>
                  </a:lnTo>
                  <a:lnTo>
                    <a:pt x="1283689" y="28967"/>
                  </a:lnTo>
                  <a:lnTo>
                    <a:pt x="1346385" y="17460"/>
                  </a:lnTo>
                  <a:lnTo>
                    <a:pt x="1409875" y="8730"/>
                  </a:lnTo>
                  <a:lnTo>
                    <a:pt x="1472969" y="3175"/>
                  </a:lnTo>
                  <a:close/>
                </a:path>
              </a:pathLst>
            </a:custGeom>
            <a:solidFill>
              <a:srgbClr val="EC1C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8564789" y="2214563"/>
              <a:ext cx="2000250" cy="1817688"/>
            </a:xfrm>
            <a:custGeom>
              <a:avLst/>
              <a:gdLst>
                <a:gd name="connsiteX0" fmla="*/ 1244053 w 2000250"/>
                <a:gd name="connsiteY0" fmla="*/ 0 h 1817688"/>
                <a:gd name="connsiteX1" fmla="*/ 1293276 w 2000250"/>
                <a:gd name="connsiteY1" fmla="*/ 794 h 1817688"/>
                <a:gd name="connsiteX2" fmla="*/ 1388941 w 2000250"/>
                <a:gd name="connsiteY2" fmla="*/ 9920 h 1817688"/>
                <a:gd name="connsiteX3" fmla="*/ 1478653 w 2000250"/>
                <a:gd name="connsiteY3" fmla="*/ 28172 h 1817688"/>
                <a:gd name="connsiteX4" fmla="*/ 1562410 w 2000250"/>
                <a:gd name="connsiteY4" fmla="*/ 54757 h 1817688"/>
                <a:gd name="connsiteX5" fmla="*/ 1621556 w 2000250"/>
                <a:gd name="connsiteY5" fmla="*/ 80151 h 1817688"/>
                <a:gd name="connsiteX6" fmla="*/ 1658870 w 2000250"/>
                <a:gd name="connsiteY6" fmla="*/ 99594 h 1817688"/>
                <a:gd name="connsiteX7" fmla="*/ 1694199 w 2000250"/>
                <a:gd name="connsiteY7" fmla="*/ 120227 h 1817688"/>
                <a:gd name="connsiteX8" fmla="*/ 1728337 w 2000250"/>
                <a:gd name="connsiteY8" fmla="*/ 143241 h 1817688"/>
                <a:gd name="connsiteX9" fmla="*/ 1760490 w 2000250"/>
                <a:gd name="connsiteY9" fmla="*/ 167445 h 1817688"/>
                <a:gd name="connsiteX10" fmla="*/ 1791056 w 2000250"/>
                <a:gd name="connsiteY10" fmla="*/ 193633 h 1817688"/>
                <a:gd name="connsiteX11" fmla="*/ 1819239 w 2000250"/>
                <a:gd name="connsiteY11" fmla="*/ 221408 h 1817688"/>
                <a:gd name="connsiteX12" fmla="*/ 1845835 w 2000250"/>
                <a:gd name="connsiteY12" fmla="*/ 250770 h 1817688"/>
                <a:gd name="connsiteX13" fmla="*/ 1870049 w 2000250"/>
                <a:gd name="connsiteY13" fmla="*/ 281720 h 1817688"/>
                <a:gd name="connsiteX14" fmla="*/ 1892676 w 2000250"/>
                <a:gd name="connsiteY14" fmla="*/ 313860 h 1817688"/>
                <a:gd name="connsiteX15" fmla="*/ 1913714 w 2000250"/>
                <a:gd name="connsiteY15" fmla="*/ 347587 h 1817688"/>
                <a:gd name="connsiteX16" fmla="*/ 1932371 w 2000250"/>
                <a:gd name="connsiteY16" fmla="*/ 382504 h 1817688"/>
                <a:gd name="connsiteX17" fmla="*/ 1949043 w 2000250"/>
                <a:gd name="connsiteY17" fmla="*/ 419009 h 1817688"/>
                <a:gd name="connsiteX18" fmla="*/ 1962937 w 2000250"/>
                <a:gd name="connsiteY18" fmla="*/ 456704 h 1817688"/>
                <a:gd name="connsiteX19" fmla="*/ 1975242 w 2000250"/>
                <a:gd name="connsiteY19" fmla="*/ 495192 h 1817688"/>
                <a:gd name="connsiteX20" fmla="*/ 1984769 w 2000250"/>
                <a:gd name="connsiteY20" fmla="*/ 534871 h 1817688"/>
                <a:gd name="connsiteX21" fmla="*/ 1991914 w 2000250"/>
                <a:gd name="connsiteY21" fmla="*/ 575343 h 1817688"/>
                <a:gd name="connsiteX22" fmla="*/ 1997075 w 2000250"/>
                <a:gd name="connsiteY22" fmla="*/ 617403 h 1817688"/>
                <a:gd name="connsiteX23" fmla="*/ 1999853 w 2000250"/>
                <a:gd name="connsiteY23" fmla="*/ 660256 h 1817688"/>
                <a:gd name="connsiteX24" fmla="*/ 2000250 w 2000250"/>
                <a:gd name="connsiteY24" fmla="*/ 703506 h 1817688"/>
                <a:gd name="connsiteX25" fmla="*/ 1998265 w 2000250"/>
                <a:gd name="connsiteY25" fmla="*/ 747946 h 1817688"/>
                <a:gd name="connsiteX26" fmla="*/ 1993105 w 2000250"/>
                <a:gd name="connsiteY26" fmla="*/ 792784 h 1817688"/>
                <a:gd name="connsiteX27" fmla="*/ 1985960 w 2000250"/>
                <a:gd name="connsiteY27" fmla="*/ 839208 h 1817688"/>
                <a:gd name="connsiteX28" fmla="*/ 1976036 w 2000250"/>
                <a:gd name="connsiteY28" fmla="*/ 885235 h 1817688"/>
                <a:gd name="connsiteX29" fmla="*/ 1970082 w 2000250"/>
                <a:gd name="connsiteY29" fmla="*/ 909043 h 1817688"/>
                <a:gd name="connsiteX30" fmla="*/ 1956585 w 2000250"/>
                <a:gd name="connsiteY30" fmla="*/ 955864 h 1817688"/>
                <a:gd name="connsiteX31" fmla="*/ 1922050 w 2000250"/>
                <a:gd name="connsiteY31" fmla="*/ 1047522 h 1817688"/>
                <a:gd name="connsiteX32" fmla="*/ 1878782 w 2000250"/>
                <a:gd name="connsiteY32" fmla="*/ 1136006 h 1817688"/>
                <a:gd name="connsiteX33" fmla="*/ 1827972 w 2000250"/>
                <a:gd name="connsiteY33" fmla="*/ 1221315 h 1817688"/>
                <a:gd name="connsiteX34" fmla="*/ 1768826 w 2000250"/>
                <a:gd name="connsiteY34" fmla="*/ 1303054 h 1817688"/>
                <a:gd name="connsiteX35" fmla="*/ 1703329 w 2000250"/>
                <a:gd name="connsiteY35" fmla="*/ 1380031 h 1817688"/>
                <a:gd name="connsiteX36" fmla="*/ 1631877 w 2000250"/>
                <a:gd name="connsiteY36" fmla="*/ 1452643 h 1817688"/>
                <a:gd name="connsiteX37" fmla="*/ 1554074 w 2000250"/>
                <a:gd name="connsiteY37" fmla="*/ 1520097 h 1817688"/>
                <a:gd name="connsiteX38" fmla="*/ 1471905 w 2000250"/>
                <a:gd name="connsiteY38" fmla="*/ 1581599 h 1817688"/>
                <a:gd name="connsiteX39" fmla="*/ 1385369 w 2000250"/>
                <a:gd name="connsiteY39" fmla="*/ 1637149 h 1817688"/>
                <a:gd name="connsiteX40" fmla="*/ 1294863 w 2000250"/>
                <a:gd name="connsiteY40" fmla="*/ 1686351 h 1817688"/>
                <a:gd name="connsiteX41" fmla="*/ 1201182 w 2000250"/>
                <a:gd name="connsiteY41" fmla="*/ 1728411 h 1817688"/>
                <a:gd name="connsiteX42" fmla="*/ 1105119 w 2000250"/>
                <a:gd name="connsiteY42" fmla="*/ 1762931 h 1817688"/>
                <a:gd name="connsiteX43" fmla="*/ 1006675 w 2000250"/>
                <a:gd name="connsiteY43" fmla="*/ 1789516 h 1817688"/>
                <a:gd name="connsiteX44" fmla="*/ 907040 w 2000250"/>
                <a:gd name="connsiteY44" fmla="*/ 1807372 h 1817688"/>
                <a:gd name="connsiteX45" fmla="*/ 806610 w 2000250"/>
                <a:gd name="connsiteY45" fmla="*/ 1816895 h 1817688"/>
                <a:gd name="connsiteX46" fmla="*/ 756197 w 2000250"/>
                <a:gd name="connsiteY46" fmla="*/ 1817688 h 1817688"/>
                <a:gd name="connsiteX47" fmla="*/ 706975 w 2000250"/>
                <a:gd name="connsiteY47" fmla="*/ 1816895 h 1817688"/>
                <a:gd name="connsiteX48" fmla="*/ 611309 w 2000250"/>
                <a:gd name="connsiteY48" fmla="*/ 1807372 h 1817688"/>
                <a:gd name="connsiteX49" fmla="*/ 521597 w 2000250"/>
                <a:gd name="connsiteY49" fmla="*/ 1789516 h 1817688"/>
                <a:gd name="connsiteX50" fmla="*/ 437840 w 2000250"/>
                <a:gd name="connsiteY50" fmla="*/ 1762931 h 1817688"/>
                <a:gd name="connsiteX51" fmla="*/ 378694 w 2000250"/>
                <a:gd name="connsiteY51" fmla="*/ 1737537 h 1817688"/>
                <a:gd name="connsiteX52" fmla="*/ 341380 w 2000250"/>
                <a:gd name="connsiteY52" fmla="*/ 1718094 h 1817688"/>
                <a:gd name="connsiteX53" fmla="*/ 306052 w 2000250"/>
                <a:gd name="connsiteY53" fmla="*/ 1697461 h 1817688"/>
                <a:gd name="connsiteX54" fmla="*/ 271914 w 2000250"/>
                <a:gd name="connsiteY54" fmla="*/ 1674448 h 1817688"/>
                <a:gd name="connsiteX55" fmla="*/ 239760 w 2000250"/>
                <a:gd name="connsiteY55" fmla="*/ 1650243 h 1817688"/>
                <a:gd name="connsiteX56" fmla="*/ 209195 w 2000250"/>
                <a:gd name="connsiteY56" fmla="*/ 1624055 h 1817688"/>
                <a:gd name="connsiteX57" fmla="*/ 181011 w 2000250"/>
                <a:gd name="connsiteY57" fmla="*/ 1596280 h 1817688"/>
                <a:gd name="connsiteX58" fmla="*/ 154415 w 2000250"/>
                <a:gd name="connsiteY58" fmla="*/ 1566918 h 1817688"/>
                <a:gd name="connsiteX59" fmla="*/ 130201 w 2000250"/>
                <a:gd name="connsiteY59" fmla="*/ 1535968 h 1817688"/>
                <a:gd name="connsiteX60" fmla="*/ 107575 w 2000250"/>
                <a:gd name="connsiteY60" fmla="*/ 1503432 h 1817688"/>
                <a:gd name="connsiteX61" fmla="*/ 86536 w 2000250"/>
                <a:gd name="connsiteY61" fmla="*/ 1470101 h 1817688"/>
                <a:gd name="connsiteX62" fmla="*/ 67879 w 2000250"/>
                <a:gd name="connsiteY62" fmla="*/ 1435184 h 1817688"/>
                <a:gd name="connsiteX63" fmla="*/ 51207 w 2000250"/>
                <a:gd name="connsiteY63" fmla="*/ 1398680 h 1817688"/>
                <a:gd name="connsiteX64" fmla="*/ 37314 w 2000250"/>
                <a:gd name="connsiteY64" fmla="*/ 1360985 h 1817688"/>
                <a:gd name="connsiteX65" fmla="*/ 25008 w 2000250"/>
                <a:gd name="connsiteY65" fmla="*/ 1322496 h 1817688"/>
                <a:gd name="connsiteX66" fmla="*/ 15481 w 2000250"/>
                <a:gd name="connsiteY66" fmla="*/ 1282817 h 1817688"/>
                <a:gd name="connsiteX67" fmla="*/ 10545 w 2000250"/>
                <a:gd name="connsiteY67" fmla="*/ 1254858 h 1817688"/>
                <a:gd name="connsiteX68" fmla="*/ 7167 w 2000250"/>
                <a:gd name="connsiteY68" fmla="*/ 1237457 h 1817688"/>
                <a:gd name="connsiteX69" fmla="*/ 4376 w 2000250"/>
                <a:gd name="connsiteY69" fmla="*/ 1210070 h 1817688"/>
                <a:gd name="connsiteX70" fmla="*/ 3176 w 2000250"/>
                <a:gd name="connsiteY70" fmla="*/ 1200285 h 1817688"/>
                <a:gd name="connsiteX71" fmla="*/ 2820 w 2000250"/>
                <a:gd name="connsiteY71" fmla="*/ 1194791 h 1817688"/>
                <a:gd name="connsiteX72" fmla="*/ 1991 w 2000250"/>
                <a:gd name="connsiteY72" fmla="*/ 1186657 h 1817688"/>
                <a:gd name="connsiteX73" fmla="*/ 1556 w 2000250"/>
                <a:gd name="connsiteY73" fmla="*/ 1175307 h 1817688"/>
                <a:gd name="connsiteX74" fmla="*/ 397 w 2000250"/>
                <a:gd name="connsiteY74" fmla="*/ 1157432 h 1817688"/>
                <a:gd name="connsiteX75" fmla="*/ 248 w 2000250"/>
                <a:gd name="connsiteY75" fmla="*/ 1141126 h 1817688"/>
                <a:gd name="connsiteX76" fmla="*/ 0 w 2000250"/>
                <a:gd name="connsiteY76" fmla="*/ 1134666 h 1817688"/>
                <a:gd name="connsiteX77" fmla="*/ 144 w 2000250"/>
                <a:gd name="connsiteY77" fmla="*/ 1129833 h 1817688"/>
                <a:gd name="connsiteX78" fmla="*/ 0 w 2000250"/>
                <a:gd name="connsiteY78" fmla="*/ 1114182 h 1817688"/>
                <a:gd name="connsiteX79" fmla="*/ 1985 w 2000250"/>
                <a:gd name="connsiteY79" fmla="*/ 1069345 h 1817688"/>
                <a:gd name="connsiteX80" fmla="*/ 3218 w 2000250"/>
                <a:gd name="connsiteY80" fmla="*/ 1058727 h 1817688"/>
                <a:gd name="connsiteX81" fmla="*/ 3583 w 2000250"/>
                <a:gd name="connsiteY81" fmla="*/ 1053703 h 1817688"/>
                <a:gd name="connsiteX82" fmla="*/ 3822 w 2000250"/>
                <a:gd name="connsiteY82" fmla="*/ 1053529 h 1817688"/>
                <a:gd name="connsiteX83" fmla="*/ 7145 w 2000250"/>
                <a:gd name="connsiteY83" fmla="*/ 1024905 h 1817688"/>
                <a:gd name="connsiteX84" fmla="*/ 14291 w 2000250"/>
                <a:gd name="connsiteY84" fmla="*/ 978877 h 1817688"/>
                <a:gd name="connsiteX85" fmla="*/ 24214 w 2000250"/>
                <a:gd name="connsiteY85" fmla="*/ 932056 h 1817688"/>
                <a:gd name="connsiteX86" fmla="*/ 30169 w 2000250"/>
                <a:gd name="connsiteY86" fmla="*/ 909043 h 1817688"/>
                <a:gd name="connsiteX87" fmla="*/ 43665 w 2000250"/>
                <a:gd name="connsiteY87" fmla="*/ 861825 h 1817688"/>
                <a:gd name="connsiteX88" fmla="*/ 78200 w 2000250"/>
                <a:gd name="connsiteY88" fmla="*/ 770167 h 1817688"/>
                <a:gd name="connsiteX89" fmla="*/ 121468 w 2000250"/>
                <a:gd name="connsiteY89" fmla="*/ 681683 h 1817688"/>
                <a:gd name="connsiteX90" fmla="*/ 172278 w 2000250"/>
                <a:gd name="connsiteY90" fmla="*/ 596373 h 1817688"/>
                <a:gd name="connsiteX91" fmla="*/ 231424 w 2000250"/>
                <a:gd name="connsiteY91" fmla="*/ 514635 h 1817688"/>
                <a:gd name="connsiteX92" fmla="*/ 296922 w 2000250"/>
                <a:gd name="connsiteY92" fmla="*/ 437658 h 1817688"/>
                <a:gd name="connsiteX93" fmla="*/ 368373 w 2000250"/>
                <a:gd name="connsiteY93" fmla="*/ 365046 h 1817688"/>
                <a:gd name="connsiteX94" fmla="*/ 446176 w 2000250"/>
                <a:gd name="connsiteY94" fmla="*/ 297591 h 1817688"/>
                <a:gd name="connsiteX95" fmla="*/ 528346 w 2000250"/>
                <a:gd name="connsiteY95" fmla="*/ 235692 h 1817688"/>
                <a:gd name="connsiteX96" fmla="*/ 614882 w 2000250"/>
                <a:gd name="connsiteY96" fmla="*/ 180142 h 1817688"/>
                <a:gd name="connsiteX97" fmla="*/ 705387 w 2000250"/>
                <a:gd name="connsiteY97" fmla="*/ 131337 h 1817688"/>
                <a:gd name="connsiteX98" fmla="*/ 799068 w 2000250"/>
                <a:gd name="connsiteY98" fmla="*/ 89278 h 1817688"/>
                <a:gd name="connsiteX99" fmla="*/ 895131 w 2000250"/>
                <a:gd name="connsiteY99" fmla="*/ 54757 h 1817688"/>
                <a:gd name="connsiteX100" fmla="*/ 993575 w 2000250"/>
                <a:gd name="connsiteY100" fmla="*/ 28172 h 1817688"/>
                <a:gd name="connsiteX101" fmla="*/ 1093211 w 2000250"/>
                <a:gd name="connsiteY101" fmla="*/ 9920 h 1817688"/>
                <a:gd name="connsiteX102" fmla="*/ 1193640 w 2000250"/>
                <a:gd name="connsiteY102" fmla="*/ 794 h 1817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2000250" h="1817688">
                  <a:moveTo>
                    <a:pt x="1244053" y="0"/>
                  </a:moveTo>
                  <a:lnTo>
                    <a:pt x="1293276" y="794"/>
                  </a:lnTo>
                  <a:lnTo>
                    <a:pt x="1388941" y="9920"/>
                  </a:lnTo>
                  <a:lnTo>
                    <a:pt x="1478653" y="28172"/>
                  </a:lnTo>
                  <a:lnTo>
                    <a:pt x="1562410" y="54757"/>
                  </a:lnTo>
                  <a:lnTo>
                    <a:pt x="1621556" y="80151"/>
                  </a:lnTo>
                  <a:lnTo>
                    <a:pt x="1658870" y="99594"/>
                  </a:lnTo>
                  <a:lnTo>
                    <a:pt x="1694199" y="120227"/>
                  </a:lnTo>
                  <a:lnTo>
                    <a:pt x="1728337" y="143241"/>
                  </a:lnTo>
                  <a:lnTo>
                    <a:pt x="1760490" y="167445"/>
                  </a:lnTo>
                  <a:lnTo>
                    <a:pt x="1791056" y="193633"/>
                  </a:lnTo>
                  <a:lnTo>
                    <a:pt x="1819239" y="221408"/>
                  </a:lnTo>
                  <a:lnTo>
                    <a:pt x="1845835" y="250770"/>
                  </a:lnTo>
                  <a:lnTo>
                    <a:pt x="1870049" y="281720"/>
                  </a:lnTo>
                  <a:lnTo>
                    <a:pt x="1892676" y="313860"/>
                  </a:lnTo>
                  <a:lnTo>
                    <a:pt x="1913714" y="347587"/>
                  </a:lnTo>
                  <a:lnTo>
                    <a:pt x="1932371" y="382504"/>
                  </a:lnTo>
                  <a:lnTo>
                    <a:pt x="1949043" y="419009"/>
                  </a:lnTo>
                  <a:lnTo>
                    <a:pt x="1962937" y="456704"/>
                  </a:lnTo>
                  <a:lnTo>
                    <a:pt x="1975242" y="495192"/>
                  </a:lnTo>
                  <a:lnTo>
                    <a:pt x="1984769" y="534871"/>
                  </a:lnTo>
                  <a:lnTo>
                    <a:pt x="1991914" y="575343"/>
                  </a:lnTo>
                  <a:lnTo>
                    <a:pt x="1997075" y="617403"/>
                  </a:lnTo>
                  <a:lnTo>
                    <a:pt x="1999853" y="660256"/>
                  </a:lnTo>
                  <a:lnTo>
                    <a:pt x="2000250" y="703506"/>
                  </a:lnTo>
                  <a:lnTo>
                    <a:pt x="1998265" y="747946"/>
                  </a:lnTo>
                  <a:lnTo>
                    <a:pt x="1993105" y="792784"/>
                  </a:lnTo>
                  <a:lnTo>
                    <a:pt x="1985960" y="839208"/>
                  </a:lnTo>
                  <a:lnTo>
                    <a:pt x="1976036" y="885235"/>
                  </a:lnTo>
                  <a:lnTo>
                    <a:pt x="1970082" y="909043"/>
                  </a:lnTo>
                  <a:lnTo>
                    <a:pt x="1956585" y="955864"/>
                  </a:lnTo>
                  <a:lnTo>
                    <a:pt x="1922050" y="1047522"/>
                  </a:lnTo>
                  <a:lnTo>
                    <a:pt x="1878782" y="1136006"/>
                  </a:lnTo>
                  <a:lnTo>
                    <a:pt x="1827972" y="1221315"/>
                  </a:lnTo>
                  <a:lnTo>
                    <a:pt x="1768826" y="1303054"/>
                  </a:lnTo>
                  <a:lnTo>
                    <a:pt x="1703329" y="1380031"/>
                  </a:lnTo>
                  <a:lnTo>
                    <a:pt x="1631877" y="1452643"/>
                  </a:lnTo>
                  <a:lnTo>
                    <a:pt x="1554074" y="1520097"/>
                  </a:lnTo>
                  <a:lnTo>
                    <a:pt x="1471905" y="1581599"/>
                  </a:lnTo>
                  <a:lnTo>
                    <a:pt x="1385369" y="1637149"/>
                  </a:lnTo>
                  <a:lnTo>
                    <a:pt x="1294863" y="1686351"/>
                  </a:lnTo>
                  <a:lnTo>
                    <a:pt x="1201182" y="1728411"/>
                  </a:lnTo>
                  <a:lnTo>
                    <a:pt x="1105119" y="1762931"/>
                  </a:lnTo>
                  <a:lnTo>
                    <a:pt x="1006675" y="1789516"/>
                  </a:lnTo>
                  <a:lnTo>
                    <a:pt x="907040" y="1807372"/>
                  </a:lnTo>
                  <a:lnTo>
                    <a:pt x="806610" y="1816895"/>
                  </a:lnTo>
                  <a:lnTo>
                    <a:pt x="756197" y="1817688"/>
                  </a:lnTo>
                  <a:lnTo>
                    <a:pt x="706975" y="1816895"/>
                  </a:lnTo>
                  <a:lnTo>
                    <a:pt x="611309" y="1807372"/>
                  </a:lnTo>
                  <a:lnTo>
                    <a:pt x="521597" y="1789516"/>
                  </a:lnTo>
                  <a:lnTo>
                    <a:pt x="437840" y="1762931"/>
                  </a:lnTo>
                  <a:lnTo>
                    <a:pt x="378694" y="1737537"/>
                  </a:lnTo>
                  <a:lnTo>
                    <a:pt x="341380" y="1718094"/>
                  </a:lnTo>
                  <a:lnTo>
                    <a:pt x="306052" y="1697461"/>
                  </a:lnTo>
                  <a:lnTo>
                    <a:pt x="271914" y="1674448"/>
                  </a:lnTo>
                  <a:lnTo>
                    <a:pt x="239760" y="1650243"/>
                  </a:lnTo>
                  <a:lnTo>
                    <a:pt x="209195" y="1624055"/>
                  </a:lnTo>
                  <a:lnTo>
                    <a:pt x="181011" y="1596280"/>
                  </a:lnTo>
                  <a:lnTo>
                    <a:pt x="154415" y="1566918"/>
                  </a:lnTo>
                  <a:lnTo>
                    <a:pt x="130201" y="1535968"/>
                  </a:lnTo>
                  <a:lnTo>
                    <a:pt x="107575" y="1503432"/>
                  </a:lnTo>
                  <a:lnTo>
                    <a:pt x="86536" y="1470101"/>
                  </a:lnTo>
                  <a:lnTo>
                    <a:pt x="67879" y="1435184"/>
                  </a:lnTo>
                  <a:lnTo>
                    <a:pt x="51207" y="1398680"/>
                  </a:lnTo>
                  <a:lnTo>
                    <a:pt x="37314" y="1360985"/>
                  </a:lnTo>
                  <a:lnTo>
                    <a:pt x="25008" y="1322496"/>
                  </a:lnTo>
                  <a:lnTo>
                    <a:pt x="15481" y="1282817"/>
                  </a:lnTo>
                  <a:lnTo>
                    <a:pt x="10545" y="1254858"/>
                  </a:lnTo>
                  <a:lnTo>
                    <a:pt x="7167" y="1237457"/>
                  </a:lnTo>
                  <a:lnTo>
                    <a:pt x="4376" y="1210070"/>
                  </a:lnTo>
                  <a:lnTo>
                    <a:pt x="3176" y="1200285"/>
                  </a:lnTo>
                  <a:lnTo>
                    <a:pt x="2820" y="1194791"/>
                  </a:lnTo>
                  <a:lnTo>
                    <a:pt x="1991" y="1186657"/>
                  </a:lnTo>
                  <a:lnTo>
                    <a:pt x="1556" y="1175307"/>
                  </a:lnTo>
                  <a:lnTo>
                    <a:pt x="397" y="1157432"/>
                  </a:lnTo>
                  <a:lnTo>
                    <a:pt x="248" y="1141126"/>
                  </a:lnTo>
                  <a:lnTo>
                    <a:pt x="0" y="1134666"/>
                  </a:lnTo>
                  <a:lnTo>
                    <a:pt x="144" y="1129833"/>
                  </a:lnTo>
                  <a:lnTo>
                    <a:pt x="0" y="1114182"/>
                  </a:lnTo>
                  <a:lnTo>
                    <a:pt x="1985" y="1069345"/>
                  </a:lnTo>
                  <a:lnTo>
                    <a:pt x="3218" y="1058727"/>
                  </a:lnTo>
                  <a:lnTo>
                    <a:pt x="3583" y="1053703"/>
                  </a:lnTo>
                  <a:lnTo>
                    <a:pt x="3822" y="1053529"/>
                  </a:lnTo>
                  <a:lnTo>
                    <a:pt x="7145" y="1024905"/>
                  </a:lnTo>
                  <a:lnTo>
                    <a:pt x="14291" y="978877"/>
                  </a:lnTo>
                  <a:lnTo>
                    <a:pt x="24214" y="932056"/>
                  </a:lnTo>
                  <a:lnTo>
                    <a:pt x="30169" y="909043"/>
                  </a:lnTo>
                  <a:lnTo>
                    <a:pt x="43665" y="861825"/>
                  </a:lnTo>
                  <a:lnTo>
                    <a:pt x="78200" y="770167"/>
                  </a:lnTo>
                  <a:lnTo>
                    <a:pt x="121468" y="681683"/>
                  </a:lnTo>
                  <a:lnTo>
                    <a:pt x="172278" y="596373"/>
                  </a:lnTo>
                  <a:lnTo>
                    <a:pt x="231424" y="514635"/>
                  </a:lnTo>
                  <a:lnTo>
                    <a:pt x="296922" y="437658"/>
                  </a:lnTo>
                  <a:lnTo>
                    <a:pt x="368373" y="365046"/>
                  </a:lnTo>
                  <a:lnTo>
                    <a:pt x="446176" y="297591"/>
                  </a:lnTo>
                  <a:lnTo>
                    <a:pt x="528346" y="235692"/>
                  </a:lnTo>
                  <a:lnTo>
                    <a:pt x="614882" y="180142"/>
                  </a:lnTo>
                  <a:lnTo>
                    <a:pt x="705387" y="131337"/>
                  </a:lnTo>
                  <a:lnTo>
                    <a:pt x="799068" y="89278"/>
                  </a:lnTo>
                  <a:lnTo>
                    <a:pt x="895131" y="54757"/>
                  </a:lnTo>
                  <a:lnTo>
                    <a:pt x="993575" y="28172"/>
                  </a:lnTo>
                  <a:lnTo>
                    <a:pt x="1093211" y="9920"/>
                  </a:lnTo>
                  <a:lnTo>
                    <a:pt x="1193640" y="7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8780689" y="2405063"/>
              <a:ext cx="1568450" cy="1436688"/>
            </a:xfrm>
            <a:custGeom>
              <a:avLst/>
              <a:gdLst>
                <a:gd name="connsiteX0" fmla="*/ 976463 w 1568450"/>
                <a:gd name="connsiteY0" fmla="*/ 0 h 1436688"/>
                <a:gd name="connsiteX1" fmla="*/ 1015743 w 1568450"/>
                <a:gd name="connsiteY1" fmla="*/ 397 h 1436688"/>
                <a:gd name="connsiteX2" fmla="*/ 1090337 w 1568450"/>
                <a:gd name="connsiteY2" fmla="*/ 7547 h 1436688"/>
                <a:gd name="connsiteX3" fmla="*/ 1160566 w 1568450"/>
                <a:gd name="connsiteY3" fmla="*/ 21846 h 1436688"/>
                <a:gd name="connsiteX4" fmla="*/ 1226430 w 1568450"/>
                <a:gd name="connsiteY4" fmla="*/ 43295 h 1436688"/>
                <a:gd name="connsiteX5" fmla="*/ 1287137 w 1568450"/>
                <a:gd name="connsiteY5" fmla="*/ 70305 h 1436688"/>
                <a:gd name="connsiteX6" fmla="*/ 1343082 w 1568450"/>
                <a:gd name="connsiteY6" fmla="*/ 104068 h 1436688"/>
                <a:gd name="connsiteX7" fmla="*/ 1393076 w 1568450"/>
                <a:gd name="connsiteY7" fmla="*/ 142596 h 1436688"/>
                <a:gd name="connsiteX8" fmla="*/ 1437911 w 1568450"/>
                <a:gd name="connsiteY8" fmla="*/ 186289 h 1436688"/>
                <a:gd name="connsiteX9" fmla="*/ 1476398 w 1568450"/>
                <a:gd name="connsiteY9" fmla="*/ 235145 h 1436688"/>
                <a:gd name="connsiteX10" fmla="*/ 1508934 w 1568450"/>
                <a:gd name="connsiteY10" fmla="*/ 288370 h 1436688"/>
                <a:gd name="connsiteX11" fmla="*/ 1511141 w 1568450"/>
                <a:gd name="connsiteY11" fmla="*/ 293455 h 1436688"/>
                <a:gd name="connsiteX12" fmla="*/ 1521174 w 1568450"/>
                <a:gd name="connsiteY12" fmla="*/ 313174 h 1436688"/>
                <a:gd name="connsiteX13" fmla="*/ 1540259 w 1568450"/>
                <a:gd name="connsiteY13" fmla="*/ 361282 h 1436688"/>
                <a:gd name="connsiteX14" fmla="*/ 1547813 w 1568450"/>
                <a:gd name="connsiteY14" fmla="*/ 385932 h 1436688"/>
                <a:gd name="connsiteX15" fmla="*/ 1546688 w 1568450"/>
                <a:gd name="connsiteY15" fmla="*/ 386674 h 1436688"/>
                <a:gd name="connsiteX16" fmla="*/ 1552976 w 1568450"/>
                <a:gd name="connsiteY16" fmla="*/ 406737 h 1436688"/>
                <a:gd name="connsiteX17" fmla="*/ 1564482 w 1568450"/>
                <a:gd name="connsiteY17" fmla="*/ 471084 h 1436688"/>
                <a:gd name="connsiteX18" fmla="*/ 1568450 w 1568450"/>
                <a:gd name="connsiteY18" fmla="*/ 539006 h 1436688"/>
                <a:gd name="connsiteX19" fmla="*/ 1565276 w 1568450"/>
                <a:gd name="connsiteY19" fmla="*/ 608914 h 1436688"/>
                <a:gd name="connsiteX20" fmla="*/ 1553770 w 1568450"/>
                <a:gd name="connsiteY20" fmla="*/ 681603 h 1436688"/>
                <a:gd name="connsiteX21" fmla="*/ 1544247 w 1568450"/>
                <a:gd name="connsiteY21" fmla="*/ 718543 h 1436688"/>
                <a:gd name="connsiteX22" fmla="*/ 1533534 w 1568450"/>
                <a:gd name="connsiteY22" fmla="*/ 755086 h 1436688"/>
                <a:gd name="connsiteX23" fmla="*/ 1506950 w 1568450"/>
                <a:gd name="connsiteY23" fmla="*/ 827774 h 1436688"/>
                <a:gd name="connsiteX24" fmla="*/ 1472431 w 1568450"/>
                <a:gd name="connsiteY24" fmla="*/ 898079 h 1436688"/>
                <a:gd name="connsiteX25" fmla="*/ 1462956 w 1568450"/>
                <a:gd name="connsiteY25" fmla="*/ 914044 h 1436688"/>
                <a:gd name="connsiteX26" fmla="*/ 1463676 w 1568450"/>
                <a:gd name="connsiteY26" fmla="*/ 915988 h 1436688"/>
                <a:gd name="connsiteX27" fmla="*/ 1448966 w 1568450"/>
                <a:gd name="connsiteY27" fmla="*/ 941388 h 1436688"/>
                <a:gd name="connsiteX28" fmla="*/ 1415966 w 1568450"/>
                <a:gd name="connsiteY28" fmla="*/ 991394 h 1436688"/>
                <a:gd name="connsiteX29" fmla="*/ 1379389 w 1568450"/>
                <a:gd name="connsiteY29" fmla="*/ 1039813 h 1436688"/>
                <a:gd name="connsiteX30" fmla="*/ 1340028 w 1568450"/>
                <a:gd name="connsiteY30" fmla="*/ 1086247 h 1436688"/>
                <a:gd name="connsiteX31" fmla="*/ 1319354 w 1568450"/>
                <a:gd name="connsiteY31" fmla="*/ 1108076 h 1436688"/>
                <a:gd name="connsiteX32" fmla="*/ 1317498 w 1568450"/>
                <a:gd name="connsiteY32" fmla="*/ 1108076 h 1436688"/>
                <a:gd name="connsiteX33" fmla="*/ 1278408 w 1568450"/>
                <a:gd name="connsiteY33" fmla="*/ 1148318 h 1436688"/>
                <a:gd name="connsiteX34" fmla="*/ 1217701 w 1568450"/>
                <a:gd name="connsiteY34" fmla="*/ 1201543 h 1436688"/>
                <a:gd name="connsiteX35" fmla="*/ 1153027 w 1568450"/>
                <a:gd name="connsiteY35" fmla="*/ 1250399 h 1436688"/>
                <a:gd name="connsiteX36" fmla="*/ 1085179 w 1568450"/>
                <a:gd name="connsiteY36" fmla="*/ 1294092 h 1436688"/>
                <a:gd name="connsiteX37" fmla="*/ 1014156 w 1568450"/>
                <a:gd name="connsiteY37" fmla="*/ 1332621 h 1436688"/>
                <a:gd name="connsiteX38" fmla="*/ 940753 w 1568450"/>
                <a:gd name="connsiteY38" fmla="*/ 1366383 h 1436688"/>
                <a:gd name="connsiteX39" fmla="*/ 864969 w 1568450"/>
                <a:gd name="connsiteY39" fmla="*/ 1393393 h 1436688"/>
                <a:gd name="connsiteX40" fmla="*/ 787995 w 1568450"/>
                <a:gd name="connsiteY40" fmla="*/ 1414445 h 1436688"/>
                <a:gd name="connsiteX41" fmla="*/ 709830 w 1568450"/>
                <a:gd name="connsiteY41" fmla="*/ 1429141 h 1436688"/>
                <a:gd name="connsiteX42" fmla="*/ 631665 w 1568450"/>
                <a:gd name="connsiteY42" fmla="*/ 1436291 h 1436688"/>
                <a:gd name="connsiteX43" fmla="*/ 591988 w 1568450"/>
                <a:gd name="connsiteY43" fmla="*/ 1436688 h 1436688"/>
                <a:gd name="connsiteX44" fmla="*/ 552707 w 1568450"/>
                <a:gd name="connsiteY44" fmla="*/ 1436291 h 1436688"/>
                <a:gd name="connsiteX45" fmla="*/ 478114 w 1568450"/>
                <a:gd name="connsiteY45" fmla="*/ 1429141 h 1436688"/>
                <a:gd name="connsiteX46" fmla="*/ 407885 w 1568450"/>
                <a:gd name="connsiteY46" fmla="*/ 1414445 h 1436688"/>
                <a:gd name="connsiteX47" fmla="*/ 342020 w 1568450"/>
                <a:gd name="connsiteY47" fmla="*/ 1393393 h 1436688"/>
                <a:gd name="connsiteX48" fmla="*/ 281313 w 1568450"/>
                <a:gd name="connsiteY48" fmla="*/ 1366383 h 1436688"/>
                <a:gd name="connsiteX49" fmla="*/ 225368 w 1568450"/>
                <a:gd name="connsiteY49" fmla="*/ 1332621 h 1436688"/>
                <a:gd name="connsiteX50" fmla="*/ 175375 w 1568450"/>
                <a:gd name="connsiteY50" fmla="*/ 1294092 h 1436688"/>
                <a:gd name="connsiteX51" fmla="*/ 130539 w 1568450"/>
                <a:gd name="connsiteY51" fmla="*/ 1250399 h 1436688"/>
                <a:gd name="connsiteX52" fmla="*/ 92052 w 1568450"/>
                <a:gd name="connsiteY52" fmla="*/ 1201543 h 1436688"/>
                <a:gd name="connsiteX53" fmla="*/ 59516 w 1568450"/>
                <a:gd name="connsiteY53" fmla="*/ 1148318 h 1436688"/>
                <a:gd name="connsiteX54" fmla="*/ 34520 w 1568450"/>
                <a:gd name="connsiteY54" fmla="*/ 1090723 h 1436688"/>
                <a:gd name="connsiteX55" fmla="*/ 15474 w 1568450"/>
                <a:gd name="connsiteY55" fmla="*/ 1029951 h 1436688"/>
                <a:gd name="connsiteX56" fmla="*/ 7235 w 1568450"/>
                <a:gd name="connsiteY56" fmla="*/ 983877 h 1436688"/>
                <a:gd name="connsiteX57" fmla="*/ 6726 w 1568450"/>
                <a:gd name="connsiteY57" fmla="*/ 984250 h 1436688"/>
                <a:gd name="connsiteX58" fmla="*/ 4727 w 1568450"/>
                <a:gd name="connsiteY58" fmla="*/ 969847 h 1436688"/>
                <a:gd name="connsiteX59" fmla="*/ 3968 w 1568450"/>
                <a:gd name="connsiteY59" fmla="*/ 965604 h 1436688"/>
                <a:gd name="connsiteX60" fmla="*/ 3843 w 1568450"/>
                <a:gd name="connsiteY60" fmla="*/ 963483 h 1436688"/>
                <a:gd name="connsiteX61" fmla="*/ 2374 w 1568450"/>
                <a:gd name="connsiteY61" fmla="*/ 952897 h 1436688"/>
                <a:gd name="connsiteX62" fmla="*/ 941 w 1568450"/>
                <a:gd name="connsiteY62" fmla="*/ 914097 h 1436688"/>
                <a:gd name="connsiteX63" fmla="*/ 0 w 1568450"/>
                <a:gd name="connsiteY63" fmla="*/ 898079 h 1436688"/>
                <a:gd name="connsiteX64" fmla="*/ 193 w 1568450"/>
                <a:gd name="connsiteY64" fmla="*/ 893816 h 1436688"/>
                <a:gd name="connsiteX65" fmla="*/ 0 w 1568450"/>
                <a:gd name="connsiteY65" fmla="*/ 888603 h 1436688"/>
                <a:gd name="connsiteX66" fmla="*/ 1789 w 1568450"/>
                <a:gd name="connsiteY66" fmla="*/ 858447 h 1436688"/>
                <a:gd name="connsiteX67" fmla="*/ 3174 w 1568450"/>
                <a:gd name="connsiteY67" fmla="*/ 827774 h 1436688"/>
                <a:gd name="connsiteX68" fmla="*/ 3857 w 1568450"/>
                <a:gd name="connsiteY68" fmla="*/ 823607 h 1436688"/>
                <a:gd name="connsiteX69" fmla="*/ 3956 w 1568450"/>
                <a:gd name="connsiteY69" fmla="*/ 821928 h 1436688"/>
                <a:gd name="connsiteX70" fmla="*/ 12710 w 1568450"/>
                <a:gd name="connsiteY70" fmla="*/ 769543 h 1436688"/>
                <a:gd name="connsiteX71" fmla="*/ 15078 w 1568450"/>
                <a:gd name="connsiteY71" fmla="*/ 755086 h 1436688"/>
                <a:gd name="connsiteX72" fmla="*/ 15224 w 1568450"/>
                <a:gd name="connsiteY72" fmla="*/ 754500 h 1436688"/>
                <a:gd name="connsiteX73" fmla="*/ 15430 w 1568450"/>
                <a:gd name="connsiteY73" fmla="*/ 753269 h 1436688"/>
                <a:gd name="connsiteX74" fmla="*/ 24133 w 1568450"/>
                <a:gd name="connsiteY74" fmla="*/ 718344 h 1436688"/>
                <a:gd name="connsiteX75" fmla="*/ 29276 w 1568450"/>
                <a:gd name="connsiteY75" fmla="*/ 700485 h 1436688"/>
                <a:gd name="connsiteX76" fmla="*/ 34419 w 1568450"/>
                <a:gd name="connsiteY76" fmla="*/ 682228 h 1436688"/>
                <a:gd name="connsiteX77" fmla="*/ 34818 w 1568450"/>
                <a:gd name="connsiteY77" fmla="*/ 681942 h 1436688"/>
                <a:gd name="connsiteX78" fmla="*/ 34916 w 1568450"/>
                <a:gd name="connsiteY78" fmla="*/ 681603 h 1436688"/>
                <a:gd name="connsiteX79" fmla="*/ 61500 w 1568450"/>
                <a:gd name="connsiteY79" fmla="*/ 608914 h 1436688"/>
                <a:gd name="connsiteX80" fmla="*/ 96020 w 1568450"/>
                <a:gd name="connsiteY80" fmla="*/ 539006 h 1436688"/>
                <a:gd name="connsiteX81" fmla="*/ 136094 w 1568450"/>
                <a:gd name="connsiteY81" fmla="*/ 471084 h 1436688"/>
                <a:gd name="connsiteX82" fmla="*/ 182120 w 1568450"/>
                <a:gd name="connsiteY82" fmla="*/ 406737 h 1436688"/>
                <a:gd name="connsiteX83" fmla="*/ 234097 w 1568450"/>
                <a:gd name="connsiteY83" fmla="*/ 345965 h 1436688"/>
                <a:gd name="connsiteX84" fmla="*/ 290042 w 1568450"/>
                <a:gd name="connsiteY84" fmla="*/ 288370 h 1436688"/>
                <a:gd name="connsiteX85" fmla="*/ 350749 w 1568450"/>
                <a:gd name="connsiteY85" fmla="*/ 235145 h 1436688"/>
                <a:gd name="connsiteX86" fmla="*/ 415423 w 1568450"/>
                <a:gd name="connsiteY86" fmla="*/ 186289 h 1436688"/>
                <a:gd name="connsiteX87" fmla="*/ 483272 w 1568450"/>
                <a:gd name="connsiteY87" fmla="*/ 142596 h 1436688"/>
                <a:gd name="connsiteX88" fmla="*/ 554294 w 1568450"/>
                <a:gd name="connsiteY88" fmla="*/ 104068 h 1436688"/>
                <a:gd name="connsiteX89" fmla="*/ 627698 w 1568450"/>
                <a:gd name="connsiteY89" fmla="*/ 70305 h 1436688"/>
                <a:gd name="connsiteX90" fmla="*/ 703482 w 1568450"/>
                <a:gd name="connsiteY90" fmla="*/ 43295 h 1436688"/>
                <a:gd name="connsiteX91" fmla="*/ 780456 w 1568450"/>
                <a:gd name="connsiteY91" fmla="*/ 21846 h 1436688"/>
                <a:gd name="connsiteX92" fmla="*/ 858620 w 1568450"/>
                <a:gd name="connsiteY92" fmla="*/ 7547 h 1436688"/>
                <a:gd name="connsiteX93" fmla="*/ 936785 w 1568450"/>
                <a:gd name="connsiteY93" fmla="*/ 397 h 143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1568450" h="1436688">
                  <a:moveTo>
                    <a:pt x="976463" y="0"/>
                  </a:moveTo>
                  <a:lnTo>
                    <a:pt x="1015743" y="397"/>
                  </a:lnTo>
                  <a:lnTo>
                    <a:pt x="1090337" y="7547"/>
                  </a:lnTo>
                  <a:lnTo>
                    <a:pt x="1160566" y="21846"/>
                  </a:lnTo>
                  <a:lnTo>
                    <a:pt x="1226430" y="43295"/>
                  </a:lnTo>
                  <a:lnTo>
                    <a:pt x="1287137" y="70305"/>
                  </a:lnTo>
                  <a:lnTo>
                    <a:pt x="1343082" y="104068"/>
                  </a:lnTo>
                  <a:lnTo>
                    <a:pt x="1393076" y="142596"/>
                  </a:lnTo>
                  <a:lnTo>
                    <a:pt x="1437911" y="186289"/>
                  </a:lnTo>
                  <a:lnTo>
                    <a:pt x="1476398" y="235145"/>
                  </a:lnTo>
                  <a:lnTo>
                    <a:pt x="1508934" y="288370"/>
                  </a:lnTo>
                  <a:lnTo>
                    <a:pt x="1511141" y="293455"/>
                  </a:lnTo>
                  <a:lnTo>
                    <a:pt x="1521174" y="313174"/>
                  </a:lnTo>
                  <a:lnTo>
                    <a:pt x="1540259" y="361282"/>
                  </a:lnTo>
                  <a:lnTo>
                    <a:pt x="1547813" y="385932"/>
                  </a:lnTo>
                  <a:lnTo>
                    <a:pt x="1546688" y="386674"/>
                  </a:lnTo>
                  <a:lnTo>
                    <a:pt x="1552976" y="406737"/>
                  </a:lnTo>
                  <a:lnTo>
                    <a:pt x="1564482" y="471084"/>
                  </a:lnTo>
                  <a:lnTo>
                    <a:pt x="1568450" y="539006"/>
                  </a:lnTo>
                  <a:lnTo>
                    <a:pt x="1565276" y="608914"/>
                  </a:lnTo>
                  <a:lnTo>
                    <a:pt x="1553770" y="681603"/>
                  </a:lnTo>
                  <a:lnTo>
                    <a:pt x="1544247" y="718543"/>
                  </a:lnTo>
                  <a:lnTo>
                    <a:pt x="1533534" y="755086"/>
                  </a:lnTo>
                  <a:lnTo>
                    <a:pt x="1506950" y="827774"/>
                  </a:lnTo>
                  <a:lnTo>
                    <a:pt x="1472431" y="898079"/>
                  </a:lnTo>
                  <a:lnTo>
                    <a:pt x="1462956" y="914044"/>
                  </a:lnTo>
                  <a:lnTo>
                    <a:pt x="1463676" y="915988"/>
                  </a:lnTo>
                  <a:lnTo>
                    <a:pt x="1448966" y="941388"/>
                  </a:lnTo>
                  <a:lnTo>
                    <a:pt x="1415966" y="991394"/>
                  </a:lnTo>
                  <a:lnTo>
                    <a:pt x="1379389" y="1039813"/>
                  </a:lnTo>
                  <a:lnTo>
                    <a:pt x="1340028" y="1086247"/>
                  </a:lnTo>
                  <a:lnTo>
                    <a:pt x="1319354" y="1108076"/>
                  </a:lnTo>
                  <a:lnTo>
                    <a:pt x="1317498" y="1108076"/>
                  </a:lnTo>
                  <a:lnTo>
                    <a:pt x="1278408" y="1148318"/>
                  </a:lnTo>
                  <a:lnTo>
                    <a:pt x="1217701" y="1201543"/>
                  </a:lnTo>
                  <a:lnTo>
                    <a:pt x="1153027" y="1250399"/>
                  </a:lnTo>
                  <a:lnTo>
                    <a:pt x="1085179" y="1294092"/>
                  </a:lnTo>
                  <a:lnTo>
                    <a:pt x="1014156" y="1332621"/>
                  </a:lnTo>
                  <a:lnTo>
                    <a:pt x="940753" y="1366383"/>
                  </a:lnTo>
                  <a:lnTo>
                    <a:pt x="864969" y="1393393"/>
                  </a:lnTo>
                  <a:lnTo>
                    <a:pt x="787995" y="1414445"/>
                  </a:lnTo>
                  <a:lnTo>
                    <a:pt x="709830" y="1429141"/>
                  </a:lnTo>
                  <a:lnTo>
                    <a:pt x="631665" y="1436291"/>
                  </a:lnTo>
                  <a:lnTo>
                    <a:pt x="591988" y="1436688"/>
                  </a:lnTo>
                  <a:lnTo>
                    <a:pt x="552707" y="1436291"/>
                  </a:lnTo>
                  <a:lnTo>
                    <a:pt x="478114" y="1429141"/>
                  </a:lnTo>
                  <a:lnTo>
                    <a:pt x="407885" y="1414445"/>
                  </a:lnTo>
                  <a:lnTo>
                    <a:pt x="342020" y="1393393"/>
                  </a:lnTo>
                  <a:lnTo>
                    <a:pt x="281313" y="1366383"/>
                  </a:lnTo>
                  <a:lnTo>
                    <a:pt x="225368" y="1332621"/>
                  </a:lnTo>
                  <a:lnTo>
                    <a:pt x="175375" y="1294092"/>
                  </a:lnTo>
                  <a:lnTo>
                    <a:pt x="130539" y="1250399"/>
                  </a:lnTo>
                  <a:lnTo>
                    <a:pt x="92052" y="1201543"/>
                  </a:lnTo>
                  <a:lnTo>
                    <a:pt x="59516" y="1148318"/>
                  </a:lnTo>
                  <a:lnTo>
                    <a:pt x="34520" y="1090723"/>
                  </a:lnTo>
                  <a:lnTo>
                    <a:pt x="15474" y="1029951"/>
                  </a:lnTo>
                  <a:lnTo>
                    <a:pt x="7235" y="983877"/>
                  </a:lnTo>
                  <a:lnTo>
                    <a:pt x="6726" y="984250"/>
                  </a:lnTo>
                  <a:lnTo>
                    <a:pt x="4727" y="969847"/>
                  </a:lnTo>
                  <a:lnTo>
                    <a:pt x="3968" y="965604"/>
                  </a:lnTo>
                  <a:lnTo>
                    <a:pt x="3843" y="963483"/>
                  </a:lnTo>
                  <a:lnTo>
                    <a:pt x="2374" y="952897"/>
                  </a:lnTo>
                  <a:lnTo>
                    <a:pt x="941" y="914097"/>
                  </a:lnTo>
                  <a:lnTo>
                    <a:pt x="0" y="898079"/>
                  </a:lnTo>
                  <a:lnTo>
                    <a:pt x="193" y="893816"/>
                  </a:lnTo>
                  <a:lnTo>
                    <a:pt x="0" y="888603"/>
                  </a:lnTo>
                  <a:lnTo>
                    <a:pt x="1789" y="858447"/>
                  </a:lnTo>
                  <a:lnTo>
                    <a:pt x="3174" y="827774"/>
                  </a:lnTo>
                  <a:lnTo>
                    <a:pt x="3857" y="823607"/>
                  </a:lnTo>
                  <a:lnTo>
                    <a:pt x="3956" y="821928"/>
                  </a:lnTo>
                  <a:lnTo>
                    <a:pt x="12710" y="769543"/>
                  </a:lnTo>
                  <a:lnTo>
                    <a:pt x="15078" y="755086"/>
                  </a:lnTo>
                  <a:lnTo>
                    <a:pt x="15224" y="754500"/>
                  </a:lnTo>
                  <a:lnTo>
                    <a:pt x="15430" y="753269"/>
                  </a:lnTo>
                  <a:lnTo>
                    <a:pt x="24133" y="718344"/>
                  </a:lnTo>
                  <a:lnTo>
                    <a:pt x="29276" y="700485"/>
                  </a:lnTo>
                  <a:lnTo>
                    <a:pt x="34419" y="682228"/>
                  </a:lnTo>
                  <a:lnTo>
                    <a:pt x="34818" y="681942"/>
                  </a:lnTo>
                  <a:lnTo>
                    <a:pt x="34916" y="681603"/>
                  </a:lnTo>
                  <a:lnTo>
                    <a:pt x="61500" y="608914"/>
                  </a:lnTo>
                  <a:lnTo>
                    <a:pt x="96020" y="539006"/>
                  </a:lnTo>
                  <a:lnTo>
                    <a:pt x="136094" y="471084"/>
                  </a:lnTo>
                  <a:lnTo>
                    <a:pt x="182120" y="406737"/>
                  </a:lnTo>
                  <a:lnTo>
                    <a:pt x="234097" y="345965"/>
                  </a:lnTo>
                  <a:lnTo>
                    <a:pt x="290042" y="288370"/>
                  </a:lnTo>
                  <a:lnTo>
                    <a:pt x="350749" y="235145"/>
                  </a:lnTo>
                  <a:lnTo>
                    <a:pt x="415423" y="186289"/>
                  </a:lnTo>
                  <a:lnTo>
                    <a:pt x="483272" y="142596"/>
                  </a:lnTo>
                  <a:lnTo>
                    <a:pt x="554294" y="104068"/>
                  </a:lnTo>
                  <a:lnTo>
                    <a:pt x="627698" y="70305"/>
                  </a:lnTo>
                  <a:lnTo>
                    <a:pt x="703482" y="43295"/>
                  </a:lnTo>
                  <a:lnTo>
                    <a:pt x="780456" y="21846"/>
                  </a:lnTo>
                  <a:lnTo>
                    <a:pt x="858620" y="7547"/>
                  </a:lnTo>
                  <a:lnTo>
                    <a:pt x="936785" y="397"/>
                  </a:lnTo>
                  <a:close/>
                </a:path>
              </a:pathLst>
            </a:custGeom>
            <a:solidFill>
              <a:srgbClr val="EC1C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8991827" y="2592388"/>
              <a:ext cx="1146175" cy="1062038"/>
            </a:xfrm>
            <a:custGeom>
              <a:avLst/>
              <a:gdLst>
                <a:gd name="connsiteX0" fmla="*/ 715616 w 1146175"/>
                <a:gd name="connsiteY0" fmla="*/ 0 h 1062038"/>
                <a:gd name="connsiteX1" fmla="*/ 743765 w 1146175"/>
                <a:gd name="connsiteY1" fmla="*/ 397 h 1062038"/>
                <a:gd name="connsiteX2" fmla="*/ 798081 w 1146175"/>
                <a:gd name="connsiteY2" fmla="*/ 6348 h 1062038"/>
                <a:gd name="connsiteX3" fmla="*/ 849621 w 1146175"/>
                <a:gd name="connsiteY3" fmla="*/ 16663 h 1062038"/>
                <a:gd name="connsiteX4" fmla="*/ 897196 w 1146175"/>
                <a:gd name="connsiteY4" fmla="*/ 32532 h 1062038"/>
                <a:gd name="connsiteX5" fmla="*/ 941997 w 1146175"/>
                <a:gd name="connsiteY5" fmla="*/ 52368 h 1062038"/>
                <a:gd name="connsiteX6" fmla="*/ 982832 w 1146175"/>
                <a:gd name="connsiteY6" fmla="*/ 76568 h 1062038"/>
                <a:gd name="connsiteX7" fmla="*/ 1019307 w 1146175"/>
                <a:gd name="connsiteY7" fmla="*/ 105529 h 1062038"/>
                <a:gd name="connsiteX8" fmla="*/ 1051420 w 1146175"/>
                <a:gd name="connsiteY8" fmla="*/ 138061 h 1062038"/>
                <a:gd name="connsiteX9" fmla="*/ 1079966 w 1146175"/>
                <a:gd name="connsiteY9" fmla="*/ 173767 h 1062038"/>
                <a:gd name="connsiteX10" fmla="*/ 1102961 w 1146175"/>
                <a:gd name="connsiteY10" fmla="*/ 213439 h 1062038"/>
                <a:gd name="connsiteX11" fmla="*/ 1118980 w 1146175"/>
                <a:gd name="connsiteY11" fmla="*/ 250377 h 1062038"/>
                <a:gd name="connsiteX12" fmla="*/ 1120378 w 1146175"/>
                <a:gd name="connsiteY12" fmla="*/ 249238 h 1062038"/>
                <a:gd name="connsiteX13" fmla="*/ 1127125 w 1146175"/>
                <a:gd name="connsiteY13" fmla="*/ 267891 h 1062038"/>
                <a:gd name="connsiteX14" fmla="*/ 1137840 w 1146175"/>
                <a:gd name="connsiteY14" fmla="*/ 307181 h 1062038"/>
                <a:gd name="connsiteX15" fmla="*/ 1141412 w 1146175"/>
                <a:gd name="connsiteY15" fmla="*/ 327422 h 1062038"/>
                <a:gd name="connsiteX16" fmla="*/ 1139914 w 1146175"/>
                <a:gd name="connsiteY16" fmla="*/ 328393 h 1062038"/>
                <a:gd name="connsiteX17" fmla="*/ 1143400 w 1146175"/>
                <a:gd name="connsiteY17" fmla="*/ 348326 h 1062038"/>
                <a:gd name="connsiteX18" fmla="*/ 1146175 w 1146175"/>
                <a:gd name="connsiteY18" fmla="*/ 397917 h 1062038"/>
                <a:gd name="connsiteX19" fmla="*/ 1143400 w 1146175"/>
                <a:gd name="connsiteY19" fmla="*/ 449888 h 1062038"/>
                <a:gd name="connsiteX20" fmla="*/ 1134678 w 1146175"/>
                <a:gd name="connsiteY20" fmla="*/ 503447 h 1062038"/>
                <a:gd name="connsiteX21" fmla="*/ 1127938 w 1146175"/>
                <a:gd name="connsiteY21" fmla="*/ 531218 h 1062038"/>
                <a:gd name="connsiteX22" fmla="*/ 1120009 w 1146175"/>
                <a:gd name="connsiteY22" fmla="*/ 558592 h 1062038"/>
                <a:gd name="connsiteX23" fmla="*/ 1119126 w 1146175"/>
                <a:gd name="connsiteY23" fmla="*/ 560929 h 1062038"/>
                <a:gd name="connsiteX24" fmla="*/ 1120378 w 1146175"/>
                <a:gd name="connsiteY24" fmla="*/ 561975 h 1062038"/>
                <a:gd name="connsiteX25" fmla="*/ 1110059 w 1146175"/>
                <a:gd name="connsiteY25" fmla="*/ 590947 h 1062038"/>
                <a:gd name="connsiteX26" fmla="*/ 1085056 w 1146175"/>
                <a:gd name="connsiteY26" fmla="*/ 647700 h 1062038"/>
                <a:gd name="connsiteX27" fmla="*/ 1054497 w 1146175"/>
                <a:gd name="connsiteY27" fmla="*/ 702072 h 1062038"/>
                <a:gd name="connsiteX28" fmla="*/ 1018381 w 1146175"/>
                <a:gd name="connsiteY28" fmla="*/ 754063 h 1062038"/>
                <a:gd name="connsiteX29" fmla="*/ 978297 w 1146175"/>
                <a:gd name="connsiteY29" fmla="*/ 803672 h 1062038"/>
                <a:gd name="connsiteX30" fmla="*/ 933847 w 1146175"/>
                <a:gd name="connsiteY30" fmla="*/ 849313 h 1062038"/>
                <a:gd name="connsiteX31" fmla="*/ 885825 w 1146175"/>
                <a:gd name="connsiteY31" fmla="*/ 891382 h 1062038"/>
                <a:gd name="connsiteX32" fmla="*/ 833834 w 1146175"/>
                <a:gd name="connsiteY32" fmla="*/ 930276 h 1062038"/>
                <a:gd name="connsiteX33" fmla="*/ 807243 w 1146175"/>
                <a:gd name="connsiteY33" fmla="*/ 947738 h 1062038"/>
                <a:gd name="connsiteX34" fmla="*/ 806257 w 1146175"/>
                <a:gd name="connsiteY34" fmla="*/ 946717 h 1062038"/>
                <a:gd name="connsiteX35" fmla="*/ 791341 w 1146175"/>
                <a:gd name="connsiteY35" fmla="*/ 956509 h 1062038"/>
                <a:gd name="connsiteX36" fmla="*/ 739008 w 1146175"/>
                <a:gd name="connsiteY36" fmla="*/ 985470 h 1062038"/>
                <a:gd name="connsiteX37" fmla="*/ 685485 w 1146175"/>
                <a:gd name="connsiteY37" fmla="*/ 1009273 h 1062038"/>
                <a:gd name="connsiteX38" fmla="*/ 630773 w 1146175"/>
                <a:gd name="connsiteY38" fmla="*/ 1029507 h 1062038"/>
                <a:gd name="connsiteX39" fmla="*/ 574079 w 1146175"/>
                <a:gd name="connsiteY39" fmla="*/ 1045376 h 1062038"/>
                <a:gd name="connsiteX40" fmla="*/ 516988 w 1146175"/>
                <a:gd name="connsiteY40" fmla="*/ 1055691 h 1062038"/>
                <a:gd name="connsiteX41" fmla="*/ 459501 w 1146175"/>
                <a:gd name="connsiteY41" fmla="*/ 1061245 h 1062038"/>
                <a:gd name="connsiteX42" fmla="*/ 430559 w 1146175"/>
                <a:gd name="connsiteY42" fmla="*/ 1062038 h 1062038"/>
                <a:gd name="connsiteX43" fmla="*/ 402410 w 1146175"/>
                <a:gd name="connsiteY43" fmla="*/ 1061245 h 1062038"/>
                <a:gd name="connsiteX44" fmla="*/ 348095 w 1146175"/>
                <a:gd name="connsiteY44" fmla="*/ 1055691 h 1062038"/>
                <a:gd name="connsiteX45" fmla="*/ 296555 w 1146175"/>
                <a:gd name="connsiteY45" fmla="*/ 1045376 h 1062038"/>
                <a:gd name="connsiteX46" fmla="*/ 248979 w 1146175"/>
                <a:gd name="connsiteY46" fmla="*/ 1029507 h 1062038"/>
                <a:gd name="connsiteX47" fmla="*/ 204179 w 1146175"/>
                <a:gd name="connsiteY47" fmla="*/ 1009273 h 1062038"/>
                <a:gd name="connsiteX48" fmla="*/ 163740 w 1146175"/>
                <a:gd name="connsiteY48" fmla="*/ 985470 h 1062038"/>
                <a:gd name="connsiteX49" fmla="*/ 126868 w 1146175"/>
                <a:gd name="connsiteY49" fmla="*/ 956509 h 1062038"/>
                <a:gd name="connsiteX50" fmla="*/ 94755 w 1146175"/>
                <a:gd name="connsiteY50" fmla="*/ 923977 h 1062038"/>
                <a:gd name="connsiteX51" fmla="*/ 67003 w 1146175"/>
                <a:gd name="connsiteY51" fmla="*/ 888272 h 1062038"/>
                <a:gd name="connsiteX52" fmla="*/ 43215 w 1146175"/>
                <a:gd name="connsiteY52" fmla="*/ 848599 h 1062038"/>
                <a:gd name="connsiteX53" fmla="*/ 24977 w 1146175"/>
                <a:gd name="connsiteY53" fmla="*/ 806546 h 1062038"/>
                <a:gd name="connsiteX54" fmla="*/ 11498 w 1146175"/>
                <a:gd name="connsiteY54" fmla="*/ 760922 h 1062038"/>
                <a:gd name="connsiteX55" fmla="*/ 2775 w 1146175"/>
                <a:gd name="connsiteY55" fmla="*/ 713712 h 1062038"/>
                <a:gd name="connsiteX56" fmla="*/ 0 w 1146175"/>
                <a:gd name="connsiteY56" fmla="*/ 664121 h 1062038"/>
                <a:gd name="connsiteX57" fmla="*/ 912 w 1146175"/>
                <a:gd name="connsiteY57" fmla="*/ 647039 h 1062038"/>
                <a:gd name="connsiteX58" fmla="*/ 0 w 1146175"/>
                <a:gd name="connsiteY58" fmla="*/ 647700 h 1062038"/>
                <a:gd name="connsiteX59" fmla="*/ 812 w 1146175"/>
                <a:gd name="connsiteY59" fmla="*/ 627558 h 1062038"/>
                <a:gd name="connsiteX60" fmla="*/ 5680 w 1146175"/>
                <a:gd name="connsiteY60" fmla="*/ 587274 h 1062038"/>
                <a:gd name="connsiteX61" fmla="*/ 9331 w 1146175"/>
                <a:gd name="connsiteY61" fmla="*/ 566737 h 1062038"/>
                <a:gd name="connsiteX62" fmla="*/ 10016 w 1146175"/>
                <a:gd name="connsiteY62" fmla="*/ 567689 h 1062038"/>
                <a:gd name="connsiteX63" fmla="*/ 11498 w 1146175"/>
                <a:gd name="connsiteY63" fmla="*/ 558592 h 1062038"/>
                <a:gd name="connsiteX64" fmla="*/ 18238 w 1146175"/>
                <a:gd name="connsiteY64" fmla="*/ 531218 h 1062038"/>
                <a:gd name="connsiteX65" fmla="*/ 26167 w 1146175"/>
                <a:gd name="connsiteY65" fmla="*/ 503447 h 1062038"/>
                <a:gd name="connsiteX66" fmla="*/ 26989 w 1146175"/>
                <a:gd name="connsiteY66" fmla="*/ 501269 h 1062038"/>
                <a:gd name="connsiteX67" fmla="*/ 32192 w 1146175"/>
                <a:gd name="connsiteY67" fmla="*/ 484421 h 1062038"/>
                <a:gd name="connsiteX68" fmla="*/ 40581 w 1146175"/>
                <a:gd name="connsiteY68" fmla="*/ 463628 h 1062038"/>
                <a:gd name="connsiteX69" fmla="*/ 41399 w 1146175"/>
                <a:gd name="connsiteY69" fmla="*/ 463098 h 1062038"/>
                <a:gd name="connsiteX70" fmla="*/ 46386 w 1146175"/>
                <a:gd name="connsiteY70" fmla="*/ 449888 h 1062038"/>
                <a:gd name="connsiteX71" fmla="*/ 70967 w 1146175"/>
                <a:gd name="connsiteY71" fmla="*/ 397917 h 1062038"/>
                <a:gd name="connsiteX72" fmla="*/ 100702 w 1146175"/>
                <a:gd name="connsiteY72" fmla="*/ 348326 h 1062038"/>
                <a:gd name="connsiteX73" fmla="*/ 134401 w 1146175"/>
                <a:gd name="connsiteY73" fmla="*/ 300719 h 1062038"/>
                <a:gd name="connsiteX74" fmla="*/ 172462 w 1146175"/>
                <a:gd name="connsiteY74" fmla="*/ 255492 h 1062038"/>
                <a:gd name="connsiteX75" fmla="*/ 213297 w 1146175"/>
                <a:gd name="connsiteY75" fmla="*/ 213439 h 1062038"/>
                <a:gd name="connsiteX76" fmla="*/ 258098 w 1146175"/>
                <a:gd name="connsiteY76" fmla="*/ 173767 h 1062038"/>
                <a:gd name="connsiteX77" fmla="*/ 305277 w 1146175"/>
                <a:gd name="connsiteY77" fmla="*/ 138061 h 1062038"/>
                <a:gd name="connsiteX78" fmla="*/ 354835 w 1146175"/>
                <a:gd name="connsiteY78" fmla="*/ 105529 h 1062038"/>
                <a:gd name="connsiteX79" fmla="*/ 407168 w 1146175"/>
                <a:gd name="connsiteY79" fmla="*/ 76568 h 1062038"/>
                <a:gd name="connsiteX80" fmla="*/ 460690 w 1146175"/>
                <a:gd name="connsiteY80" fmla="*/ 52368 h 1062038"/>
                <a:gd name="connsiteX81" fmla="*/ 515402 w 1146175"/>
                <a:gd name="connsiteY81" fmla="*/ 32532 h 1062038"/>
                <a:gd name="connsiteX82" fmla="*/ 572097 w 1146175"/>
                <a:gd name="connsiteY82" fmla="*/ 16663 h 1062038"/>
                <a:gd name="connsiteX83" fmla="*/ 629187 w 1146175"/>
                <a:gd name="connsiteY83" fmla="*/ 6348 h 1062038"/>
                <a:gd name="connsiteX84" fmla="*/ 686674 w 1146175"/>
                <a:gd name="connsiteY84" fmla="*/ 397 h 1062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1146175" h="1062038">
                  <a:moveTo>
                    <a:pt x="715616" y="0"/>
                  </a:moveTo>
                  <a:lnTo>
                    <a:pt x="743765" y="397"/>
                  </a:lnTo>
                  <a:lnTo>
                    <a:pt x="798081" y="6348"/>
                  </a:lnTo>
                  <a:lnTo>
                    <a:pt x="849621" y="16663"/>
                  </a:lnTo>
                  <a:lnTo>
                    <a:pt x="897196" y="32532"/>
                  </a:lnTo>
                  <a:lnTo>
                    <a:pt x="941997" y="52368"/>
                  </a:lnTo>
                  <a:lnTo>
                    <a:pt x="982832" y="76568"/>
                  </a:lnTo>
                  <a:lnTo>
                    <a:pt x="1019307" y="105529"/>
                  </a:lnTo>
                  <a:lnTo>
                    <a:pt x="1051420" y="138061"/>
                  </a:lnTo>
                  <a:lnTo>
                    <a:pt x="1079966" y="173767"/>
                  </a:lnTo>
                  <a:lnTo>
                    <a:pt x="1102961" y="213439"/>
                  </a:lnTo>
                  <a:lnTo>
                    <a:pt x="1118980" y="250377"/>
                  </a:lnTo>
                  <a:lnTo>
                    <a:pt x="1120378" y="249238"/>
                  </a:lnTo>
                  <a:lnTo>
                    <a:pt x="1127125" y="267891"/>
                  </a:lnTo>
                  <a:lnTo>
                    <a:pt x="1137840" y="307181"/>
                  </a:lnTo>
                  <a:lnTo>
                    <a:pt x="1141412" y="327422"/>
                  </a:lnTo>
                  <a:lnTo>
                    <a:pt x="1139914" y="328393"/>
                  </a:lnTo>
                  <a:lnTo>
                    <a:pt x="1143400" y="348326"/>
                  </a:lnTo>
                  <a:lnTo>
                    <a:pt x="1146175" y="397917"/>
                  </a:lnTo>
                  <a:lnTo>
                    <a:pt x="1143400" y="449888"/>
                  </a:lnTo>
                  <a:lnTo>
                    <a:pt x="1134678" y="503447"/>
                  </a:lnTo>
                  <a:lnTo>
                    <a:pt x="1127938" y="531218"/>
                  </a:lnTo>
                  <a:lnTo>
                    <a:pt x="1120009" y="558592"/>
                  </a:lnTo>
                  <a:lnTo>
                    <a:pt x="1119126" y="560929"/>
                  </a:lnTo>
                  <a:lnTo>
                    <a:pt x="1120378" y="561975"/>
                  </a:lnTo>
                  <a:lnTo>
                    <a:pt x="1110059" y="590947"/>
                  </a:lnTo>
                  <a:lnTo>
                    <a:pt x="1085056" y="647700"/>
                  </a:lnTo>
                  <a:lnTo>
                    <a:pt x="1054497" y="702072"/>
                  </a:lnTo>
                  <a:lnTo>
                    <a:pt x="1018381" y="754063"/>
                  </a:lnTo>
                  <a:lnTo>
                    <a:pt x="978297" y="803672"/>
                  </a:lnTo>
                  <a:lnTo>
                    <a:pt x="933847" y="849313"/>
                  </a:lnTo>
                  <a:lnTo>
                    <a:pt x="885825" y="891382"/>
                  </a:lnTo>
                  <a:lnTo>
                    <a:pt x="833834" y="930276"/>
                  </a:lnTo>
                  <a:lnTo>
                    <a:pt x="807243" y="947738"/>
                  </a:lnTo>
                  <a:lnTo>
                    <a:pt x="806257" y="946717"/>
                  </a:lnTo>
                  <a:lnTo>
                    <a:pt x="791341" y="956509"/>
                  </a:lnTo>
                  <a:lnTo>
                    <a:pt x="739008" y="985470"/>
                  </a:lnTo>
                  <a:lnTo>
                    <a:pt x="685485" y="1009273"/>
                  </a:lnTo>
                  <a:lnTo>
                    <a:pt x="630773" y="1029507"/>
                  </a:lnTo>
                  <a:lnTo>
                    <a:pt x="574079" y="1045376"/>
                  </a:lnTo>
                  <a:lnTo>
                    <a:pt x="516988" y="1055691"/>
                  </a:lnTo>
                  <a:lnTo>
                    <a:pt x="459501" y="1061245"/>
                  </a:lnTo>
                  <a:lnTo>
                    <a:pt x="430559" y="1062038"/>
                  </a:lnTo>
                  <a:lnTo>
                    <a:pt x="402410" y="1061245"/>
                  </a:lnTo>
                  <a:lnTo>
                    <a:pt x="348095" y="1055691"/>
                  </a:lnTo>
                  <a:lnTo>
                    <a:pt x="296555" y="1045376"/>
                  </a:lnTo>
                  <a:lnTo>
                    <a:pt x="248979" y="1029507"/>
                  </a:lnTo>
                  <a:lnTo>
                    <a:pt x="204179" y="1009273"/>
                  </a:lnTo>
                  <a:lnTo>
                    <a:pt x="163740" y="985470"/>
                  </a:lnTo>
                  <a:lnTo>
                    <a:pt x="126868" y="956509"/>
                  </a:lnTo>
                  <a:lnTo>
                    <a:pt x="94755" y="923977"/>
                  </a:lnTo>
                  <a:lnTo>
                    <a:pt x="67003" y="888272"/>
                  </a:lnTo>
                  <a:lnTo>
                    <a:pt x="43215" y="848599"/>
                  </a:lnTo>
                  <a:lnTo>
                    <a:pt x="24977" y="806546"/>
                  </a:lnTo>
                  <a:lnTo>
                    <a:pt x="11498" y="760922"/>
                  </a:lnTo>
                  <a:lnTo>
                    <a:pt x="2775" y="713712"/>
                  </a:lnTo>
                  <a:lnTo>
                    <a:pt x="0" y="664121"/>
                  </a:lnTo>
                  <a:lnTo>
                    <a:pt x="912" y="647039"/>
                  </a:lnTo>
                  <a:lnTo>
                    <a:pt x="0" y="647700"/>
                  </a:lnTo>
                  <a:lnTo>
                    <a:pt x="812" y="627558"/>
                  </a:lnTo>
                  <a:lnTo>
                    <a:pt x="5680" y="587274"/>
                  </a:lnTo>
                  <a:lnTo>
                    <a:pt x="9331" y="566737"/>
                  </a:lnTo>
                  <a:lnTo>
                    <a:pt x="10016" y="567689"/>
                  </a:lnTo>
                  <a:lnTo>
                    <a:pt x="11498" y="558592"/>
                  </a:lnTo>
                  <a:lnTo>
                    <a:pt x="18238" y="531218"/>
                  </a:lnTo>
                  <a:lnTo>
                    <a:pt x="26167" y="503447"/>
                  </a:lnTo>
                  <a:lnTo>
                    <a:pt x="26989" y="501269"/>
                  </a:lnTo>
                  <a:lnTo>
                    <a:pt x="32192" y="484421"/>
                  </a:lnTo>
                  <a:lnTo>
                    <a:pt x="40581" y="463628"/>
                  </a:lnTo>
                  <a:lnTo>
                    <a:pt x="41399" y="463098"/>
                  </a:lnTo>
                  <a:lnTo>
                    <a:pt x="46386" y="449888"/>
                  </a:lnTo>
                  <a:lnTo>
                    <a:pt x="70967" y="397917"/>
                  </a:lnTo>
                  <a:lnTo>
                    <a:pt x="100702" y="348326"/>
                  </a:lnTo>
                  <a:lnTo>
                    <a:pt x="134401" y="300719"/>
                  </a:lnTo>
                  <a:lnTo>
                    <a:pt x="172462" y="255492"/>
                  </a:lnTo>
                  <a:lnTo>
                    <a:pt x="213297" y="213439"/>
                  </a:lnTo>
                  <a:lnTo>
                    <a:pt x="258098" y="173767"/>
                  </a:lnTo>
                  <a:lnTo>
                    <a:pt x="305277" y="138061"/>
                  </a:lnTo>
                  <a:lnTo>
                    <a:pt x="354835" y="105529"/>
                  </a:lnTo>
                  <a:lnTo>
                    <a:pt x="407168" y="76568"/>
                  </a:lnTo>
                  <a:lnTo>
                    <a:pt x="460690" y="52368"/>
                  </a:lnTo>
                  <a:lnTo>
                    <a:pt x="515402" y="32532"/>
                  </a:lnTo>
                  <a:lnTo>
                    <a:pt x="572097" y="16663"/>
                  </a:lnTo>
                  <a:lnTo>
                    <a:pt x="629187" y="6348"/>
                  </a:lnTo>
                  <a:lnTo>
                    <a:pt x="686674" y="3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9288689" y="2873375"/>
              <a:ext cx="552450" cy="500063"/>
            </a:xfrm>
            <a:custGeom>
              <a:avLst/>
              <a:gdLst>
                <a:gd name="connsiteX0" fmla="*/ 343243 w 552450"/>
                <a:gd name="connsiteY0" fmla="*/ 0 h 500063"/>
                <a:gd name="connsiteX1" fmla="*/ 343289 w 552450"/>
                <a:gd name="connsiteY1" fmla="*/ 1 h 500063"/>
                <a:gd name="connsiteX2" fmla="*/ 343352 w 552450"/>
                <a:gd name="connsiteY2" fmla="*/ 0 h 500063"/>
                <a:gd name="connsiteX3" fmla="*/ 357266 w 552450"/>
                <a:gd name="connsiteY3" fmla="*/ 397 h 500063"/>
                <a:gd name="connsiteX4" fmla="*/ 383502 w 552450"/>
                <a:gd name="connsiteY4" fmla="*/ 3175 h 500063"/>
                <a:gd name="connsiteX5" fmla="*/ 408149 w 552450"/>
                <a:gd name="connsiteY5" fmla="*/ 7938 h 500063"/>
                <a:gd name="connsiteX6" fmla="*/ 431603 w 552450"/>
                <a:gd name="connsiteY6" fmla="*/ 15478 h 500063"/>
                <a:gd name="connsiteX7" fmla="*/ 453069 w 552450"/>
                <a:gd name="connsiteY7" fmla="*/ 24606 h 500063"/>
                <a:gd name="connsiteX8" fmla="*/ 472548 w 552450"/>
                <a:gd name="connsiteY8" fmla="*/ 36116 h 500063"/>
                <a:gd name="connsiteX9" fmla="*/ 490834 w 552450"/>
                <a:gd name="connsiteY9" fmla="*/ 50006 h 500063"/>
                <a:gd name="connsiteX10" fmla="*/ 506337 w 552450"/>
                <a:gd name="connsiteY10" fmla="*/ 64691 h 500063"/>
                <a:gd name="connsiteX11" fmla="*/ 520251 w 552450"/>
                <a:gd name="connsiteY11" fmla="*/ 81756 h 500063"/>
                <a:gd name="connsiteX12" fmla="*/ 531381 w 552450"/>
                <a:gd name="connsiteY12" fmla="*/ 100410 h 500063"/>
                <a:gd name="connsiteX13" fmla="*/ 540127 w 552450"/>
                <a:gd name="connsiteY13" fmla="*/ 120253 h 500063"/>
                <a:gd name="connsiteX14" fmla="*/ 546885 w 552450"/>
                <a:gd name="connsiteY14" fmla="*/ 141685 h 500063"/>
                <a:gd name="connsiteX15" fmla="*/ 550860 w 552450"/>
                <a:gd name="connsiteY15" fmla="*/ 164307 h 500063"/>
                <a:gd name="connsiteX16" fmla="*/ 552450 w 552450"/>
                <a:gd name="connsiteY16" fmla="*/ 187325 h 500063"/>
                <a:gd name="connsiteX17" fmla="*/ 552447 w 552450"/>
                <a:gd name="connsiteY17" fmla="*/ 187427 h 500063"/>
                <a:gd name="connsiteX18" fmla="*/ 552450 w 552450"/>
                <a:gd name="connsiteY18" fmla="*/ 187474 h 500063"/>
                <a:gd name="connsiteX19" fmla="*/ 551655 w 552450"/>
                <a:gd name="connsiteY19" fmla="*/ 212100 h 500063"/>
                <a:gd name="connsiteX20" fmla="*/ 547280 w 552450"/>
                <a:gd name="connsiteY20" fmla="*/ 236726 h 500063"/>
                <a:gd name="connsiteX21" fmla="*/ 544496 w 552450"/>
                <a:gd name="connsiteY21" fmla="*/ 250230 h 500063"/>
                <a:gd name="connsiteX22" fmla="*/ 540518 w 552450"/>
                <a:gd name="connsiteY22" fmla="*/ 263338 h 500063"/>
                <a:gd name="connsiteX23" fmla="*/ 535792 w 552450"/>
                <a:gd name="connsiteY23" fmla="*/ 275530 h 500063"/>
                <a:gd name="connsiteX24" fmla="*/ 530984 w 552450"/>
                <a:gd name="connsiteY24" fmla="*/ 288132 h 500063"/>
                <a:gd name="connsiteX25" fmla="*/ 526563 w 552450"/>
                <a:gd name="connsiteY25" fmla="*/ 296771 h 500063"/>
                <a:gd name="connsiteX26" fmla="*/ 512677 w 552450"/>
                <a:gd name="connsiteY26" fmla="*/ 324505 h 500063"/>
                <a:gd name="connsiteX27" fmla="*/ 480461 w 552450"/>
                <a:gd name="connsiteY27" fmla="*/ 369387 h 500063"/>
                <a:gd name="connsiteX28" fmla="*/ 440687 w 552450"/>
                <a:gd name="connsiteY28" fmla="*/ 409504 h 500063"/>
                <a:gd name="connsiteX29" fmla="*/ 425271 w 552450"/>
                <a:gd name="connsiteY29" fmla="*/ 420983 h 500063"/>
                <a:gd name="connsiteX30" fmla="*/ 417689 w 552450"/>
                <a:gd name="connsiteY30" fmla="*/ 427038 h 500063"/>
                <a:gd name="connsiteX31" fmla="*/ 417740 w 552450"/>
                <a:gd name="connsiteY31" fmla="*/ 426590 h 500063"/>
                <a:gd name="connsiteX32" fmla="*/ 395346 w 552450"/>
                <a:gd name="connsiteY32" fmla="*/ 443265 h 500063"/>
                <a:gd name="connsiteX33" fmla="*/ 345232 w 552450"/>
                <a:gd name="connsiteY33" fmla="*/ 470274 h 500063"/>
                <a:gd name="connsiteX34" fmla="*/ 292333 w 552450"/>
                <a:gd name="connsiteY34" fmla="*/ 489339 h 500063"/>
                <a:gd name="connsiteX35" fmla="*/ 250969 w 552450"/>
                <a:gd name="connsiteY35" fmla="*/ 496886 h 500063"/>
                <a:gd name="connsiteX36" fmla="*/ 223128 w 552450"/>
                <a:gd name="connsiteY36" fmla="*/ 499269 h 500063"/>
                <a:gd name="connsiteX37" fmla="*/ 209207 w 552450"/>
                <a:gd name="connsiteY37" fmla="*/ 500063 h 500063"/>
                <a:gd name="connsiteX38" fmla="*/ 195287 w 552450"/>
                <a:gd name="connsiteY38" fmla="*/ 499269 h 500063"/>
                <a:gd name="connsiteX39" fmla="*/ 169036 w 552450"/>
                <a:gd name="connsiteY39" fmla="*/ 496886 h 500063"/>
                <a:gd name="connsiteX40" fmla="*/ 144377 w 552450"/>
                <a:gd name="connsiteY40" fmla="*/ 492119 h 500063"/>
                <a:gd name="connsiteX41" fmla="*/ 120911 w 552450"/>
                <a:gd name="connsiteY41" fmla="*/ 484970 h 500063"/>
                <a:gd name="connsiteX42" fmla="*/ 99433 w 552450"/>
                <a:gd name="connsiteY42" fmla="*/ 475437 h 500063"/>
                <a:gd name="connsiteX43" fmla="*/ 79944 w 552450"/>
                <a:gd name="connsiteY43" fmla="*/ 463919 h 500063"/>
                <a:gd name="connsiteX44" fmla="*/ 61649 w 552450"/>
                <a:gd name="connsiteY44" fmla="*/ 450414 h 500063"/>
                <a:gd name="connsiteX45" fmla="*/ 46137 w 552450"/>
                <a:gd name="connsiteY45" fmla="*/ 434924 h 500063"/>
                <a:gd name="connsiteX46" fmla="*/ 32217 w 552450"/>
                <a:gd name="connsiteY46" fmla="*/ 418242 h 500063"/>
                <a:gd name="connsiteX47" fmla="*/ 21080 w 552450"/>
                <a:gd name="connsiteY47" fmla="*/ 399574 h 500063"/>
                <a:gd name="connsiteX48" fmla="*/ 12330 w 552450"/>
                <a:gd name="connsiteY48" fmla="*/ 379317 h 500063"/>
                <a:gd name="connsiteX49" fmla="*/ 5569 w 552450"/>
                <a:gd name="connsiteY49" fmla="*/ 358266 h 500063"/>
                <a:gd name="connsiteX50" fmla="*/ 1591 w 552450"/>
                <a:gd name="connsiteY50" fmla="*/ 335626 h 500063"/>
                <a:gd name="connsiteX51" fmla="*/ 0 w 552450"/>
                <a:gd name="connsiteY51" fmla="*/ 312589 h 500063"/>
                <a:gd name="connsiteX52" fmla="*/ 796 w 552450"/>
                <a:gd name="connsiteY52" fmla="*/ 287963 h 500063"/>
                <a:gd name="connsiteX53" fmla="*/ 5171 w 552450"/>
                <a:gd name="connsiteY53" fmla="*/ 263338 h 500063"/>
                <a:gd name="connsiteX54" fmla="*/ 8353 w 552450"/>
                <a:gd name="connsiteY54" fmla="*/ 250230 h 500063"/>
                <a:gd name="connsiteX55" fmla="*/ 11932 w 552450"/>
                <a:gd name="connsiteY55" fmla="*/ 236726 h 500063"/>
                <a:gd name="connsiteX56" fmla="*/ 21478 w 552450"/>
                <a:gd name="connsiteY56" fmla="*/ 212100 h 500063"/>
                <a:gd name="connsiteX57" fmla="*/ 39773 w 552450"/>
                <a:gd name="connsiteY57" fmla="*/ 175558 h 500063"/>
                <a:gd name="connsiteX58" fmla="*/ 71990 w 552450"/>
                <a:gd name="connsiteY58" fmla="*/ 130676 h 500063"/>
                <a:gd name="connsiteX59" fmla="*/ 78414 w 552450"/>
                <a:gd name="connsiteY59" fmla="*/ 124197 h 500063"/>
                <a:gd name="connsiteX60" fmla="*/ 79396 w 552450"/>
                <a:gd name="connsiteY60" fmla="*/ 123032 h 500063"/>
                <a:gd name="connsiteX61" fmla="*/ 86604 w 552450"/>
                <a:gd name="connsiteY61" fmla="*/ 115935 h 500063"/>
                <a:gd name="connsiteX62" fmla="*/ 111763 w 552450"/>
                <a:gd name="connsiteY62" fmla="*/ 90560 h 500063"/>
                <a:gd name="connsiteX63" fmla="*/ 124385 w 552450"/>
                <a:gd name="connsiteY63" fmla="*/ 81272 h 500063"/>
                <a:gd name="connsiteX64" fmla="*/ 138627 w 552450"/>
                <a:gd name="connsiteY64" fmla="*/ 69453 h 500063"/>
                <a:gd name="connsiteX65" fmla="*/ 150911 w 552450"/>
                <a:gd name="connsiteY65" fmla="*/ 61753 h 500063"/>
                <a:gd name="connsiteX66" fmla="*/ 157104 w 552450"/>
                <a:gd name="connsiteY66" fmla="*/ 57196 h 500063"/>
                <a:gd name="connsiteX67" fmla="*/ 165539 w 552450"/>
                <a:gd name="connsiteY67" fmla="*/ 52583 h 500063"/>
                <a:gd name="connsiteX68" fmla="*/ 172814 w 552450"/>
                <a:gd name="connsiteY68" fmla="*/ 48022 h 500063"/>
                <a:gd name="connsiteX69" fmla="*/ 191678 w 552450"/>
                <a:gd name="connsiteY69" fmla="*/ 38288 h 500063"/>
                <a:gd name="connsiteX70" fmla="*/ 207219 w 552450"/>
                <a:gd name="connsiteY70" fmla="*/ 29789 h 500063"/>
                <a:gd name="connsiteX71" fmla="*/ 226492 w 552450"/>
                <a:gd name="connsiteY71" fmla="*/ 22843 h 500063"/>
                <a:gd name="connsiteX72" fmla="*/ 245959 w 552450"/>
                <a:gd name="connsiteY72" fmla="*/ 15478 h 500063"/>
                <a:gd name="connsiteX73" fmla="*/ 249342 w 552450"/>
                <a:gd name="connsiteY73" fmla="*/ 14608 h 500063"/>
                <a:gd name="connsiteX74" fmla="*/ 260117 w 552450"/>
                <a:gd name="connsiteY74" fmla="*/ 10724 h 500063"/>
                <a:gd name="connsiteX75" fmla="*/ 274955 w 552450"/>
                <a:gd name="connsiteY75" fmla="*/ 8017 h 500063"/>
                <a:gd name="connsiteX76" fmla="*/ 284519 w 552450"/>
                <a:gd name="connsiteY76" fmla="*/ 5556 h 500063"/>
                <a:gd name="connsiteX77" fmla="*/ 298462 w 552450"/>
                <a:gd name="connsiteY77" fmla="*/ 3728 h 500063"/>
                <a:gd name="connsiteX78" fmla="*/ 301481 w 552450"/>
                <a:gd name="connsiteY78" fmla="*/ 3178 h 500063"/>
                <a:gd name="connsiteX79" fmla="*/ 306445 w 552450"/>
                <a:gd name="connsiteY79" fmla="*/ 2682 h 500063"/>
                <a:gd name="connsiteX80" fmla="*/ 323874 w 552450"/>
                <a:gd name="connsiteY80" fmla="*/ 397 h 500063"/>
                <a:gd name="connsiteX81" fmla="*/ 342971 w 552450"/>
                <a:gd name="connsiteY81" fmla="*/ 8 h 500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552450" h="500063">
                  <a:moveTo>
                    <a:pt x="343243" y="0"/>
                  </a:moveTo>
                  <a:lnTo>
                    <a:pt x="343289" y="1"/>
                  </a:lnTo>
                  <a:lnTo>
                    <a:pt x="343352" y="0"/>
                  </a:lnTo>
                  <a:lnTo>
                    <a:pt x="357266" y="397"/>
                  </a:lnTo>
                  <a:lnTo>
                    <a:pt x="383502" y="3175"/>
                  </a:lnTo>
                  <a:lnTo>
                    <a:pt x="408149" y="7938"/>
                  </a:lnTo>
                  <a:lnTo>
                    <a:pt x="431603" y="15478"/>
                  </a:lnTo>
                  <a:lnTo>
                    <a:pt x="453069" y="24606"/>
                  </a:lnTo>
                  <a:lnTo>
                    <a:pt x="472548" y="36116"/>
                  </a:lnTo>
                  <a:lnTo>
                    <a:pt x="490834" y="50006"/>
                  </a:lnTo>
                  <a:lnTo>
                    <a:pt x="506337" y="64691"/>
                  </a:lnTo>
                  <a:lnTo>
                    <a:pt x="520251" y="81756"/>
                  </a:lnTo>
                  <a:lnTo>
                    <a:pt x="531381" y="100410"/>
                  </a:lnTo>
                  <a:lnTo>
                    <a:pt x="540127" y="120253"/>
                  </a:lnTo>
                  <a:lnTo>
                    <a:pt x="546885" y="141685"/>
                  </a:lnTo>
                  <a:lnTo>
                    <a:pt x="550860" y="164307"/>
                  </a:lnTo>
                  <a:lnTo>
                    <a:pt x="552450" y="187325"/>
                  </a:lnTo>
                  <a:lnTo>
                    <a:pt x="552447" y="187427"/>
                  </a:lnTo>
                  <a:lnTo>
                    <a:pt x="552450" y="187474"/>
                  </a:lnTo>
                  <a:lnTo>
                    <a:pt x="551655" y="212100"/>
                  </a:lnTo>
                  <a:lnTo>
                    <a:pt x="547280" y="236726"/>
                  </a:lnTo>
                  <a:lnTo>
                    <a:pt x="544496" y="250230"/>
                  </a:lnTo>
                  <a:lnTo>
                    <a:pt x="540518" y="263338"/>
                  </a:lnTo>
                  <a:lnTo>
                    <a:pt x="535792" y="275530"/>
                  </a:lnTo>
                  <a:lnTo>
                    <a:pt x="530984" y="288132"/>
                  </a:lnTo>
                  <a:lnTo>
                    <a:pt x="526563" y="296771"/>
                  </a:lnTo>
                  <a:lnTo>
                    <a:pt x="512677" y="324505"/>
                  </a:lnTo>
                  <a:lnTo>
                    <a:pt x="480461" y="369387"/>
                  </a:lnTo>
                  <a:lnTo>
                    <a:pt x="440687" y="409504"/>
                  </a:lnTo>
                  <a:lnTo>
                    <a:pt x="425271" y="420983"/>
                  </a:lnTo>
                  <a:lnTo>
                    <a:pt x="417689" y="427038"/>
                  </a:lnTo>
                  <a:lnTo>
                    <a:pt x="417740" y="426590"/>
                  </a:lnTo>
                  <a:lnTo>
                    <a:pt x="395346" y="443265"/>
                  </a:lnTo>
                  <a:lnTo>
                    <a:pt x="345232" y="470274"/>
                  </a:lnTo>
                  <a:lnTo>
                    <a:pt x="292333" y="489339"/>
                  </a:lnTo>
                  <a:lnTo>
                    <a:pt x="250969" y="496886"/>
                  </a:lnTo>
                  <a:lnTo>
                    <a:pt x="223128" y="499269"/>
                  </a:lnTo>
                  <a:lnTo>
                    <a:pt x="209207" y="500063"/>
                  </a:lnTo>
                  <a:lnTo>
                    <a:pt x="195287" y="499269"/>
                  </a:lnTo>
                  <a:lnTo>
                    <a:pt x="169036" y="496886"/>
                  </a:lnTo>
                  <a:lnTo>
                    <a:pt x="144377" y="492119"/>
                  </a:lnTo>
                  <a:lnTo>
                    <a:pt x="120911" y="484970"/>
                  </a:lnTo>
                  <a:lnTo>
                    <a:pt x="99433" y="475437"/>
                  </a:lnTo>
                  <a:lnTo>
                    <a:pt x="79944" y="463919"/>
                  </a:lnTo>
                  <a:lnTo>
                    <a:pt x="61649" y="450414"/>
                  </a:lnTo>
                  <a:lnTo>
                    <a:pt x="46137" y="434924"/>
                  </a:lnTo>
                  <a:lnTo>
                    <a:pt x="32217" y="418242"/>
                  </a:lnTo>
                  <a:lnTo>
                    <a:pt x="21080" y="399574"/>
                  </a:lnTo>
                  <a:lnTo>
                    <a:pt x="12330" y="379317"/>
                  </a:lnTo>
                  <a:lnTo>
                    <a:pt x="5569" y="358266"/>
                  </a:lnTo>
                  <a:lnTo>
                    <a:pt x="1591" y="335626"/>
                  </a:lnTo>
                  <a:lnTo>
                    <a:pt x="0" y="312589"/>
                  </a:lnTo>
                  <a:lnTo>
                    <a:pt x="796" y="287963"/>
                  </a:lnTo>
                  <a:lnTo>
                    <a:pt x="5171" y="263338"/>
                  </a:lnTo>
                  <a:lnTo>
                    <a:pt x="8353" y="250230"/>
                  </a:lnTo>
                  <a:lnTo>
                    <a:pt x="11932" y="236726"/>
                  </a:lnTo>
                  <a:lnTo>
                    <a:pt x="21478" y="212100"/>
                  </a:lnTo>
                  <a:lnTo>
                    <a:pt x="39773" y="175558"/>
                  </a:lnTo>
                  <a:lnTo>
                    <a:pt x="71990" y="130676"/>
                  </a:lnTo>
                  <a:lnTo>
                    <a:pt x="78414" y="124197"/>
                  </a:lnTo>
                  <a:lnTo>
                    <a:pt x="79396" y="123032"/>
                  </a:lnTo>
                  <a:lnTo>
                    <a:pt x="86604" y="115935"/>
                  </a:lnTo>
                  <a:lnTo>
                    <a:pt x="111763" y="90560"/>
                  </a:lnTo>
                  <a:lnTo>
                    <a:pt x="124385" y="81272"/>
                  </a:lnTo>
                  <a:lnTo>
                    <a:pt x="138627" y="69453"/>
                  </a:lnTo>
                  <a:lnTo>
                    <a:pt x="150911" y="61753"/>
                  </a:lnTo>
                  <a:lnTo>
                    <a:pt x="157104" y="57196"/>
                  </a:lnTo>
                  <a:lnTo>
                    <a:pt x="165539" y="52583"/>
                  </a:lnTo>
                  <a:lnTo>
                    <a:pt x="172814" y="48022"/>
                  </a:lnTo>
                  <a:lnTo>
                    <a:pt x="191678" y="38288"/>
                  </a:lnTo>
                  <a:lnTo>
                    <a:pt x="207219" y="29789"/>
                  </a:lnTo>
                  <a:lnTo>
                    <a:pt x="226492" y="22843"/>
                  </a:lnTo>
                  <a:lnTo>
                    <a:pt x="245959" y="15478"/>
                  </a:lnTo>
                  <a:lnTo>
                    <a:pt x="249342" y="14608"/>
                  </a:lnTo>
                  <a:lnTo>
                    <a:pt x="260117" y="10724"/>
                  </a:lnTo>
                  <a:lnTo>
                    <a:pt x="274955" y="8017"/>
                  </a:lnTo>
                  <a:lnTo>
                    <a:pt x="284519" y="5556"/>
                  </a:lnTo>
                  <a:lnTo>
                    <a:pt x="298462" y="3728"/>
                  </a:lnTo>
                  <a:lnTo>
                    <a:pt x="301481" y="3178"/>
                  </a:lnTo>
                  <a:lnTo>
                    <a:pt x="306445" y="2682"/>
                  </a:lnTo>
                  <a:lnTo>
                    <a:pt x="323874" y="397"/>
                  </a:lnTo>
                  <a:lnTo>
                    <a:pt x="342971" y="8"/>
                  </a:lnTo>
                  <a:close/>
                </a:path>
              </a:pathLst>
            </a:custGeom>
            <a:solidFill>
              <a:srgbClr val="EC1C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" name="Freeform 42"/>
            <p:cNvSpPr>
              <a:spLocks/>
            </p:cNvSpPr>
            <p:nvPr/>
          </p:nvSpPr>
          <p:spPr bwMode="auto">
            <a:xfrm>
              <a:off x="8053614" y="4302125"/>
              <a:ext cx="42863" cy="50800"/>
            </a:xfrm>
            <a:custGeom>
              <a:avLst/>
              <a:gdLst>
                <a:gd name="T0" fmla="*/ 102 w 106"/>
                <a:gd name="T1" fmla="*/ 129 h 129"/>
                <a:gd name="T2" fmla="*/ 50 w 106"/>
                <a:gd name="T3" fmla="*/ 66 h 129"/>
                <a:gd name="T4" fmla="*/ 0 w 106"/>
                <a:gd name="T5" fmla="*/ 0 h 129"/>
                <a:gd name="T6" fmla="*/ 52 w 106"/>
                <a:gd name="T7" fmla="*/ 59 h 129"/>
                <a:gd name="T8" fmla="*/ 106 w 106"/>
                <a:gd name="T9" fmla="*/ 116 h 129"/>
                <a:gd name="T10" fmla="*/ 105 w 106"/>
                <a:gd name="T11" fmla="*/ 123 h 129"/>
                <a:gd name="T12" fmla="*/ 102 w 106"/>
                <a:gd name="T1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6" h="129">
                  <a:moveTo>
                    <a:pt x="102" y="129"/>
                  </a:moveTo>
                  <a:lnTo>
                    <a:pt x="50" y="66"/>
                  </a:lnTo>
                  <a:lnTo>
                    <a:pt x="0" y="0"/>
                  </a:lnTo>
                  <a:lnTo>
                    <a:pt x="52" y="59"/>
                  </a:lnTo>
                  <a:lnTo>
                    <a:pt x="106" y="116"/>
                  </a:lnTo>
                  <a:lnTo>
                    <a:pt x="105" y="123"/>
                  </a:lnTo>
                  <a:lnTo>
                    <a:pt x="102" y="129"/>
                  </a:lnTo>
                  <a:close/>
                </a:path>
              </a:pathLst>
            </a:custGeom>
            <a:solidFill>
              <a:srgbClr val="6112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999513" y="1336039"/>
            <a:ext cx="1739901" cy="1774826"/>
            <a:chOff x="3184525" y="3143250"/>
            <a:chExt cx="1739901" cy="1774826"/>
          </a:xfrm>
          <a:effectLst>
            <a:reflection blurRad="6350" stA="35000" endPos="90000" dir="5400000" sy="-100000" algn="bl" rotWithShape="0"/>
          </a:effectLst>
        </p:grpSpPr>
        <p:sp>
          <p:nvSpPr>
            <p:cNvPr id="45" name="Freeform 61"/>
            <p:cNvSpPr>
              <a:spLocks/>
            </p:cNvSpPr>
            <p:nvPr/>
          </p:nvSpPr>
          <p:spPr bwMode="auto">
            <a:xfrm>
              <a:off x="4745038" y="4733925"/>
              <a:ext cx="179388" cy="184150"/>
            </a:xfrm>
            <a:custGeom>
              <a:avLst/>
              <a:gdLst>
                <a:gd name="T0" fmla="*/ 370 w 451"/>
                <a:gd name="T1" fmla="*/ 364 h 466"/>
                <a:gd name="T2" fmla="*/ 287 w 451"/>
                <a:gd name="T3" fmla="*/ 271 h 466"/>
                <a:gd name="T4" fmla="*/ 187 w 451"/>
                <a:gd name="T5" fmla="*/ 161 h 466"/>
                <a:gd name="T6" fmla="*/ 136 w 451"/>
                <a:gd name="T7" fmla="*/ 104 h 466"/>
                <a:gd name="T8" fmla="*/ 89 w 451"/>
                <a:gd name="T9" fmla="*/ 52 h 466"/>
                <a:gd name="T10" fmla="*/ 60 w 451"/>
                <a:gd name="T11" fmla="*/ 25 h 466"/>
                <a:gd name="T12" fmla="*/ 33 w 451"/>
                <a:gd name="T13" fmla="*/ 0 h 466"/>
                <a:gd name="T14" fmla="*/ 26 w 451"/>
                <a:gd name="T15" fmla="*/ 13 h 466"/>
                <a:gd name="T16" fmla="*/ 19 w 451"/>
                <a:gd name="T17" fmla="*/ 27 h 466"/>
                <a:gd name="T18" fmla="*/ 9 w 451"/>
                <a:gd name="T19" fmla="*/ 42 h 466"/>
                <a:gd name="T20" fmla="*/ 0 w 451"/>
                <a:gd name="T21" fmla="*/ 56 h 466"/>
                <a:gd name="T22" fmla="*/ 25 w 451"/>
                <a:gd name="T23" fmla="*/ 85 h 466"/>
                <a:gd name="T24" fmla="*/ 52 w 451"/>
                <a:gd name="T25" fmla="*/ 114 h 466"/>
                <a:gd name="T26" fmla="*/ 104 w 451"/>
                <a:gd name="T27" fmla="*/ 161 h 466"/>
                <a:gd name="T28" fmla="*/ 158 w 451"/>
                <a:gd name="T29" fmla="*/ 209 h 466"/>
                <a:gd name="T30" fmla="*/ 267 w 451"/>
                <a:gd name="T31" fmla="*/ 306 h 466"/>
                <a:gd name="T32" fmla="*/ 357 w 451"/>
                <a:gd name="T33" fmla="*/ 387 h 466"/>
                <a:gd name="T34" fmla="*/ 431 w 451"/>
                <a:gd name="T35" fmla="*/ 450 h 466"/>
                <a:gd name="T36" fmla="*/ 449 w 451"/>
                <a:gd name="T37" fmla="*/ 466 h 466"/>
                <a:gd name="T38" fmla="*/ 451 w 451"/>
                <a:gd name="T39" fmla="*/ 459 h 466"/>
                <a:gd name="T40" fmla="*/ 436 w 451"/>
                <a:gd name="T41" fmla="*/ 440 h 466"/>
                <a:gd name="T42" fmla="*/ 370 w 451"/>
                <a:gd name="T43" fmla="*/ 364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51" h="466">
                  <a:moveTo>
                    <a:pt x="370" y="364"/>
                  </a:moveTo>
                  <a:lnTo>
                    <a:pt x="287" y="271"/>
                  </a:lnTo>
                  <a:lnTo>
                    <a:pt x="187" y="161"/>
                  </a:lnTo>
                  <a:lnTo>
                    <a:pt x="136" y="104"/>
                  </a:lnTo>
                  <a:lnTo>
                    <a:pt x="89" y="52"/>
                  </a:lnTo>
                  <a:lnTo>
                    <a:pt x="60" y="25"/>
                  </a:lnTo>
                  <a:lnTo>
                    <a:pt x="33" y="0"/>
                  </a:lnTo>
                  <a:lnTo>
                    <a:pt x="26" y="13"/>
                  </a:lnTo>
                  <a:lnTo>
                    <a:pt x="19" y="27"/>
                  </a:lnTo>
                  <a:lnTo>
                    <a:pt x="9" y="42"/>
                  </a:lnTo>
                  <a:lnTo>
                    <a:pt x="0" y="56"/>
                  </a:lnTo>
                  <a:lnTo>
                    <a:pt x="25" y="85"/>
                  </a:lnTo>
                  <a:lnTo>
                    <a:pt x="52" y="114"/>
                  </a:lnTo>
                  <a:lnTo>
                    <a:pt x="104" y="161"/>
                  </a:lnTo>
                  <a:lnTo>
                    <a:pt x="158" y="209"/>
                  </a:lnTo>
                  <a:lnTo>
                    <a:pt x="267" y="306"/>
                  </a:lnTo>
                  <a:lnTo>
                    <a:pt x="357" y="387"/>
                  </a:lnTo>
                  <a:lnTo>
                    <a:pt x="431" y="450"/>
                  </a:lnTo>
                  <a:lnTo>
                    <a:pt x="449" y="466"/>
                  </a:lnTo>
                  <a:lnTo>
                    <a:pt x="451" y="459"/>
                  </a:lnTo>
                  <a:lnTo>
                    <a:pt x="436" y="440"/>
                  </a:lnTo>
                  <a:lnTo>
                    <a:pt x="370" y="364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62"/>
            <p:cNvSpPr>
              <a:spLocks/>
            </p:cNvSpPr>
            <p:nvPr/>
          </p:nvSpPr>
          <p:spPr bwMode="auto">
            <a:xfrm>
              <a:off x="4341813" y="4295775"/>
              <a:ext cx="436563" cy="514350"/>
            </a:xfrm>
            <a:custGeom>
              <a:avLst/>
              <a:gdLst>
                <a:gd name="T0" fmla="*/ 1102 w 1103"/>
                <a:gd name="T1" fmla="*/ 845 h 1294"/>
                <a:gd name="T2" fmla="*/ 257 w 1103"/>
                <a:gd name="T3" fmla="*/ 0 h 1294"/>
                <a:gd name="T4" fmla="*/ 263 w 1103"/>
                <a:gd name="T5" fmla="*/ 8 h 1294"/>
                <a:gd name="T6" fmla="*/ 269 w 1103"/>
                <a:gd name="T7" fmla="*/ 29 h 1294"/>
                <a:gd name="T8" fmla="*/ 269 w 1103"/>
                <a:gd name="T9" fmla="*/ 73 h 1294"/>
                <a:gd name="T10" fmla="*/ 251 w 1103"/>
                <a:gd name="T11" fmla="*/ 149 h 1294"/>
                <a:gd name="T12" fmla="*/ 214 w 1103"/>
                <a:gd name="T13" fmla="*/ 240 h 1294"/>
                <a:gd name="T14" fmla="*/ 188 w 1103"/>
                <a:gd name="T15" fmla="*/ 287 h 1294"/>
                <a:gd name="T16" fmla="*/ 162 w 1103"/>
                <a:gd name="T17" fmla="*/ 331 h 1294"/>
                <a:gd name="T18" fmla="*/ 107 w 1103"/>
                <a:gd name="T19" fmla="*/ 401 h 1294"/>
                <a:gd name="T20" fmla="*/ 57 w 1103"/>
                <a:gd name="T21" fmla="*/ 445 h 1294"/>
                <a:gd name="T22" fmla="*/ 25 w 1103"/>
                <a:gd name="T23" fmla="*/ 458 h 1294"/>
                <a:gd name="T24" fmla="*/ 8 w 1103"/>
                <a:gd name="T25" fmla="*/ 457 h 1294"/>
                <a:gd name="T26" fmla="*/ 0 w 1103"/>
                <a:gd name="T27" fmla="*/ 453 h 1294"/>
                <a:gd name="T28" fmla="*/ 841 w 1103"/>
                <a:gd name="T29" fmla="*/ 1294 h 1294"/>
                <a:gd name="T30" fmla="*/ 853 w 1103"/>
                <a:gd name="T31" fmla="*/ 1293 h 1294"/>
                <a:gd name="T32" fmla="*/ 925 w 1103"/>
                <a:gd name="T33" fmla="*/ 1256 h 1294"/>
                <a:gd name="T34" fmla="*/ 986 w 1103"/>
                <a:gd name="T35" fmla="*/ 1202 h 1294"/>
                <a:gd name="T36" fmla="*/ 1017 w 1103"/>
                <a:gd name="T37" fmla="*/ 1159 h 1294"/>
                <a:gd name="T38" fmla="*/ 1026 w 1103"/>
                <a:gd name="T39" fmla="*/ 1145 h 1294"/>
                <a:gd name="T40" fmla="*/ 1036 w 1103"/>
                <a:gd name="T41" fmla="*/ 1130 h 1294"/>
                <a:gd name="T42" fmla="*/ 1043 w 1103"/>
                <a:gd name="T43" fmla="*/ 1116 h 1294"/>
                <a:gd name="T44" fmla="*/ 1050 w 1103"/>
                <a:gd name="T45" fmla="*/ 1103 h 1294"/>
                <a:gd name="T46" fmla="*/ 1073 w 1103"/>
                <a:gd name="T47" fmla="*/ 1051 h 1294"/>
                <a:gd name="T48" fmla="*/ 1098 w 1103"/>
                <a:gd name="T49" fmla="*/ 959 h 1294"/>
                <a:gd name="T50" fmla="*/ 1103 w 1103"/>
                <a:gd name="T51" fmla="*/ 860 h 1294"/>
                <a:gd name="T52" fmla="*/ 1102 w 1103"/>
                <a:gd name="T53" fmla="*/ 845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3" h="1294">
                  <a:moveTo>
                    <a:pt x="1102" y="845"/>
                  </a:moveTo>
                  <a:lnTo>
                    <a:pt x="257" y="0"/>
                  </a:lnTo>
                  <a:lnTo>
                    <a:pt x="263" y="8"/>
                  </a:lnTo>
                  <a:lnTo>
                    <a:pt x="269" y="29"/>
                  </a:lnTo>
                  <a:lnTo>
                    <a:pt x="269" y="73"/>
                  </a:lnTo>
                  <a:lnTo>
                    <a:pt x="251" y="149"/>
                  </a:lnTo>
                  <a:lnTo>
                    <a:pt x="214" y="240"/>
                  </a:lnTo>
                  <a:lnTo>
                    <a:pt x="188" y="287"/>
                  </a:lnTo>
                  <a:lnTo>
                    <a:pt x="162" y="331"/>
                  </a:lnTo>
                  <a:lnTo>
                    <a:pt x="107" y="401"/>
                  </a:lnTo>
                  <a:lnTo>
                    <a:pt x="57" y="445"/>
                  </a:lnTo>
                  <a:lnTo>
                    <a:pt x="25" y="458"/>
                  </a:lnTo>
                  <a:lnTo>
                    <a:pt x="8" y="457"/>
                  </a:lnTo>
                  <a:lnTo>
                    <a:pt x="0" y="453"/>
                  </a:lnTo>
                  <a:lnTo>
                    <a:pt x="841" y="1294"/>
                  </a:lnTo>
                  <a:lnTo>
                    <a:pt x="853" y="1293"/>
                  </a:lnTo>
                  <a:lnTo>
                    <a:pt x="925" y="1256"/>
                  </a:lnTo>
                  <a:lnTo>
                    <a:pt x="986" y="1202"/>
                  </a:lnTo>
                  <a:lnTo>
                    <a:pt x="1017" y="1159"/>
                  </a:lnTo>
                  <a:lnTo>
                    <a:pt x="1026" y="1145"/>
                  </a:lnTo>
                  <a:lnTo>
                    <a:pt x="1036" y="1130"/>
                  </a:lnTo>
                  <a:lnTo>
                    <a:pt x="1043" y="1116"/>
                  </a:lnTo>
                  <a:lnTo>
                    <a:pt x="1050" y="1103"/>
                  </a:lnTo>
                  <a:lnTo>
                    <a:pt x="1073" y="1051"/>
                  </a:lnTo>
                  <a:lnTo>
                    <a:pt x="1098" y="959"/>
                  </a:lnTo>
                  <a:lnTo>
                    <a:pt x="1103" y="860"/>
                  </a:lnTo>
                  <a:lnTo>
                    <a:pt x="1102" y="845"/>
                  </a:lnTo>
                  <a:close/>
                </a:path>
              </a:pathLst>
            </a:custGeom>
            <a:solidFill>
              <a:srgbClr val="BABC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63"/>
            <p:cNvSpPr>
              <a:spLocks/>
            </p:cNvSpPr>
            <p:nvPr/>
          </p:nvSpPr>
          <p:spPr bwMode="auto">
            <a:xfrm>
              <a:off x="4335463" y="4294188"/>
              <a:ext cx="112713" cy="184150"/>
            </a:xfrm>
            <a:custGeom>
              <a:avLst/>
              <a:gdLst>
                <a:gd name="T0" fmla="*/ 274 w 286"/>
                <a:gd name="T1" fmla="*/ 6 h 464"/>
                <a:gd name="T2" fmla="*/ 266 w 286"/>
                <a:gd name="T3" fmla="*/ 0 h 464"/>
                <a:gd name="T4" fmla="*/ 242 w 286"/>
                <a:gd name="T5" fmla="*/ 0 h 464"/>
                <a:gd name="T6" fmla="*/ 214 w 286"/>
                <a:gd name="T7" fmla="*/ 13 h 464"/>
                <a:gd name="T8" fmla="*/ 182 w 286"/>
                <a:gd name="T9" fmla="*/ 40 h 464"/>
                <a:gd name="T10" fmla="*/ 165 w 286"/>
                <a:gd name="T11" fmla="*/ 57 h 464"/>
                <a:gd name="T12" fmla="*/ 198 w 286"/>
                <a:gd name="T13" fmla="*/ 91 h 464"/>
                <a:gd name="T14" fmla="*/ 206 w 286"/>
                <a:gd name="T15" fmla="*/ 97 h 464"/>
                <a:gd name="T16" fmla="*/ 207 w 286"/>
                <a:gd name="T17" fmla="*/ 102 h 464"/>
                <a:gd name="T18" fmla="*/ 206 w 286"/>
                <a:gd name="T19" fmla="*/ 123 h 464"/>
                <a:gd name="T20" fmla="*/ 205 w 286"/>
                <a:gd name="T21" fmla="*/ 148 h 464"/>
                <a:gd name="T22" fmla="*/ 185 w 286"/>
                <a:gd name="T23" fmla="*/ 216 h 464"/>
                <a:gd name="T24" fmla="*/ 165 w 286"/>
                <a:gd name="T25" fmla="*/ 258 h 464"/>
                <a:gd name="T26" fmla="*/ 140 w 286"/>
                <a:gd name="T27" fmla="*/ 295 h 464"/>
                <a:gd name="T28" fmla="*/ 96 w 286"/>
                <a:gd name="T29" fmla="*/ 335 h 464"/>
                <a:gd name="T30" fmla="*/ 80 w 286"/>
                <a:gd name="T31" fmla="*/ 342 h 464"/>
                <a:gd name="T32" fmla="*/ 66 w 286"/>
                <a:gd name="T33" fmla="*/ 346 h 464"/>
                <a:gd name="T34" fmla="*/ 62 w 286"/>
                <a:gd name="T35" fmla="*/ 346 h 464"/>
                <a:gd name="T36" fmla="*/ 54 w 286"/>
                <a:gd name="T37" fmla="*/ 339 h 464"/>
                <a:gd name="T38" fmla="*/ 22 w 286"/>
                <a:gd name="T39" fmla="*/ 303 h 464"/>
                <a:gd name="T40" fmla="*/ 13 w 286"/>
                <a:gd name="T41" fmla="*/ 330 h 464"/>
                <a:gd name="T42" fmla="*/ 3 w 286"/>
                <a:gd name="T43" fmla="*/ 378 h 464"/>
                <a:gd name="T44" fmla="*/ 0 w 286"/>
                <a:gd name="T45" fmla="*/ 418 h 464"/>
                <a:gd name="T46" fmla="*/ 7 w 286"/>
                <a:gd name="T47" fmla="*/ 447 h 464"/>
                <a:gd name="T48" fmla="*/ 14 w 286"/>
                <a:gd name="T49" fmla="*/ 456 h 464"/>
                <a:gd name="T50" fmla="*/ 17 w 286"/>
                <a:gd name="T51" fmla="*/ 459 h 464"/>
                <a:gd name="T52" fmla="*/ 25 w 286"/>
                <a:gd name="T53" fmla="*/ 463 h 464"/>
                <a:gd name="T54" fmla="*/ 42 w 286"/>
                <a:gd name="T55" fmla="*/ 464 h 464"/>
                <a:gd name="T56" fmla="*/ 74 w 286"/>
                <a:gd name="T57" fmla="*/ 451 h 464"/>
                <a:gd name="T58" fmla="*/ 124 w 286"/>
                <a:gd name="T59" fmla="*/ 407 h 464"/>
                <a:gd name="T60" fmla="*/ 179 w 286"/>
                <a:gd name="T61" fmla="*/ 337 h 464"/>
                <a:gd name="T62" fmla="*/ 205 w 286"/>
                <a:gd name="T63" fmla="*/ 293 h 464"/>
                <a:gd name="T64" fmla="*/ 231 w 286"/>
                <a:gd name="T65" fmla="*/ 246 h 464"/>
                <a:gd name="T66" fmla="*/ 268 w 286"/>
                <a:gd name="T67" fmla="*/ 155 h 464"/>
                <a:gd name="T68" fmla="*/ 286 w 286"/>
                <a:gd name="T69" fmla="*/ 79 h 464"/>
                <a:gd name="T70" fmla="*/ 286 w 286"/>
                <a:gd name="T71" fmla="*/ 35 h 464"/>
                <a:gd name="T72" fmla="*/ 280 w 286"/>
                <a:gd name="T73" fmla="*/ 14 h 464"/>
                <a:gd name="T74" fmla="*/ 274 w 286"/>
                <a:gd name="T75" fmla="*/ 6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464">
                  <a:moveTo>
                    <a:pt x="274" y="6"/>
                  </a:moveTo>
                  <a:lnTo>
                    <a:pt x="266" y="0"/>
                  </a:lnTo>
                  <a:lnTo>
                    <a:pt x="242" y="0"/>
                  </a:lnTo>
                  <a:lnTo>
                    <a:pt x="214" y="13"/>
                  </a:lnTo>
                  <a:lnTo>
                    <a:pt x="182" y="40"/>
                  </a:lnTo>
                  <a:lnTo>
                    <a:pt x="165" y="57"/>
                  </a:lnTo>
                  <a:lnTo>
                    <a:pt x="198" y="91"/>
                  </a:lnTo>
                  <a:lnTo>
                    <a:pt x="206" y="97"/>
                  </a:lnTo>
                  <a:lnTo>
                    <a:pt x="207" y="102"/>
                  </a:lnTo>
                  <a:lnTo>
                    <a:pt x="206" y="123"/>
                  </a:lnTo>
                  <a:lnTo>
                    <a:pt x="205" y="148"/>
                  </a:lnTo>
                  <a:lnTo>
                    <a:pt x="185" y="216"/>
                  </a:lnTo>
                  <a:lnTo>
                    <a:pt x="165" y="258"/>
                  </a:lnTo>
                  <a:lnTo>
                    <a:pt x="140" y="295"/>
                  </a:lnTo>
                  <a:lnTo>
                    <a:pt x="96" y="335"/>
                  </a:lnTo>
                  <a:lnTo>
                    <a:pt x="80" y="342"/>
                  </a:lnTo>
                  <a:lnTo>
                    <a:pt x="66" y="346"/>
                  </a:lnTo>
                  <a:lnTo>
                    <a:pt x="62" y="346"/>
                  </a:lnTo>
                  <a:lnTo>
                    <a:pt x="54" y="339"/>
                  </a:lnTo>
                  <a:lnTo>
                    <a:pt x="22" y="303"/>
                  </a:lnTo>
                  <a:lnTo>
                    <a:pt x="13" y="330"/>
                  </a:lnTo>
                  <a:lnTo>
                    <a:pt x="3" y="378"/>
                  </a:lnTo>
                  <a:lnTo>
                    <a:pt x="0" y="418"/>
                  </a:lnTo>
                  <a:lnTo>
                    <a:pt x="7" y="447"/>
                  </a:lnTo>
                  <a:lnTo>
                    <a:pt x="14" y="456"/>
                  </a:lnTo>
                  <a:lnTo>
                    <a:pt x="17" y="459"/>
                  </a:lnTo>
                  <a:lnTo>
                    <a:pt x="25" y="463"/>
                  </a:lnTo>
                  <a:lnTo>
                    <a:pt x="42" y="464"/>
                  </a:lnTo>
                  <a:lnTo>
                    <a:pt x="74" y="451"/>
                  </a:lnTo>
                  <a:lnTo>
                    <a:pt x="124" y="407"/>
                  </a:lnTo>
                  <a:lnTo>
                    <a:pt x="179" y="337"/>
                  </a:lnTo>
                  <a:lnTo>
                    <a:pt x="205" y="293"/>
                  </a:lnTo>
                  <a:lnTo>
                    <a:pt x="231" y="246"/>
                  </a:lnTo>
                  <a:lnTo>
                    <a:pt x="268" y="155"/>
                  </a:lnTo>
                  <a:lnTo>
                    <a:pt x="286" y="79"/>
                  </a:lnTo>
                  <a:lnTo>
                    <a:pt x="286" y="35"/>
                  </a:lnTo>
                  <a:lnTo>
                    <a:pt x="280" y="14"/>
                  </a:lnTo>
                  <a:lnTo>
                    <a:pt x="274" y="6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64"/>
            <p:cNvSpPr>
              <a:spLocks/>
            </p:cNvSpPr>
            <p:nvPr/>
          </p:nvSpPr>
          <p:spPr bwMode="auto">
            <a:xfrm>
              <a:off x="3184525" y="3530600"/>
              <a:ext cx="415925" cy="350838"/>
            </a:xfrm>
            <a:custGeom>
              <a:avLst/>
              <a:gdLst>
                <a:gd name="T0" fmla="*/ 413 w 1049"/>
                <a:gd name="T1" fmla="*/ 302 h 883"/>
                <a:gd name="T2" fmla="*/ 438 w 1049"/>
                <a:gd name="T3" fmla="*/ 264 h 883"/>
                <a:gd name="T4" fmla="*/ 497 w 1049"/>
                <a:gd name="T5" fmla="*/ 202 h 883"/>
                <a:gd name="T6" fmla="*/ 567 w 1049"/>
                <a:gd name="T7" fmla="*/ 158 h 883"/>
                <a:gd name="T8" fmla="*/ 648 w 1049"/>
                <a:gd name="T9" fmla="*/ 128 h 883"/>
                <a:gd name="T10" fmla="*/ 733 w 1049"/>
                <a:gd name="T11" fmla="*/ 114 h 883"/>
                <a:gd name="T12" fmla="*/ 823 w 1049"/>
                <a:gd name="T13" fmla="*/ 111 h 883"/>
                <a:gd name="T14" fmla="*/ 915 w 1049"/>
                <a:gd name="T15" fmla="*/ 122 h 883"/>
                <a:gd name="T16" fmla="*/ 1005 w 1049"/>
                <a:gd name="T17" fmla="*/ 144 h 883"/>
                <a:gd name="T18" fmla="*/ 1049 w 1049"/>
                <a:gd name="T19" fmla="*/ 158 h 883"/>
                <a:gd name="T20" fmla="*/ 1048 w 1049"/>
                <a:gd name="T21" fmla="*/ 154 h 883"/>
                <a:gd name="T22" fmla="*/ 1049 w 1049"/>
                <a:gd name="T23" fmla="*/ 152 h 883"/>
                <a:gd name="T24" fmla="*/ 1008 w 1049"/>
                <a:gd name="T25" fmla="*/ 128 h 883"/>
                <a:gd name="T26" fmla="*/ 920 w 1049"/>
                <a:gd name="T27" fmla="*/ 88 h 883"/>
                <a:gd name="T28" fmla="*/ 830 w 1049"/>
                <a:gd name="T29" fmla="*/ 53 h 883"/>
                <a:gd name="T30" fmla="*/ 741 w 1049"/>
                <a:gd name="T31" fmla="*/ 26 h 883"/>
                <a:gd name="T32" fmla="*/ 650 w 1049"/>
                <a:gd name="T33" fmla="*/ 8 h 883"/>
                <a:gd name="T34" fmla="*/ 563 w 1049"/>
                <a:gd name="T35" fmla="*/ 0 h 883"/>
                <a:gd name="T36" fmla="*/ 479 w 1049"/>
                <a:gd name="T37" fmla="*/ 3 h 883"/>
                <a:gd name="T38" fmla="*/ 400 w 1049"/>
                <a:gd name="T39" fmla="*/ 18 h 883"/>
                <a:gd name="T40" fmla="*/ 364 w 1049"/>
                <a:gd name="T41" fmla="*/ 31 h 883"/>
                <a:gd name="T42" fmla="*/ 298 w 1049"/>
                <a:gd name="T43" fmla="*/ 58 h 883"/>
                <a:gd name="T44" fmla="*/ 190 w 1049"/>
                <a:gd name="T45" fmla="*/ 119 h 883"/>
                <a:gd name="T46" fmla="*/ 111 w 1049"/>
                <a:gd name="T47" fmla="*/ 185 h 883"/>
                <a:gd name="T48" fmla="*/ 54 w 1049"/>
                <a:gd name="T49" fmla="*/ 257 h 883"/>
                <a:gd name="T50" fmla="*/ 19 w 1049"/>
                <a:gd name="T51" fmla="*/ 333 h 883"/>
                <a:gd name="T52" fmla="*/ 2 w 1049"/>
                <a:gd name="T53" fmla="*/ 415 h 883"/>
                <a:gd name="T54" fmla="*/ 0 w 1049"/>
                <a:gd name="T55" fmla="*/ 500 h 883"/>
                <a:gd name="T56" fmla="*/ 9 w 1049"/>
                <a:gd name="T57" fmla="*/ 588 h 883"/>
                <a:gd name="T58" fmla="*/ 16 w 1049"/>
                <a:gd name="T59" fmla="*/ 635 h 883"/>
                <a:gd name="T60" fmla="*/ 22 w 1049"/>
                <a:gd name="T61" fmla="*/ 660 h 883"/>
                <a:gd name="T62" fmla="*/ 40 w 1049"/>
                <a:gd name="T63" fmla="*/ 706 h 883"/>
                <a:gd name="T64" fmla="*/ 64 w 1049"/>
                <a:gd name="T65" fmla="*/ 748 h 883"/>
                <a:gd name="T66" fmla="*/ 97 w 1049"/>
                <a:gd name="T67" fmla="*/ 784 h 883"/>
                <a:gd name="T68" fmla="*/ 136 w 1049"/>
                <a:gd name="T69" fmla="*/ 815 h 883"/>
                <a:gd name="T70" fmla="*/ 180 w 1049"/>
                <a:gd name="T71" fmla="*/ 841 h 883"/>
                <a:gd name="T72" fmla="*/ 229 w 1049"/>
                <a:gd name="T73" fmla="*/ 862 h 883"/>
                <a:gd name="T74" fmla="*/ 285 w 1049"/>
                <a:gd name="T75" fmla="*/ 877 h 883"/>
                <a:gd name="T76" fmla="*/ 313 w 1049"/>
                <a:gd name="T77" fmla="*/ 883 h 883"/>
                <a:gd name="T78" fmla="*/ 308 w 1049"/>
                <a:gd name="T79" fmla="*/ 846 h 883"/>
                <a:gd name="T80" fmla="*/ 302 w 1049"/>
                <a:gd name="T81" fmla="*/ 772 h 883"/>
                <a:gd name="T82" fmla="*/ 302 w 1049"/>
                <a:gd name="T83" fmla="*/ 699 h 883"/>
                <a:gd name="T84" fmla="*/ 308 w 1049"/>
                <a:gd name="T85" fmla="*/ 623 h 883"/>
                <a:gd name="T86" fmla="*/ 320 w 1049"/>
                <a:gd name="T87" fmla="*/ 548 h 883"/>
                <a:gd name="T88" fmla="*/ 339 w 1049"/>
                <a:gd name="T89" fmla="*/ 476 h 883"/>
                <a:gd name="T90" fmla="*/ 364 w 1049"/>
                <a:gd name="T91" fmla="*/ 404 h 883"/>
                <a:gd name="T92" fmla="*/ 395 w 1049"/>
                <a:gd name="T93" fmla="*/ 336 h 883"/>
                <a:gd name="T94" fmla="*/ 413 w 1049"/>
                <a:gd name="T95" fmla="*/ 302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9" h="883">
                  <a:moveTo>
                    <a:pt x="413" y="302"/>
                  </a:moveTo>
                  <a:lnTo>
                    <a:pt x="438" y="264"/>
                  </a:lnTo>
                  <a:lnTo>
                    <a:pt x="497" y="202"/>
                  </a:lnTo>
                  <a:lnTo>
                    <a:pt x="567" y="158"/>
                  </a:lnTo>
                  <a:lnTo>
                    <a:pt x="648" y="128"/>
                  </a:lnTo>
                  <a:lnTo>
                    <a:pt x="733" y="114"/>
                  </a:lnTo>
                  <a:lnTo>
                    <a:pt x="823" y="111"/>
                  </a:lnTo>
                  <a:lnTo>
                    <a:pt x="915" y="122"/>
                  </a:lnTo>
                  <a:lnTo>
                    <a:pt x="1005" y="144"/>
                  </a:lnTo>
                  <a:lnTo>
                    <a:pt x="1049" y="158"/>
                  </a:lnTo>
                  <a:lnTo>
                    <a:pt x="1048" y="154"/>
                  </a:lnTo>
                  <a:lnTo>
                    <a:pt x="1049" y="152"/>
                  </a:lnTo>
                  <a:lnTo>
                    <a:pt x="1008" y="128"/>
                  </a:lnTo>
                  <a:lnTo>
                    <a:pt x="920" y="88"/>
                  </a:lnTo>
                  <a:lnTo>
                    <a:pt x="830" y="53"/>
                  </a:lnTo>
                  <a:lnTo>
                    <a:pt x="741" y="26"/>
                  </a:lnTo>
                  <a:lnTo>
                    <a:pt x="650" y="8"/>
                  </a:lnTo>
                  <a:lnTo>
                    <a:pt x="563" y="0"/>
                  </a:lnTo>
                  <a:lnTo>
                    <a:pt x="479" y="3"/>
                  </a:lnTo>
                  <a:lnTo>
                    <a:pt x="400" y="18"/>
                  </a:lnTo>
                  <a:lnTo>
                    <a:pt x="364" y="31"/>
                  </a:lnTo>
                  <a:lnTo>
                    <a:pt x="298" y="58"/>
                  </a:lnTo>
                  <a:lnTo>
                    <a:pt x="190" y="119"/>
                  </a:lnTo>
                  <a:lnTo>
                    <a:pt x="111" y="185"/>
                  </a:lnTo>
                  <a:lnTo>
                    <a:pt x="54" y="257"/>
                  </a:lnTo>
                  <a:lnTo>
                    <a:pt x="19" y="333"/>
                  </a:lnTo>
                  <a:lnTo>
                    <a:pt x="2" y="415"/>
                  </a:lnTo>
                  <a:lnTo>
                    <a:pt x="0" y="500"/>
                  </a:lnTo>
                  <a:lnTo>
                    <a:pt x="9" y="588"/>
                  </a:lnTo>
                  <a:lnTo>
                    <a:pt x="16" y="635"/>
                  </a:lnTo>
                  <a:lnTo>
                    <a:pt x="22" y="660"/>
                  </a:lnTo>
                  <a:lnTo>
                    <a:pt x="40" y="706"/>
                  </a:lnTo>
                  <a:lnTo>
                    <a:pt x="64" y="748"/>
                  </a:lnTo>
                  <a:lnTo>
                    <a:pt x="97" y="784"/>
                  </a:lnTo>
                  <a:lnTo>
                    <a:pt x="136" y="815"/>
                  </a:lnTo>
                  <a:lnTo>
                    <a:pt x="180" y="841"/>
                  </a:lnTo>
                  <a:lnTo>
                    <a:pt x="229" y="862"/>
                  </a:lnTo>
                  <a:lnTo>
                    <a:pt x="285" y="877"/>
                  </a:lnTo>
                  <a:lnTo>
                    <a:pt x="313" y="883"/>
                  </a:lnTo>
                  <a:lnTo>
                    <a:pt x="308" y="846"/>
                  </a:lnTo>
                  <a:lnTo>
                    <a:pt x="302" y="772"/>
                  </a:lnTo>
                  <a:lnTo>
                    <a:pt x="302" y="699"/>
                  </a:lnTo>
                  <a:lnTo>
                    <a:pt x="308" y="623"/>
                  </a:lnTo>
                  <a:lnTo>
                    <a:pt x="320" y="548"/>
                  </a:lnTo>
                  <a:lnTo>
                    <a:pt x="339" y="476"/>
                  </a:lnTo>
                  <a:lnTo>
                    <a:pt x="364" y="404"/>
                  </a:lnTo>
                  <a:lnTo>
                    <a:pt x="395" y="336"/>
                  </a:lnTo>
                  <a:lnTo>
                    <a:pt x="413" y="302"/>
                  </a:lnTo>
                  <a:close/>
                </a:path>
              </a:pathLst>
            </a:custGeom>
            <a:solidFill>
              <a:srgbClr val="EDC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65"/>
            <p:cNvSpPr>
              <a:spLocks/>
            </p:cNvSpPr>
            <p:nvPr/>
          </p:nvSpPr>
          <p:spPr bwMode="auto">
            <a:xfrm>
              <a:off x="3492500" y="3175000"/>
              <a:ext cx="157163" cy="415925"/>
            </a:xfrm>
            <a:custGeom>
              <a:avLst/>
              <a:gdLst>
                <a:gd name="T0" fmla="*/ 213 w 397"/>
                <a:gd name="T1" fmla="*/ 204 h 1047"/>
                <a:gd name="T2" fmla="*/ 232 w 397"/>
                <a:gd name="T3" fmla="*/ 171 h 1047"/>
                <a:gd name="T4" fmla="*/ 275 w 397"/>
                <a:gd name="T5" fmla="*/ 113 h 1047"/>
                <a:gd name="T6" fmla="*/ 321 w 397"/>
                <a:gd name="T7" fmla="*/ 61 h 1047"/>
                <a:gd name="T8" fmla="*/ 371 w 397"/>
                <a:gd name="T9" fmla="*/ 18 h 1047"/>
                <a:gd name="T10" fmla="*/ 397 w 397"/>
                <a:gd name="T11" fmla="*/ 0 h 1047"/>
                <a:gd name="T12" fmla="*/ 354 w 397"/>
                <a:gd name="T13" fmla="*/ 10 h 1047"/>
                <a:gd name="T14" fmla="*/ 273 w 397"/>
                <a:gd name="T15" fmla="*/ 36 h 1047"/>
                <a:gd name="T16" fmla="*/ 201 w 397"/>
                <a:gd name="T17" fmla="*/ 73 h 1047"/>
                <a:gd name="T18" fmla="*/ 137 w 397"/>
                <a:gd name="T19" fmla="*/ 121 h 1047"/>
                <a:gd name="T20" fmla="*/ 84 w 397"/>
                <a:gd name="T21" fmla="*/ 181 h 1047"/>
                <a:gd name="T22" fmla="*/ 43 w 397"/>
                <a:gd name="T23" fmla="*/ 259 h 1047"/>
                <a:gd name="T24" fmla="*/ 14 w 397"/>
                <a:gd name="T25" fmla="*/ 356 h 1047"/>
                <a:gd name="T26" fmla="*/ 0 w 397"/>
                <a:gd name="T27" fmla="*/ 474 h 1047"/>
                <a:gd name="T28" fmla="*/ 0 w 397"/>
                <a:gd name="T29" fmla="*/ 543 h 1047"/>
                <a:gd name="T30" fmla="*/ 1 w 397"/>
                <a:gd name="T31" fmla="*/ 574 h 1047"/>
                <a:gd name="T32" fmla="*/ 12 w 397"/>
                <a:gd name="T33" fmla="*/ 640 h 1047"/>
                <a:gd name="T34" fmla="*/ 32 w 397"/>
                <a:gd name="T35" fmla="*/ 706 h 1047"/>
                <a:gd name="T36" fmla="*/ 62 w 397"/>
                <a:gd name="T37" fmla="*/ 771 h 1047"/>
                <a:gd name="T38" fmla="*/ 119 w 397"/>
                <a:gd name="T39" fmla="*/ 867 h 1047"/>
                <a:gd name="T40" fmla="*/ 218 w 397"/>
                <a:gd name="T41" fmla="*/ 990 h 1047"/>
                <a:gd name="T42" fmla="*/ 275 w 397"/>
                <a:gd name="T43" fmla="*/ 1047 h 1047"/>
                <a:gd name="T44" fmla="*/ 276 w 397"/>
                <a:gd name="T45" fmla="*/ 1046 h 1047"/>
                <a:gd name="T46" fmla="*/ 254 w 397"/>
                <a:gd name="T47" fmla="*/ 994 h 1047"/>
                <a:gd name="T48" fmla="*/ 214 w 397"/>
                <a:gd name="T49" fmla="*/ 885 h 1047"/>
                <a:gd name="T50" fmla="*/ 181 w 397"/>
                <a:gd name="T51" fmla="*/ 773 h 1047"/>
                <a:gd name="T52" fmla="*/ 159 w 397"/>
                <a:gd name="T53" fmla="*/ 658 h 1047"/>
                <a:gd name="T54" fmla="*/ 148 w 397"/>
                <a:gd name="T55" fmla="*/ 546 h 1047"/>
                <a:gd name="T56" fmla="*/ 148 w 397"/>
                <a:gd name="T57" fmla="*/ 438 h 1047"/>
                <a:gd name="T58" fmla="*/ 162 w 397"/>
                <a:gd name="T59" fmla="*/ 336 h 1047"/>
                <a:gd name="T60" fmla="*/ 191 w 397"/>
                <a:gd name="T61" fmla="*/ 245 h 1047"/>
                <a:gd name="T62" fmla="*/ 213 w 397"/>
                <a:gd name="T63" fmla="*/ 204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7" h="1047">
                  <a:moveTo>
                    <a:pt x="213" y="204"/>
                  </a:moveTo>
                  <a:lnTo>
                    <a:pt x="232" y="171"/>
                  </a:lnTo>
                  <a:lnTo>
                    <a:pt x="275" y="113"/>
                  </a:lnTo>
                  <a:lnTo>
                    <a:pt x="321" y="61"/>
                  </a:lnTo>
                  <a:lnTo>
                    <a:pt x="371" y="18"/>
                  </a:lnTo>
                  <a:lnTo>
                    <a:pt x="397" y="0"/>
                  </a:lnTo>
                  <a:lnTo>
                    <a:pt x="354" y="10"/>
                  </a:lnTo>
                  <a:lnTo>
                    <a:pt x="273" y="36"/>
                  </a:lnTo>
                  <a:lnTo>
                    <a:pt x="201" y="73"/>
                  </a:lnTo>
                  <a:lnTo>
                    <a:pt x="137" y="121"/>
                  </a:lnTo>
                  <a:lnTo>
                    <a:pt x="84" y="181"/>
                  </a:lnTo>
                  <a:lnTo>
                    <a:pt x="43" y="259"/>
                  </a:lnTo>
                  <a:lnTo>
                    <a:pt x="14" y="356"/>
                  </a:lnTo>
                  <a:lnTo>
                    <a:pt x="0" y="474"/>
                  </a:lnTo>
                  <a:lnTo>
                    <a:pt x="0" y="543"/>
                  </a:lnTo>
                  <a:lnTo>
                    <a:pt x="1" y="574"/>
                  </a:lnTo>
                  <a:lnTo>
                    <a:pt x="12" y="640"/>
                  </a:lnTo>
                  <a:lnTo>
                    <a:pt x="32" y="706"/>
                  </a:lnTo>
                  <a:lnTo>
                    <a:pt x="62" y="771"/>
                  </a:lnTo>
                  <a:lnTo>
                    <a:pt x="119" y="867"/>
                  </a:lnTo>
                  <a:lnTo>
                    <a:pt x="218" y="990"/>
                  </a:lnTo>
                  <a:lnTo>
                    <a:pt x="275" y="1047"/>
                  </a:lnTo>
                  <a:lnTo>
                    <a:pt x="276" y="1046"/>
                  </a:lnTo>
                  <a:lnTo>
                    <a:pt x="254" y="994"/>
                  </a:lnTo>
                  <a:lnTo>
                    <a:pt x="214" y="885"/>
                  </a:lnTo>
                  <a:lnTo>
                    <a:pt x="181" y="773"/>
                  </a:lnTo>
                  <a:lnTo>
                    <a:pt x="159" y="658"/>
                  </a:lnTo>
                  <a:lnTo>
                    <a:pt x="148" y="546"/>
                  </a:lnTo>
                  <a:lnTo>
                    <a:pt x="148" y="438"/>
                  </a:lnTo>
                  <a:lnTo>
                    <a:pt x="162" y="336"/>
                  </a:lnTo>
                  <a:lnTo>
                    <a:pt x="191" y="245"/>
                  </a:lnTo>
                  <a:lnTo>
                    <a:pt x="213" y="204"/>
                  </a:lnTo>
                  <a:close/>
                </a:path>
              </a:pathLst>
            </a:custGeom>
            <a:solidFill>
              <a:srgbClr val="EDC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66"/>
            <p:cNvSpPr>
              <a:spLocks/>
            </p:cNvSpPr>
            <p:nvPr/>
          </p:nvSpPr>
          <p:spPr bwMode="auto">
            <a:xfrm>
              <a:off x="3303588" y="3575050"/>
              <a:ext cx="449263" cy="504825"/>
            </a:xfrm>
            <a:custGeom>
              <a:avLst/>
              <a:gdLst>
                <a:gd name="T0" fmla="*/ 1049 w 1130"/>
                <a:gd name="T1" fmla="*/ 410 h 1272"/>
                <a:gd name="T2" fmla="*/ 944 w 1130"/>
                <a:gd name="T3" fmla="*/ 291 h 1272"/>
                <a:gd name="T4" fmla="*/ 811 w 1130"/>
                <a:gd name="T5" fmla="*/ 138 h 1272"/>
                <a:gd name="T6" fmla="*/ 757 w 1130"/>
                <a:gd name="T7" fmla="*/ 66 h 1272"/>
                <a:gd name="T8" fmla="*/ 747 w 1130"/>
                <a:gd name="T9" fmla="*/ 47 h 1272"/>
                <a:gd name="T10" fmla="*/ 703 w 1130"/>
                <a:gd name="T11" fmla="*/ 33 h 1272"/>
                <a:gd name="T12" fmla="*/ 613 w 1130"/>
                <a:gd name="T13" fmla="*/ 11 h 1272"/>
                <a:gd name="T14" fmla="*/ 521 w 1130"/>
                <a:gd name="T15" fmla="*/ 0 h 1272"/>
                <a:gd name="T16" fmla="*/ 431 w 1130"/>
                <a:gd name="T17" fmla="*/ 3 h 1272"/>
                <a:gd name="T18" fmla="*/ 346 w 1130"/>
                <a:gd name="T19" fmla="*/ 17 h 1272"/>
                <a:gd name="T20" fmla="*/ 265 w 1130"/>
                <a:gd name="T21" fmla="*/ 47 h 1272"/>
                <a:gd name="T22" fmla="*/ 195 w 1130"/>
                <a:gd name="T23" fmla="*/ 91 h 1272"/>
                <a:gd name="T24" fmla="*/ 136 w 1130"/>
                <a:gd name="T25" fmla="*/ 153 h 1272"/>
                <a:gd name="T26" fmla="*/ 111 w 1130"/>
                <a:gd name="T27" fmla="*/ 191 h 1272"/>
                <a:gd name="T28" fmla="*/ 93 w 1130"/>
                <a:gd name="T29" fmla="*/ 225 h 1272"/>
                <a:gd name="T30" fmla="*/ 62 w 1130"/>
                <a:gd name="T31" fmla="*/ 293 h 1272"/>
                <a:gd name="T32" fmla="*/ 37 w 1130"/>
                <a:gd name="T33" fmla="*/ 365 h 1272"/>
                <a:gd name="T34" fmla="*/ 18 w 1130"/>
                <a:gd name="T35" fmla="*/ 437 h 1272"/>
                <a:gd name="T36" fmla="*/ 6 w 1130"/>
                <a:gd name="T37" fmla="*/ 512 h 1272"/>
                <a:gd name="T38" fmla="*/ 0 w 1130"/>
                <a:gd name="T39" fmla="*/ 588 h 1272"/>
                <a:gd name="T40" fmla="*/ 0 w 1130"/>
                <a:gd name="T41" fmla="*/ 661 h 1272"/>
                <a:gd name="T42" fmla="*/ 6 w 1130"/>
                <a:gd name="T43" fmla="*/ 735 h 1272"/>
                <a:gd name="T44" fmla="*/ 11 w 1130"/>
                <a:gd name="T45" fmla="*/ 772 h 1272"/>
                <a:gd name="T46" fmla="*/ 22 w 1130"/>
                <a:gd name="T47" fmla="*/ 826 h 1272"/>
                <a:gd name="T48" fmla="*/ 53 w 1130"/>
                <a:gd name="T49" fmla="*/ 928 h 1272"/>
                <a:gd name="T50" fmla="*/ 98 w 1130"/>
                <a:gd name="T51" fmla="*/ 1023 h 1272"/>
                <a:gd name="T52" fmla="*/ 156 w 1130"/>
                <a:gd name="T53" fmla="*/ 1107 h 1272"/>
                <a:gd name="T54" fmla="*/ 190 w 1130"/>
                <a:gd name="T55" fmla="*/ 1144 h 1272"/>
                <a:gd name="T56" fmla="*/ 211 w 1130"/>
                <a:gd name="T57" fmla="*/ 1164 h 1272"/>
                <a:gd name="T58" fmla="*/ 255 w 1130"/>
                <a:gd name="T59" fmla="*/ 1198 h 1272"/>
                <a:gd name="T60" fmla="*/ 300 w 1130"/>
                <a:gd name="T61" fmla="*/ 1227 h 1272"/>
                <a:gd name="T62" fmla="*/ 347 w 1130"/>
                <a:gd name="T63" fmla="*/ 1247 h 1272"/>
                <a:gd name="T64" fmla="*/ 395 w 1130"/>
                <a:gd name="T65" fmla="*/ 1262 h 1272"/>
                <a:gd name="T66" fmla="*/ 443 w 1130"/>
                <a:gd name="T67" fmla="*/ 1271 h 1272"/>
                <a:gd name="T68" fmla="*/ 492 w 1130"/>
                <a:gd name="T69" fmla="*/ 1272 h 1272"/>
                <a:gd name="T70" fmla="*/ 541 w 1130"/>
                <a:gd name="T71" fmla="*/ 1268 h 1272"/>
                <a:gd name="T72" fmla="*/ 614 w 1130"/>
                <a:gd name="T73" fmla="*/ 1251 h 1272"/>
                <a:gd name="T74" fmla="*/ 709 w 1130"/>
                <a:gd name="T75" fmla="*/ 1206 h 1272"/>
                <a:gd name="T76" fmla="*/ 795 w 1130"/>
                <a:gd name="T77" fmla="*/ 1136 h 1272"/>
                <a:gd name="T78" fmla="*/ 874 w 1130"/>
                <a:gd name="T79" fmla="*/ 1044 h 1272"/>
                <a:gd name="T80" fmla="*/ 908 w 1130"/>
                <a:gd name="T81" fmla="*/ 988 h 1272"/>
                <a:gd name="T82" fmla="*/ 981 w 1130"/>
                <a:gd name="T83" fmla="*/ 864 h 1272"/>
                <a:gd name="T84" fmla="*/ 1069 w 1130"/>
                <a:gd name="T85" fmla="*/ 689 h 1272"/>
                <a:gd name="T86" fmla="*/ 1108 w 1130"/>
                <a:gd name="T87" fmla="*/ 578 h 1272"/>
                <a:gd name="T88" fmla="*/ 1118 w 1130"/>
                <a:gd name="T89" fmla="*/ 525 h 1272"/>
                <a:gd name="T90" fmla="*/ 1125 w 1130"/>
                <a:gd name="T91" fmla="*/ 512 h 1272"/>
                <a:gd name="T92" fmla="*/ 1130 w 1130"/>
                <a:gd name="T93" fmla="*/ 499 h 1272"/>
                <a:gd name="T94" fmla="*/ 1126 w 1130"/>
                <a:gd name="T95" fmla="*/ 496 h 1272"/>
                <a:gd name="T96" fmla="*/ 1122 w 1130"/>
                <a:gd name="T97" fmla="*/ 490 h 1272"/>
                <a:gd name="T98" fmla="*/ 1086 w 1130"/>
                <a:gd name="T99" fmla="*/ 449 h 1272"/>
                <a:gd name="T100" fmla="*/ 1049 w 1130"/>
                <a:gd name="T101" fmla="*/ 41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30" h="1272">
                  <a:moveTo>
                    <a:pt x="1049" y="410"/>
                  </a:moveTo>
                  <a:lnTo>
                    <a:pt x="944" y="291"/>
                  </a:lnTo>
                  <a:lnTo>
                    <a:pt x="811" y="138"/>
                  </a:lnTo>
                  <a:lnTo>
                    <a:pt x="757" y="66"/>
                  </a:lnTo>
                  <a:lnTo>
                    <a:pt x="747" y="47"/>
                  </a:lnTo>
                  <a:lnTo>
                    <a:pt x="703" y="33"/>
                  </a:lnTo>
                  <a:lnTo>
                    <a:pt x="613" y="11"/>
                  </a:lnTo>
                  <a:lnTo>
                    <a:pt x="521" y="0"/>
                  </a:lnTo>
                  <a:lnTo>
                    <a:pt x="431" y="3"/>
                  </a:lnTo>
                  <a:lnTo>
                    <a:pt x="346" y="17"/>
                  </a:lnTo>
                  <a:lnTo>
                    <a:pt x="265" y="47"/>
                  </a:lnTo>
                  <a:lnTo>
                    <a:pt x="195" y="91"/>
                  </a:lnTo>
                  <a:lnTo>
                    <a:pt x="136" y="153"/>
                  </a:lnTo>
                  <a:lnTo>
                    <a:pt x="111" y="191"/>
                  </a:lnTo>
                  <a:lnTo>
                    <a:pt x="93" y="225"/>
                  </a:lnTo>
                  <a:lnTo>
                    <a:pt x="62" y="293"/>
                  </a:lnTo>
                  <a:lnTo>
                    <a:pt x="37" y="365"/>
                  </a:lnTo>
                  <a:lnTo>
                    <a:pt x="18" y="437"/>
                  </a:lnTo>
                  <a:lnTo>
                    <a:pt x="6" y="512"/>
                  </a:lnTo>
                  <a:lnTo>
                    <a:pt x="0" y="588"/>
                  </a:lnTo>
                  <a:lnTo>
                    <a:pt x="0" y="661"/>
                  </a:lnTo>
                  <a:lnTo>
                    <a:pt x="6" y="735"/>
                  </a:lnTo>
                  <a:lnTo>
                    <a:pt x="11" y="772"/>
                  </a:lnTo>
                  <a:lnTo>
                    <a:pt x="22" y="826"/>
                  </a:lnTo>
                  <a:lnTo>
                    <a:pt x="53" y="928"/>
                  </a:lnTo>
                  <a:lnTo>
                    <a:pt x="98" y="1023"/>
                  </a:lnTo>
                  <a:lnTo>
                    <a:pt x="156" y="1107"/>
                  </a:lnTo>
                  <a:lnTo>
                    <a:pt x="190" y="1144"/>
                  </a:lnTo>
                  <a:lnTo>
                    <a:pt x="211" y="1164"/>
                  </a:lnTo>
                  <a:lnTo>
                    <a:pt x="255" y="1198"/>
                  </a:lnTo>
                  <a:lnTo>
                    <a:pt x="300" y="1227"/>
                  </a:lnTo>
                  <a:lnTo>
                    <a:pt x="347" y="1247"/>
                  </a:lnTo>
                  <a:lnTo>
                    <a:pt x="395" y="1262"/>
                  </a:lnTo>
                  <a:lnTo>
                    <a:pt x="443" y="1271"/>
                  </a:lnTo>
                  <a:lnTo>
                    <a:pt x="492" y="1272"/>
                  </a:lnTo>
                  <a:lnTo>
                    <a:pt x="541" y="1268"/>
                  </a:lnTo>
                  <a:lnTo>
                    <a:pt x="614" y="1251"/>
                  </a:lnTo>
                  <a:lnTo>
                    <a:pt x="709" y="1206"/>
                  </a:lnTo>
                  <a:lnTo>
                    <a:pt x="795" y="1136"/>
                  </a:lnTo>
                  <a:lnTo>
                    <a:pt x="874" y="1044"/>
                  </a:lnTo>
                  <a:lnTo>
                    <a:pt x="908" y="988"/>
                  </a:lnTo>
                  <a:lnTo>
                    <a:pt x="981" y="864"/>
                  </a:lnTo>
                  <a:lnTo>
                    <a:pt x="1069" y="689"/>
                  </a:lnTo>
                  <a:lnTo>
                    <a:pt x="1108" y="578"/>
                  </a:lnTo>
                  <a:lnTo>
                    <a:pt x="1118" y="525"/>
                  </a:lnTo>
                  <a:lnTo>
                    <a:pt x="1125" y="512"/>
                  </a:lnTo>
                  <a:lnTo>
                    <a:pt x="1130" y="499"/>
                  </a:lnTo>
                  <a:lnTo>
                    <a:pt x="1126" y="496"/>
                  </a:lnTo>
                  <a:lnTo>
                    <a:pt x="1122" y="490"/>
                  </a:lnTo>
                  <a:lnTo>
                    <a:pt x="1086" y="449"/>
                  </a:lnTo>
                  <a:lnTo>
                    <a:pt x="1049" y="410"/>
                  </a:lnTo>
                  <a:close/>
                </a:path>
              </a:pathLst>
            </a:custGeom>
            <a:solidFill>
              <a:srgbClr val="EECA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67"/>
            <p:cNvSpPr>
              <a:spLocks/>
            </p:cNvSpPr>
            <p:nvPr/>
          </p:nvSpPr>
          <p:spPr bwMode="auto">
            <a:xfrm>
              <a:off x="3551238" y="3143250"/>
              <a:ext cx="385763" cy="590550"/>
            </a:xfrm>
            <a:custGeom>
              <a:avLst/>
              <a:gdLst>
                <a:gd name="T0" fmla="*/ 65 w 974"/>
                <a:gd name="T1" fmla="*/ 284 h 1486"/>
                <a:gd name="T2" fmla="*/ 43 w 974"/>
                <a:gd name="T3" fmla="*/ 325 h 1486"/>
                <a:gd name="T4" fmla="*/ 14 w 974"/>
                <a:gd name="T5" fmla="*/ 416 h 1486"/>
                <a:gd name="T6" fmla="*/ 0 w 974"/>
                <a:gd name="T7" fmla="*/ 518 h 1486"/>
                <a:gd name="T8" fmla="*/ 0 w 974"/>
                <a:gd name="T9" fmla="*/ 626 h 1486"/>
                <a:gd name="T10" fmla="*/ 11 w 974"/>
                <a:gd name="T11" fmla="*/ 738 h 1486"/>
                <a:gd name="T12" fmla="*/ 33 w 974"/>
                <a:gd name="T13" fmla="*/ 853 h 1486"/>
                <a:gd name="T14" fmla="*/ 66 w 974"/>
                <a:gd name="T15" fmla="*/ 965 h 1486"/>
                <a:gd name="T16" fmla="*/ 106 w 974"/>
                <a:gd name="T17" fmla="*/ 1074 h 1486"/>
                <a:gd name="T18" fmla="*/ 128 w 974"/>
                <a:gd name="T19" fmla="*/ 1126 h 1486"/>
                <a:gd name="T20" fmla="*/ 137 w 974"/>
                <a:gd name="T21" fmla="*/ 1129 h 1486"/>
                <a:gd name="T22" fmla="*/ 175 w 974"/>
                <a:gd name="T23" fmla="*/ 1157 h 1486"/>
                <a:gd name="T24" fmla="*/ 262 w 974"/>
                <a:gd name="T25" fmla="*/ 1230 h 1486"/>
                <a:gd name="T26" fmla="*/ 330 w 974"/>
                <a:gd name="T27" fmla="*/ 1291 h 1486"/>
                <a:gd name="T28" fmla="*/ 391 w 974"/>
                <a:gd name="T29" fmla="*/ 1342 h 1486"/>
                <a:gd name="T30" fmla="*/ 460 w 974"/>
                <a:gd name="T31" fmla="*/ 1403 h 1486"/>
                <a:gd name="T32" fmla="*/ 468 w 974"/>
                <a:gd name="T33" fmla="*/ 1411 h 1486"/>
                <a:gd name="T34" fmla="*/ 477 w 974"/>
                <a:gd name="T35" fmla="*/ 1419 h 1486"/>
                <a:gd name="T36" fmla="*/ 514 w 974"/>
                <a:gd name="T37" fmla="*/ 1453 h 1486"/>
                <a:gd name="T38" fmla="*/ 552 w 974"/>
                <a:gd name="T39" fmla="*/ 1486 h 1486"/>
                <a:gd name="T40" fmla="*/ 573 w 974"/>
                <a:gd name="T41" fmla="*/ 1476 h 1486"/>
                <a:gd name="T42" fmla="*/ 612 w 974"/>
                <a:gd name="T43" fmla="*/ 1445 h 1486"/>
                <a:gd name="T44" fmla="*/ 669 w 974"/>
                <a:gd name="T45" fmla="*/ 1384 h 1486"/>
                <a:gd name="T46" fmla="*/ 745 w 974"/>
                <a:gd name="T47" fmla="*/ 1276 h 1486"/>
                <a:gd name="T48" fmla="*/ 821 w 974"/>
                <a:gd name="T49" fmla="*/ 1149 h 1486"/>
                <a:gd name="T50" fmla="*/ 862 w 974"/>
                <a:gd name="T51" fmla="*/ 1081 h 1486"/>
                <a:gd name="T52" fmla="*/ 893 w 974"/>
                <a:gd name="T53" fmla="*/ 1022 h 1486"/>
                <a:gd name="T54" fmla="*/ 939 w 974"/>
                <a:gd name="T55" fmla="*/ 898 h 1486"/>
                <a:gd name="T56" fmla="*/ 967 w 974"/>
                <a:gd name="T57" fmla="*/ 768 h 1486"/>
                <a:gd name="T58" fmla="*/ 974 w 974"/>
                <a:gd name="T59" fmla="*/ 637 h 1486"/>
                <a:gd name="T60" fmla="*/ 964 w 974"/>
                <a:gd name="T61" fmla="*/ 508 h 1486"/>
                <a:gd name="T62" fmla="*/ 934 w 974"/>
                <a:gd name="T63" fmla="*/ 385 h 1486"/>
                <a:gd name="T64" fmla="*/ 888 w 974"/>
                <a:gd name="T65" fmla="*/ 272 h 1486"/>
                <a:gd name="T66" fmla="*/ 840 w 974"/>
                <a:gd name="T67" fmla="*/ 195 h 1486"/>
                <a:gd name="T68" fmla="*/ 803 w 974"/>
                <a:gd name="T69" fmla="*/ 150 h 1486"/>
                <a:gd name="T70" fmla="*/ 783 w 974"/>
                <a:gd name="T71" fmla="*/ 128 h 1486"/>
                <a:gd name="T72" fmla="*/ 753 w 974"/>
                <a:gd name="T73" fmla="*/ 101 h 1486"/>
                <a:gd name="T74" fmla="*/ 689 w 974"/>
                <a:gd name="T75" fmla="*/ 55 h 1486"/>
                <a:gd name="T76" fmla="*/ 623 w 974"/>
                <a:gd name="T77" fmla="*/ 24 h 1486"/>
                <a:gd name="T78" fmla="*/ 556 w 974"/>
                <a:gd name="T79" fmla="*/ 5 h 1486"/>
                <a:gd name="T80" fmla="*/ 486 w 974"/>
                <a:gd name="T81" fmla="*/ 0 h 1486"/>
                <a:gd name="T82" fmla="*/ 416 w 974"/>
                <a:gd name="T83" fmla="*/ 7 h 1486"/>
                <a:gd name="T84" fmla="*/ 347 w 974"/>
                <a:gd name="T85" fmla="*/ 27 h 1486"/>
                <a:gd name="T86" fmla="*/ 281 w 974"/>
                <a:gd name="T87" fmla="*/ 59 h 1486"/>
                <a:gd name="T88" fmla="*/ 249 w 974"/>
                <a:gd name="T89" fmla="*/ 80 h 1486"/>
                <a:gd name="T90" fmla="*/ 223 w 974"/>
                <a:gd name="T91" fmla="*/ 98 h 1486"/>
                <a:gd name="T92" fmla="*/ 173 w 974"/>
                <a:gd name="T93" fmla="*/ 141 h 1486"/>
                <a:gd name="T94" fmla="*/ 127 w 974"/>
                <a:gd name="T95" fmla="*/ 193 h 1486"/>
                <a:gd name="T96" fmla="*/ 84 w 974"/>
                <a:gd name="T97" fmla="*/ 251 h 1486"/>
                <a:gd name="T98" fmla="*/ 65 w 974"/>
                <a:gd name="T99" fmla="*/ 28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74" h="1486">
                  <a:moveTo>
                    <a:pt x="65" y="284"/>
                  </a:moveTo>
                  <a:lnTo>
                    <a:pt x="43" y="325"/>
                  </a:lnTo>
                  <a:lnTo>
                    <a:pt x="14" y="416"/>
                  </a:lnTo>
                  <a:lnTo>
                    <a:pt x="0" y="518"/>
                  </a:lnTo>
                  <a:lnTo>
                    <a:pt x="0" y="626"/>
                  </a:lnTo>
                  <a:lnTo>
                    <a:pt x="11" y="738"/>
                  </a:lnTo>
                  <a:lnTo>
                    <a:pt x="33" y="853"/>
                  </a:lnTo>
                  <a:lnTo>
                    <a:pt x="66" y="965"/>
                  </a:lnTo>
                  <a:lnTo>
                    <a:pt x="106" y="1074"/>
                  </a:lnTo>
                  <a:lnTo>
                    <a:pt x="128" y="1126"/>
                  </a:lnTo>
                  <a:lnTo>
                    <a:pt x="137" y="1129"/>
                  </a:lnTo>
                  <a:lnTo>
                    <a:pt x="175" y="1157"/>
                  </a:lnTo>
                  <a:lnTo>
                    <a:pt x="262" y="1230"/>
                  </a:lnTo>
                  <a:lnTo>
                    <a:pt x="330" y="1291"/>
                  </a:lnTo>
                  <a:lnTo>
                    <a:pt x="391" y="1342"/>
                  </a:lnTo>
                  <a:lnTo>
                    <a:pt x="460" y="1403"/>
                  </a:lnTo>
                  <a:lnTo>
                    <a:pt x="468" y="1411"/>
                  </a:lnTo>
                  <a:lnTo>
                    <a:pt x="477" y="1419"/>
                  </a:lnTo>
                  <a:lnTo>
                    <a:pt x="514" y="1453"/>
                  </a:lnTo>
                  <a:lnTo>
                    <a:pt x="552" y="1486"/>
                  </a:lnTo>
                  <a:lnTo>
                    <a:pt x="573" y="1476"/>
                  </a:lnTo>
                  <a:lnTo>
                    <a:pt x="612" y="1445"/>
                  </a:lnTo>
                  <a:lnTo>
                    <a:pt x="669" y="1384"/>
                  </a:lnTo>
                  <a:lnTo>
                    <a:pt x="745" y="1276"/>
                  </a:lnTo>
                  <a:lnTo>
                    <a:pt x="821" y="1149"/>
                  </a:lnTo>
                  <a:lnTo>
                    <a:pt x="862" y="1081"/>
                  </a:lnTo>
                  <a:lnTo>
                    <a:pt x="893" y="1022"/>
                  </a:lnTo>
                  <a:lnTo>
                    <a:pt x="939" y="898"/>
                  </a:lnTo>
                  <a:lnTo>
                    <a:pt x="967" y="768"/>
                  </a:lnTo>
                  <a:lnTo>
                    <a:pt x="974" y="637"/>
                  </a:lnTo>
                  <a:lnTo>
                    <a:pt x="964" y="508"/>
                  </a:lnTo>
                  <a:lnTo>
                    <a:pt x="934" y="385"/>
                  </a:lnTo>
                  <a:lnTo>
                    <a:pt x="888" y="272"/>
                  </a:lnTo>
                  <a:lnTo>
                    <a:pt x="840" y="195"/>
                  </a:lnTo>
                  <a:lnTo>
                    <a:pt x="803" y="150"/>
                  </a:lnTo>
                  <a:lnTo>
                    <a:pt x="783" y="128"/>
                  </a:lnTo>
                  <a:lnTo>
                    <a:pt x="753" y="101"/>
                  </a:lnTo>
                  <a:lnTo>
                    <a:pt x="689" y="55"/>
                  </a:lnTo>
                  <a:lnTo>
                    <a:pt x="623" y="24"/>
                  </a:lnTo>
                  <a:lnTo>
                    <a:pt x="556" y="5"/>
                  </a:lnTo>
                  <a:lnTo>
                    <a:pt x="486" y="0"/>
                  </a:lnTo>
                  <a:lnTo>
                    <a:pt x="416" y="7"/>
                  </a:lnTo>
                  <a:lnTo>
                    <a:pt x="347" y="27"/>
                  </a:lnTo>
                  <a:lnTo>
                    <a:pt x="281" y="59"/>
                  </a:lnTo>
                  <a:lnTo>
                    <a:pt x="249" y="80"/>
                  </a:lnTo>
                  <a:lnTo>
                    <a:pt x="223" y="98"/>
                  </a:lnTo>
                  <a:lnTo>
                    <a:pt x="173" y="141"/>
                  </a:lnTo>
                  <a:lnTo>
                    <a:pt x="127" y="193"/>
                  </a:lnTo>
                  <a:lnTo>
                    <a:pt x="84" y="251"/>
                  </a:lnTo>
                  <a:lnTo>
                    <a:pt x="65" y="284"/>
                  </a:lnTo>
                  <a:close/>
                </a:path>
              </a:pathLst>
            </a:custGeom>
            <a:solidFill>
              <a:srgbClr val="EECA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68"/>
            <p:cNvSpPr>
              <a:spLocks/>
            </p:cNvSpPr>
            <p:nvPr/>
          </p:nvSpPr>
          <p:spPr bwMode="auto">
            <a:xfrm>
              <a:off x="3600450" y="3590925"/>
              <a:ext cx="815975" cy="839788"/>
            </a:xfrm>
            <a:custGeom>
              <a:avLst/>
              <a:gdLst>
                <a:gd name="T0" fmla="*/ 2057 w 2058"/>
                <a:gd name="T1" fmla="*/ 1869 h 2118"/>
                <a:gd name="T2" fmla="*/ 2049 w 2058"/>
                <a:gd name="T3" fmla="*/ 1863 h 2118"/>
                <a:gd name="T4" fmla="*/ 2016 w 2058"/>
                <a:gd name="T5" fmla="*/ 1829 h 2118"/>
                <a:gd name="T6" fmla="*/ 1784 w 2058"/>
                <a:gd name="T7" fmla="*/ 1611 h 2118"/>
                <a:gd name="T8" fmla="*/ 865 w 2058"/>
                <a:gd name="T9" fmla="*/ 757 h 2118"/>
                <a:gd name="T10" fmla="*/ 428 w 2058"/>
                <a:gd name="T11" fmla="*/ 360 h 2118"/>
                <a:gd name="T12" fmla="*/ 390 w 2058"/>
                <a:gd name="T13" fmla="*/ 327 h 2118"/>
                <a:gd name="T14" fmla="*/ 353 w 2058"/>
                <a:gd name="T15" fmla="*/ 293 h 2118"/>
                <a:gd name="T16" fmla="*/ 344 w 2058"/>
                <a:gd name="T17" fmla="*/ 285 h 2118"/>
                <a:gd name="T18" fmla="*/ 336 w 2058"/>
                <a:gd name="T19" fmla="*/ 277 h 2118"/>
                <a:gd name="T20" fmla="*/ 267 w 2058"/>
                <a:gd name="T21" fmla="*/ 216 h 2118"/>
                <a:gd name="T22" fmla="*/ 206 w 2058"/>
                <a:gd name="T23" fmla="*/ 165 h 2118"/>
                <a:gd name="T24" fmla="*/ 138 w 2058"/>
                <a:gd name="T25" fmla="*/ 104 h 2118"/>
                <a:gd name="T26" fmla="*/ 51 w 2058"/>
                <a:gd name="T27" fmla="*/ 31 h 2118"/>
                <a:gd name="T28" fmla="*/ 13 w 2058"/>
                <a:gd name="T29" fmla="*/ 3 h 2118"/>
                <a:gd name="T30" fmla="*/ 4 w 2058"/>
                <a:gd name="T31" fmla="*/ 0 h 2118"/>
                <a:gd name="T32" fmla="*/ 3 w 2058"/>
                <a:gd name="T33" fmla="*/ 1 h 2118"/>
                <a:gd name="T34" fmla="*/ 1 w 2058"/>
                <a:gd name="T35" fmla="*/ 1 h 2118"/>
                <a:gd name="T36" fmla="*/ 1 w 2058"/>
                <a:gd name="T37" fmla="*/ 3 h 2118"/>
                <a:gd name="T38" fmla="*/ 0 w 2058"/>
                <a:gd name="T39" fmla="*/ 5 h 2118"/>
                <a:gd name="T40" fmla="*/ 1 w 2058"/>
                <a:gd name="T41" fmla="*/ 9 h 2118"/>
                <a:gd name="T42" fmla="*/ 11 w 2058"/>
                <a:gd name="T43" fmla="*/ 28 h 2118"/>
                <a:gd name="T44" fmla="*/ 65 w 2058"/>
                <a:gd name="T45" fmla="*/ 100 h 2118"/>
                <a:gd name="T46" fmla="*/ 198 w 2058"/>
                <a:gd name="T47" fmla="*/ 253 h 2118"/>
                <a:gd name="T48" fmla="*/ 303 w 2058"/>
                <a:gd name="T49" fmla="*/ 372 h 2118"/>
                <a:gd name="T50" fmla="*/ 340 w 2058"/>
                <a:gd name="T51" fmla="*/ 411 h 2118"/>
                <a:gd name="T52" fmla="*/ 376 w 2058"/>
                <a:gd name="T53" fmla="*/ 452 h 2118"/>
                <a:gd name="T54" fmla="*/ 380 w 2058"/>
                <a:gd name="T55" fmla="*/ 458 h 2118"/>
                <a:gd name="T56" fmla="*/ 384 w 2058"/>
                <a:gd name="T57" fmla="*/ 461 h 2118"/>
                <a:gd name="T58" fmla="*/ 790 w 2058"/>
                <a:gd name="T59" fmla="*/ 910 h 2118"/>
                <a:gd name="T60" fmla="*/ 1654 w 2058"/>
                <a:gd name="T61" fmla="*/ 1840 h 2118"/>
                <a:gd name="T62" fmla="*/ 1873 w 2058"/>
                <a:gd name="T63" fmla="*/ 2075 h 2118"/>
                <a:gd name="T64" fmla="*/ 1905 w 2058"/>
                <a:gd name="T65" fmla="*/ 2111 h 2118"/>
                <a:gd name="T66" fmla="*/ 1913 w 2058"/>
                <a:gd name="T67" fmla="*/ 2118 h 2118"/>
                <a:gd name="T68" fmla="*/ 1917 w 2058"/>
                <a:gd name="T69" fmla="*/ 2118 h 2118"/>
                <a:gd name="T70" fmla="*/ 1931 w 2058"/>
                <a:gd name="T71" fmla="*/ 2114 h 2118"/>
                <a:gd name="T72" fmla="*/ 1947 w 2058"/>
                <a:gd name="T73" fmla="*/ 2107 h 2118"/>
                <a:gd name="T74" fmla="*/ 1991 w 2058"/>
                <a:gd name="T75" fmla="*/ 2067 h 2118"/>
                <a:gd name="T76" fmla="*/ 2016 w 2058"/>
                <a:gd name="T77" fmla="*/ 2030 h 2118"/>
                <a:gd name="T78" fmla="*/ 2036 w 2058"/>
                <a:gd name="T79" fmla="*/ 1988 h 2118"/>
                <a:gd name="T80" fmla="*/ 2056 w 2058"/>
                <a:gd name="T81" fmla="*/ 1920 h 2118"/>
                <a:gd name="T82" fmla="*/ 2057 w 2058"/>
                <a:gd name="T83" fmla="*/ 1895 h 2118"/>
                <a:gd name="T84" fmla="*/ 2058 w 2058"/>
                <a:gd name="T85" fmla="*/ 1874 h 2118"/>
                <a:gd name="T86" fmla="*/ 2057 w 2058"/>
                <a:gd name="T87" fmla="*/ 1869 h 2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58" h="2118">
                  <a:moveTo>
                    <a:pt x="2057" y="1869"/>
                  </a:moveTo>
                  <a:lnTo>
                    <a:pt x="2049" y="1863"/>
                  </a:lnTo>
                  <a:lnTo>
                    <a:pt x="2016" y="1829"/>
                  </a:lnTo>
                  <a:lnTo>
                    <a:pt x="1784" y="1611"/>
                  </a:lnTo>
                  <a:lnTo>
                    <a:pt x="865" y="757"/>
                  </a:lnTo>
                  <a:lnTo>
                    <a:pt x="428" y="360"/>
                  </a:lnTo>
                  <a:lnTo>
                    <a:pt x="390" y="327"/>
                  </a:lnTo>
                  <a:lnTo>
                    <a:pt x="353" y="293"/>
                  </a:lnTo>
                  <a:lnTo>
                    <a:pt x="344" y="285"/>
                  </a:lnTo>
                  <a:lnTo>
                    <a:pt x="336" y="277"/>
                  </a:lnTo>
                  <a:lnTo>
                    <a:pt x="267" y="216"/>
                  </a:lnTo>
                  <a:lnTo>
                    <a:pt x="206" y="165"/>
                  </a:lnTo>
                  <a:lnTo>
                    <a:pt x="138" y="104"/>
                  </a:lnTo>
                  <a:lnTo>
                    <a:pt x="51" y="31"/>
                  </a:lnTo>
                  <a:lnTo>
                    <a:pt x="13" y="3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9"/>
                  </a:lnTo>
                  <a:lnTo>
                    <a:pt x="11" y="28"/>
                  </a:lnTo>
                  <a:lnTo>
                    <a:pt x="65" y="100"/>
                  </a:lnTo>
                  <a:lnTo>
                    <a:pt x="198" y="253"/>
                  </a:lnTo>
                  <a:lnTo>
                    <a:pt x="303" y="372"/>
                  </a:lnTo>
                  <a:lnTo>
                    <a:pt x="340" y="411"/>
                  </a:lnTo>
                  <a:lnTo>
                    <a:pt x="376" y="452"/>
                  </a:lnTo>
                  <a:lnTo>
                    <a:pt x="380" y="458"/>
                  </a:lnTo>
                  <a:lnTo>
                    <a:pt x="384" y="461"/>
                  </a:lnTo>
                  <a:lnTo>
                    <a:pt x="790" y="910"/>
                  </a:lnTo>
                  <a:lnTo>
                    <a:pt x="1654" y="1840"/>
                  </a:lnTo>
                  <a:lnTo>
                    <a:pt x="1873" y="2075"/>
                  </a:lnTo>
                  <a:lnTo>
                    <a:pt x="1905" y="2111"/>
                  </a:lnTo>
                  <a:lnTo>
                    <a:pt x="1913" y="2118"/>
                  </a:lnTo>
                  <a:lnTo>
                    <a:pt x="1917" y="2118"/>
                  </a:lnTo>
                  <a:lnTo>
                    <a:pt x="1931" y="2114"/>
                  </a:lnTo>
                  <a:lnTo>
                    <a:pt x="1947" y="2107"/>
                  </a:lnTo>
                  <a:lnTo>
                    <a:pt x="1991" y="2067"/>
                  </a:lnTo>
                  <a:lnTo>
                    <a:pt x="2016" y="2030"/>
                  </a:lnTo>
                  <a:lnTo>
                    <a:pt x="2036" y="1988"/>
                  </a:lnTo>
                  <a:lnTo>
                    <a:pt x="2056" y="1920"/>
                  </a:lnTo>
                  <a:lnTo>
                    <a:pt x="2057" y="1895"/>
                  </a:lnTo>
                  <a:lnTo>
                    <a:pt x="2058" y="1874"/>
                  </a:lnTo>
                  <a:lnTo>
                    <a:pt x="2057" y="1869"/>
                  </a:lnTo>
                  <a:close/>
                </a:path>
              </a:pathLst>
            </a:custGeom>
            <a:solidFill>
              <a:srgbClr val="F0D1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70"/>
            <p:cNvSpPr>
              <a:spLocks/>
            </p:cNvSpPr>
            <p:nvPr/>
          </p:nvSpPr>
          <p:spPr bwMode="auto">
            <a:xfrm>
              <a:off x="4921250" y="4916488"/>
              <a:ext cx="1588" cy="1588"/>
            </a:xfrm>
            <a:custGeom>
              <a:avLst/>
              <a:gdLst>
                <a:gd name="T0" fmla="*/ 4 w 4"/>
                <a:gd name="T1" fmla="*/ 6 h 6"/>
                <a:gd name="T2" fmla="*/ 3 w 4"/>
                <a:gd name="T3" fmla="*/ 4 h 6"/>
                <a:gd name="T4" fmla="*/ 0 w 4"/>
                <a:gd name="T5" fmla="*/ 2 h 6"/>
                <a:gd name="T6" fmla="*/ 0 w 4"/>
                <a:gd name="T7" fmla="*/ 2 h 6"/>
                <a:gd name="T8" fmla="*/ 1 w 4"/>
                <a:gd name="T9" fmla="*/ 0 h 6"/>
                <a:gd name="T10" fmla="*/ 4 w 4"/>
                <a:gd name="T11" fmla="*/ 4 h 6"/>
                <a:gd name="T12" fmla="*/ 4 w 4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6">
                  <a:moveTo>
                    <a:pt x="4" y="6"/>
                  </a:moveTo>
                  <a:lnTo>
                    <a:pt x="3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0"/>
                  </a:lnTo>
                  <a:lnTo>
                    <a:pt x="4" y="4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6A6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373621" y="550862"/>
            <a:ext cx="1741488" cy="1774826"/>
            <a:chOff x="6796088" y="400050"/>
            <a:chExt cx="1741488" cy="1774826"/>
          </a:xfrm>
          <a:effectLst>
            <a:reflection blurRad="6350" stA="35000" endPos="90000" dir="5400000" sy="-100000" algn="bl" rotWithShape="0"/>
          </a:effectLst>
        </p:grpSpPr>
        <p:sp>
          <p:nvSpPr>
            <p:cNvPr id="36" name="Freeform 15"/>
            <p:cNvSpPr>
              <a:spLocks/>
            </p:cNvSpPr>
            <p:nvPr/>
          </p:nvSpPr>
          <p:spPr bwMode="auto">
            <a:xfrm>
              <a:off x="8358188" y="1990725"/>
              <a:ext cx="179388" cy="184150"/>
            </a:xfrm>
            <a:custGeom>
              <a:avLst/>
              <a:gdLst>
                <a:gd name="T0" fmla="*/ 369 w 452"/>
                <a:gd name="T1" fmla="*/ 364 h 464"/>
                <a:gd name="T2" fmla="*/ 288 w 452"/>
                <a:gd name="T3" fmla="*/ 271 h 464"/>
                <a:gd name="T4" fmla="*/ 187 w 452"/>
                <a:gd name="T5" fmla="*/ 159 h 464"/>
                <a:gd name="T6" fmla="*/ 137 w 452"/>
                <a:gd name="T7" fmla="*/ 103 h 464"/>
                <a:gd name="T8" fmla="*/ 90 w 452"/>
                <a:gd name="T9" fmla="*/ 50 h 464"/>
                <a:gd name="T10" fmla="*/ 61 w 452"/>
                <a:gd name="T11" fmla="*/ 23 h 464"/>
                <a:gd name="T12" fmla="*/ 34 w 452"/>
                <a:gd name="T13" fmla="*/ 0 h 464"/>
                <a:gd name="T14" fmla="*/ 27 w 452"/>
                <a:gd name="T15" fmla="*/ 13 h 464"/>
                <a:gd name="T16" fmla="*/ 20 w 452"/>
                <a:gd name="T17" fmla="*/ 26 h 464"/>
                <a:gd name="T18" fmla="*/ 10 w 452"/>
                <a:gd name="T19" fmla="*/ 41 h 464"/>
                <a:gd name="T20" fmla="*/ 0 w 452"/>
                <a:gd name="T21" fmla="*/ 55 h 464"/>
                <a:gd name="T22" fmla="*/ 26 w 452"/>
                <a:gd name="T23" fmla="*/ 84 h 464"/>
                <a:gd name="T24" fmla="*/ 53 w 452"/>
                <a:gd name="T25" fmla="*/ 112 h 464"/>
                <a:gd name="T26" fmla="*/ 105 w 452"/>
                <a:gd name="T27" fmla="*/ 160 h 464"/>
                <a:gd name="T28" fmla="*/ 160 w 452"/>
                <a:gd name="T29" fmla="*/ 207 h 464"/>
                <a:gd name="T30" fmla="*/ 267 w 452"/>
                <a:gd name="T31" fmla="*/ 306 h 464"/>
                <a:gd name="T32" fmla="*/ 358 w 452"/>
                <a:gd name="T33" fmla="*/ 385 h 464"/>
                <a:gd name="T34" fmla="*/ 430 w 452"/>
                <a:gd name="T35" fmla="*/ 448 h 464"/>
                <a:gd name="T36" fmla="*/ 449 w 452"/>
                <a:gd name="T37" fmla="*/ 464 h 464"/>
                <a:gd name="T38" fmla="*/ 452 w 452"/>
                <a:gd name="T39" fmla="*/ 459 h 464"/>
                <a:gd name="T40" fmla="*/ 436 w 452"/>
                <a:gd name="T41" fmla="*/ 439 h 464"/>
                <a:gd name="T42" fmla="*/ 369 w 452"/>
                <a:gd name="T43" fmla="*/ 364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52" h="464">
                  <a:moveTo>
                    <a:pt x="369" y="364"/>
                  </a:moveTo>
                  <a:lnTo>
                    <a:pt x="288" y="271"/>
                  </a:lnTo>
                  <a:lnTo>
                    <a:pt x="187" y="159"/>
                  </a:lnTo>
                  <a:lnTo>
                    <a:pt x="137" y="103"/>
                  </a:lnTo>
                  <a:lnTo>
                    <a:pt x="90" y="50"/>
                  </a:lnTo>
                  <a:lnTo>
                    <a:pt x="61" y="23"/>
                  </a:lnTo>
                  <a:lnTo>
                    <a:pt x="34" y="0"/>
                  </a:lnTo>
                  <a:lnTo>
                    <a:pt x="27" y="13"/>
                  </a:lnTo>
                  <a:lnTo>
                    <a:pt x="20" y="26"/>
                  </a:lnTo>
                  <a:lnTo>
                    <a:pt x="10" y="41"/>
                  </a:lnTo>
                  <a:lnTo>
                    <a:pt x="0" y="55"/>
                  </a:lnTo>
                  <a:lnTo>
                    <a:pt x="26" y="84"/>
                  </a:lnTo>
                  <a:lnTo>
                    <a:pt x="53" y="112"/>
                  </a:lnTo>
                  <a:lnTo>
                    <a:pt x="105" y="160"/>
                  </a:lnTo>
                  <a:lnTo>
                    <a:pt x="160" y="207"/>
                  </a:lnTo>
                  <a:lnTo>
                    <a:pt x="267" y="306"/>
                  </a:lnTo>
                  <a:lnTo>
                    <a:pt x="358" y="385"/>
                  </a:lnTo>
                  <a:lnTo>
                    <a:pt x="430" y="448"/>
                  </a:lnTo>
                  <a:lnTo>
                    <a:pt x="449" y="464"/>
                  </a:lnTo>
                  <a:lnTo>
                    <a:pt x="452" y="459"/>
                  </a:lnTo>
                  <a:lnTo>
                    <a:pt x="436" y="439"/>
                  </a:lnTo>
                  <a:lnTo>
                    <a:pt x="369" y="364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7954963" y="1552575"/>
              <a:ext cx="436563" cy="512763"/>
            </a:xfrm>
            <a:custGeom>
              <a:avLst/>
              <a:gdLst>
                <a:gd name="T0" fmla="*/ 1100 w 1103"/>
                <a:gd name="T1" fmla="*/ 843 h 1293"/>
                <a:gd name="T2" fmla="*/ 257 w 1103"/>
                <a:gd name="T3" fmla="*/ 0 h 1293"/>
                <a:gd name="T4" fmla="*/ 262 w 1103"/>
                <a:gd name="T5" fmla="*/ 6 h 1293"/>
                <a:gd name="T6" fmla="*/ 270 w 1103"/>
                <a:gd name="T7" fmla="*/ 27 h 1293"/>
                <a:gd name="T8" fmla="*/ 270 w 1103"/>
                <a:gd name="T9" fmla="*/ 71 h 1293"/>
                <a:gd name="T10" fmla="*/ 250 w 1103"/>
                <a:gd name="T11" fmla="*/ 149 h 1293"/>
                <a:gd name="T12" fmla="*/ 214 w 1103"/>
                <a:gd name="T13" fmla="*/ 238 h 1293"/>
                <a:gd name="T14" fmla="*/ 188 w 1103"/>
                <a:gd name="T15" fmla="*/ 285 h 1293"/>
                <a:gd name="T16" fmla="*/ 161 w 1103"/>
                <a:gd name="T17" fmla="*/ 329 h 1293"/>
                <a:gd name="T18" fmla="*/ 106 w 1103"/>
                <a:gd name="T19" fmla="*/ 399 h 1293"/>
                <a:gd name="T20" fmla="*/ 56 w 1103"/>
                <a:gd name="T21" fmla="*/ 444 h 1293"/>
                <a:gd name="T22" fmla="*/ 25 w 1103"/>
                <a:gd name="T23" fmla="*/ 457 h 1293"/>
                <a:gd name="T24" fmla="*/ 6 w 1103"/>
                <a:gd name="T25" fmla="*/ 456 h 1293"/>
                <a:gd name="T26" fmla="*/ 0 w 1103"/>
                <a:gd name="T27" fmla="*/ 451 h 1293"/>
                <a:gd name="T28" fmla="*/ 841 w 1103"/>
                <a:gd name="T29" fmla="*/ 1293 h 1293"/>
                <a:gd name="T30" fmla="*/ 853 w 1103"/>
                <a:gd name="T31" fmla="*/ 1291 h 1293"/>
                <a:gd name="T32" fmla="*/ 924 w 1103"/>
                <a:gd name="T33" fmla="*/ 1256 h 1293"/>
                <a:gd name="T34" fmla="*/ 985 w 1103"/>
                <a:gd name="T35" fmla="*/ 1201 h 1293"/>
                <a:gd name="T36" fmla="*/ 1016 w 1103"/>
                <a:gd name="T37" fmla="*/ 1158 h 1293"/>
                <a:gd name="T38" fmla="*/ 1026 w 1103"/>
                <a:gd name="T39" fmla="*/ 1144 h 1293"/>
                <a:gd name="T40" fmla="*/ 1036 w 1103"/>
                <a:gd name="T41" fmla="*/ 1129 h 1293"/>
                <a:gd name="T42" fmla="*/ 1043 w 1103"/>
                <a:gd name="T43" fmla="*/ 1116 h 1293"/>
                <a:gd name="T44" fmla="*/ 1050 w 1103"/>
                <a:gd name="T45" fmla="*/ 1103 h 1293"/>
                <a:gd name="T46" fmla="*/ 1073 w 1103"/>
                <a:gd name="T47" fmla="*/ 1051 h 1293"/>
                <a:gd name="T48" fmla="*/ 1096 w 1103"/>
                <a:gd name="T49" fmla="*/ 959 h 1293"/>
                <a:gd name="T50" fmla="*/ 1103 w 1103"/>
                <a:gd name="T51" fmla="*/ 859 h 1293"/>
                <a:gd name="T52" fmla="*/ 1100 w 1103"/>
                <a:gd name="T53" fmla="*/ 843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3" h="1293">
                  <a:moveTo>
                    <a:pt x="1100" y="843"/>
                  </a:moveTo>
                  <a:lnTo>
                    <a:pt x="257" y="0"/>
                  </a:lnTo>
                  <a:lnTo>
                    <a:pt x="262" y="6"/>
                  </a:lnTo>
                  <a:lnTo>
                    <a:pt x="270" y="27"/>
                  </a:lnTo>
                  <a:lnTo>
                    <a:pt x="270" y="71"/>
                  </a:lnTo>
                  <a:lnTo>
                    <a:pt x="250" y="149"/>
                  </a:lnTo>
                  <a:lnTo>
                    <a:pt x="214" y="238"/>
                  </a:lnTo>
                  <a:lnTo>
                    <a:pt x="188" y="285"/>
                  </a:lnTo>
                  <a:lnTo>
                    <a:pt x="161" y="329"/>
                  </a:lnTo>
                  <a:lnTo>
                    <a:pt x="106" y="399"/>
                  </a:lnTo>
                  <a:lnTo>
                    <a:pt x="56" y="444"/>
                  </a:lnTo>
                  <a:lnTo>
                    <a:pt x="25" y="457"/>
                  </a:lnTo>
                  <a:lnTo>
                    <a:pt x="6" y="456"/>
                  </a:lnTo>
                  <a:lnTo>
                    <a:pt x="0" y="451"/>
                  </a:lnTo>
                  <a:lnTo>
                    <a:pt x="841" y="1293"/>
                  </a:lnTo>
                  <a:lnTo>
                    <a:pt x="853" y="1291"/>
                  </a:lnTo>
                  <a:lnTo>
                    <a:pt x="924" y="1256"/>
                  </a:lnTo>
                  <a:lnTo>
                    <a:pt x="985" y="1201"/>
                  </a:lnTo>
                  <a:lnTo>
                    <a:pt x="1016" y="1158"/>
                  </a:lnTo>
                  <a:lnTo>
                    <a:pt x="1026" y="1144"/>
                  </a:lnTo>
                  <a:lnTo>
                    <a:pt x="1036" y="1129"/>
                  </a:lnTo>
                  <a:lnTo>
                    <a:pt x="1043" y="1116"/>
                  </a:lnTo>
                  <a:lnTo>
                    <a:pt x="1050" y="1103"/>
                  </a:lnTo>
                  <a:lnTo>
                    <a:pt x="1073" y="1051"/>
                  </a:lnTo>
                  <a:lnTo>
                    <a:pt x="1096" y="959"/>
                  </a:lnTo>
                  <a:lnTo>
                    <a:pt x="1103" y="859"/>
                  </a:lnTo>
                  <a:lnTo>
                    <a:pt x="1100" y="843"/>
                  </a:lnTo>
                  <a:close/>
                </a:path>
              </a:pathLst>
            </a:custGeom>
            <a:solidFill>
              <a:srgbClr val="BABC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7948613" y="1549400"/>
              <a:ext cx="112713" cy="184150"/>
            </a:xfrm>
            <a:custGeom>
              <a:avLst/>
              <a:gdLst>
                <a:gd name="T0" fmla="*/ 274 w 287"/>
                <a:gd name="T1" fmla="*/ 8 h 465"/>
                <a:gd name="T2" fmla="*/ 264 w 287"/>
                <a:gd name="T3" fmla="*/ 1 h 465"/>
                <a:gd name="T4" fmla="*/ 241 w 287"/>
                <a:gd name="T5" fmla="*/ 0 h 465"/>
                <a:gd name="T6" fmla="*/ 213 w 287"/>
                <a:gd name="T7" fmla="*/ 14 h 465"/>
                <a:gd name="T8" fmla="*/ 182 w 287"/>
                <a:gd name="T9" fmla="*/ 40 h 465"/>
                <a:gd name="T10" fmla="*/ 163 w 287"/>
                <a:gd name="T11" fmla="*/ 58 h 465"/>
                <a:gd name="T12" fmla="*/ 198 w 287"/>
                <a:gd name="T13" fmla="*/ 91 h 465"/>
                <a:gd name="T14" fmla="*/ 206 w 287"/>
                <a:gd name="T15" fmla="*/ 98 h 465"/>
                <a:gd name="T16" fmla="*/ 206 w 287"/>
                <a:gd name="T17" fmla="*/ 102 h 465"/>
                <a:gd name="T18" fmla="*/ 206 w 287"/>
                <a:gd name="T19" fmla="*/ 124 h 465"/>
                <a:gd name="T20" fmla="*/ 204 w 287"/>
                <a:gd name="T21" fmla="*/ 148 h 465"/>
                <a:gd name="T22" fmla="*/ 185 w 287"/>
                <a:gd name="T23" fmla="*/ 216 h 465"/>
                <a:gd name="T24" fmla="*/ 163 w 287"/>
                <a:gd name="T25" fmla="*/ 258 h 465"/>
                <a:gd name="T26" fmla="*/ 139 w 287"/>
                <a:gd name="T27" fmla="*/ 297 h 465"/>
                <a:gd name="T28" fmla="*/ 96 w 287"/>
                <a:gd name="T29" fmla="*/ 336 h 465"/>
                <a:gd name="T30" fmla="*/ 79 w 287"/>
                <a:gd name="T31" fmla="*/ 343 h 465"/>
                <a:gd name="T32" fmla="*/ 65 w 287"/>
                <a:gd name="T33" fmla="*/ 347 h 465"/>
                <a:gd name="T34" fmla="*/ 62 w 287"/>
                <a:gd name="T35" fmla="*/ 347 h 465"/>
                <a:gd name="T36" fmla="*/ 55 w 287"/>
                <a:gd name="T37" fmla="*/ 340 h 465"/>
                <a:gd name="T38" fmla="*/ 22 w 287"/>
                <a:gd name="T39" fmla="*/ 305 h 465"/>
                <a:gd name="T40" fmla="*/ 13 w 287"/>
                <a:gd name="T41" fmla="*/ 330 h 465"/>
                <a:gd name="T42" fmla="*/ 3 w 287"/>
                <a:gd name="T43" fmla="*/ 380 h 465"/>
                <a:gd name="T44" fmla="*/ 0 w 287"/>
                <a:gd name="T45" fmla="*/ 419 h 465"/>
                <a:gd name="T46" fmla="*/ 7 w 287"/>
                <a:gd name="T47" fmla="*/ 448 h 465"/>
                <a:gd name="T48" fmla="*/ 14 w 287"/>
                <a:gd name="T49" fmla="*/ 457 h 465"/>
                <a:gd name="T50" fmla="*/ 17 w 287"/>
                <a:gd name="T51" fmla="*/ 459 h 465"/>
                <a:gd name="T52" fmla="*/ 23 w 287"/>
                <a:gd name="T53" fmla="*/ 464 h 465"/>
                <a:gd name="T54" fmla="*/ 42 w 287"/>
                <a:gd name="T55" fmla="*/ 465 h 465"/>
                <a:gd name="T56" fmla="*/ 73 w 287"/>
                <a:gd name="T57" fmla="*/ 452 h 465"/>
                <a:gd name="T58" fmla="*/ 123 w 287"/>
                <a:gd name="T59" fmla="*/ 407 h 465"/>
                <a:gd name="T60" fmla="*/ 178 w 287"/>
                <a:gd name="T61" fmla="*/ 337 h 465"/>
                <a:gd name="T62" fmla="*/ 205 w 287"/>
                <a:gd name="T63" fmla="*/ 293 h 465"/>
                <a:gd name="T64" fmla="*/ 231 w 287"/>
                <a:gd name="T65" fmla="*/ 246 h 465"/>
                <a:gd name="T66" fmla="*/ 267 w 287"/>
                <a:gd name="T67" fmla="*/ 157 h 465"/>
                <a:gd name="T68" fmla="*/ 287 w 287"/>
                <a:gd name="T69" fmla="*/ 79 h 465"/>
                <a:gd name="T70" fmla="*/ 287 w 287"/>
                <a:gd name="T71" fmla="*/ 35 h 465"/>
                <a:gd name="T72" fmla="*/ 279 w 287"/>
                <a:gd name="T73" fmla="*/ 14 h 465"/>
                <a:gd name="T74" fmla="*/ 274 w 287"/>
                <a:gd name="T75" fmla="*/ 8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7" h="465">
                  <a:moveTo>
                    <a:pt x="274" y="8"/>
                  </a:moveTo>
                  <a:lnTo>
                    <a:pt x="264" y="1"/>
                  </a:lnTo>
                  <a:lnTo>
                    <a:pt x="241" y="0"/>
                  </a:lnTo>
                  <a:lnTo>
                    <a:pt x="213" y="14"/>
                  </a:lnTo>
                  <a:lnTo>
                    <a:pt x="182" y="40"/>
                  </a:lnTo>
                  <a:lnTo>
                    <a:pt x="163" y="58"/>
                  </a:lnTo>
                  <a:lnTo>
                    <a:pt x="198" y="91"/>
                  </a:lnTo>
                  <a:lnTo>
                    <a:pt x="206" y="98"/>
                  </a:lnTo>
                  <a:lnTo>
                    <a:pt x="206" y="102"/>
                  </a:lnTo>
                  <a:lnTo>
                    <a:pt x="206" y="124"/>
                  </a:lnTo>
                  <a:lnTo>
                    <a:pt x="204" y="148"/>
                  </a:lnTo>
                  <a:lnTo>
                    <a:pt x="185" y="216"/>
                  </a:lnTo>
                  <a:lnTo>
                    <a:pt x="163" y="258"/>
                  </a:lnTo>
                  <a:lnTo>
                    <a:pt x="139" y="297"/>
                  </a:lnTo>
                  <a:lnTo>
                    <a:pt x="96" y="336"/>
                  </a:lnTo>
                  <a:lnTo>
                    <a:pt x="79" y="343"/>
                  </a:lnTo>
                  <a:lnTo>
                    <a:pt x="65" y="347"/>
                  </a:lnTo>
                  <a:lnTo>
                    <a:pt x="62" y="347"/>
                  </a:lnTo>
                  <a:lnTo>
                    <a:pt x="55" y="340"/>
                  </a:lnTo>
                  <a:lnTo>
                    <a:pt x="22" y="305"/>
                  </a:lnTo>
                  <a:lnTo>
                    <a:pt x="13" y="330"/>
                  </a:lnTo>
                  <a:lnTo>
                    <a:pt x="3" y="380"/>
                  </a:lnTo>
                  <a:lnTo>
                    <a:pt x="0" y="419"/>
                  </a:lnTo>
                  <a:lnTo>
                    <a:pt x="7" y="448"/>
                  </a:lnTo>
                  <a:lnTo>
                    <a:pt x="14" y="457"/>
                  </a:lnTo>
                  <a:lnTo>
                    <a:pt x="17" y="459"/>
                  </a:lnTo>
                  <a:lnTo>
                    <a:pt x="23" y="464"/>
                  </a:lnTo>
                  <a:lnTo>
                    <a:pt x="42" y="465"/>
                  </a:lnTo>
                  <a:lnTo>
                    <a:pt x="73" y="452"/>
                  </a:lnTo>
                  <a:lnTo>
                    <a:pt x="123" y="407"/>
                  </a:lnTo>
                  <a:lnTo>
                    <a:pt x="178" y="337"/>
                  </a:lnTo>
                  <a:lnTo>
                    <a:pt x="205" y="293"/>
                  </a:lnTo>
                  <a:lnTo>
                    <a:pt x="231" y="246"/>
                  </a:lnTo>
                  <a:lnTo>
                    <a:pt x="267" y="157"/>
                  </a:lnTo>
                  <a:lnTo>
                    <a:pt x="287" y="79"/>
                  </a:lnTo>
                  <a:lnTo>
                    <a:pt x="287" y="35"/>
                  </a:lnTo>
                  <a:lnTo>
                    <a:pt x="279" y="14"/>
                  </a:lnTo>
                  <a:lnTo>
                    <a:pt x="274" y="8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796088" y="787400"/>
              <a:ext cx="417513" cy="350838"/>
            </a:xfrm>
            <a:custGeom>
              <a:avLst/>
              <a:gdLst>
                <a:gd name="T0" fmla="*/ 415 w 1051"/>
                <a:gd name="T1" fmla="*/ 303 h 884"/>
                <a:gd name="T2" fmla="*/ 440 w 1051"/>
                <a:gd name="T3" fmla="*/ 264 h 884"/>
                <a:gd name="T4" fmla="*/ 498 w 1051"/>
                <a:gd name="T5" fmla="*/ 204 h 884"/>
                <a:gd name="T6" fmla="*/ 569 w 1051"/>
                <a:gd name="T7" fmla="*/ 158 h 884"/>
                <a:gd name="T8" fmla="*/ 648 w 1051"/>
                <a:gd name="T9" fmla="*/ 130 h 884"/>
                <a:gd name="T10" fmla="*/ 735 w 1051"/>
                <a:gd name="T11" fmla="*/ 114 h 884"/>
                <a:gd name="T12" fmla="*/ 825 w 1051"/>
                <a:gd name="T13" fmla="*/ 113 h 884"/>
                <a:gd name="T14" fmla="*/ 917 w 1051"/>
                <a:gd name="T15" fmla="*/ 123 h 884"/>
                <a:gd name="T16" fmla="*/ 1007 w 1051"/>
                <a:gd name="T17" fmla="*/ 144 h 884"/>
                <a:gd name="T18" fmla="*/ 1051 w 1051"/>
                <a:gd name="T19" fmla="*/ 160 h 884"/>
                <a:gd name="T20" fmla="*/ 1050 w 1051"/>
                <a:gd name="T21" fmla="*/ 154 h 884"/>
                <a:gd name="T22" fmla="*/ 1051 w 1051"/>
                <a:gd name="T23" fmla="*/ 152 h 884"/>
                <a:gd name="T24" fmla="*/ 1009 w 1051"/>
                <a:gd name="T25" fmla="*/ 130 h 884"/>
                <a:gd name="T26" fmla="*/ 922 w 1051"/>
                <a:gd name="T27" fmla="*/ 88 h 884"/>
                <a:gd name="T28" fmla="*/ 832 w 1051"/>
                <a:gd name="T29" fmla="*/ 55 h 884"/>
                <a:gd name="T30" fmla="*/ 742 w 1051"/>
                <a:gd name="T31" fmla="*/ 27 h 884"/>
                <a:gd name="T32" fmla="*/ 652 w 1051"/>
                <a:gd name="T33" fmla="*/ 9 h 884"/>
                <a:gd name="T34" fmla="*/ 564 w 1051"/>
                <a:gd name="T35" fmla="*/ 0 h 884"/>
                <a:gd name="T36" fmla="*/ 481 w 1051"/>
                <a:gd name="T37" fmla="*/ 3 h 884"/>
                <a:gd name="T38" fmla="*/ 402 w 1051"/>
                <a:gd name="T39" fmla="*/ 18 h 884"/>
                <a:gd name="T40" fmla="*/ 366 w 1051"/>
                <a:gd name="T41" fmla="*/ 31 h 884"/>
                <a:gd name="T42" fmla="*/ 300 w 1051"/>
                <a:gd name="T43" fmla="*/ 60 h 884"/>
                <a:gd name="T44" fmla="*/ 192 w 1051"/>
                <a:gd name="T45" fmla="*/ 119 h 884"/>
                <a:gd name="T46" fmla="*/ 112 w 1051"/>
                <a:gd name="T47" fmla="*/ 185 h 884"/>
                <a:gd name="T48" fmla="*/ 56 w 1051"/>
                <a:gd name="T49" fmla="*/ 258 h 884"/>
                <a:gd name="T50" fmla="*/ 21 w 1051"/>
                <a:gd name="T51" fmla="*/ 334 h 884"/>
                <a:gd name="T52" fmla="*/ 3 w 1051"/>
                <a:gd name="T53" fmla="*/ 415 h 884"/>
                <a:gd name="T54" fmla="*/ 0 w 1051"/>
                <a:gd name="T55" fmla="*/ 500 h 884"/>
                <a:gd name="T56" fmla="*/ 9 w 1051"/>
                <a:gd name="T57" fmla="*/ 590 h 884"/>
                <a:gd name="T58" fmla="*/ 18 w 1051"/>
                <a:gd name="T59" fmla="*/ 636 h 884"/>
                <a:gd name="T60" fmla="*/ 24 w 1051"/>
                <a:gd name="T61" fmla="*/ 661 h 884"/>
                <a:gd name="T62" fmla="*/ 41 w 1051"/>
                <a:gd name="T63" fmla="*/ 708 h 884"/>
                <a:gd name="T64" fmla="*/ 66 w 1051"/>
                <a:gd name="T65" fmla="*/ 748 h 884"/>
                <a:gd name="T66" fmla="*/ 99 w 1051"/>
                <a:gd name="T67" fmla="*/ 786 h 884"/>
                <a:gd name="T68" fmla="*/ 136 w 1051"/>
                <a:gd name="T69" fmla="*/ 817 h 884"/>
                <a:gd name="T70" fmla="*/ 180 w 1051"/>
                <a:gd name="T71" fmla="*/ 843 h 884"/>
                <a:gd name="T72" fmla="*/ 231 w 1051"/>
                <a:gd name="T73" fmla="*/ 863 h 884"/>
                <a:gd name="T74" fmla="*/ 285 w 1051"/>
                <a:gd name="T75" fmla="*/ 879 h 884"/>
                <a:gd name="T76" fmla="*/ 315 w 1051"/>
                <a:gd name="T77" fmla="*/ 884 h 884"/>
                <a:gd name="T78" fmla="*/ 309 w 1051"/>
                <a:gd name="T79" fmla="*/ 848 h 884"/>
                <a:gd name="T80" fmla="*/ 304 w 1051"/>
                <a:gd name="T81" fmla="*/ 774 h 884"/>
                <a:gd name="T82" fmla="*/ 304 w 1051"/>
                <a:gd name="T83" fmla="*/ 699 h 884"/>
                <a:gd name="T84" fmla="*/ 309 w 1051"/>
                <a:gd name="T85" fmla="*/ 624 h 884"/>
                <a:gd name="T86" fmla="*/ 322 w 1051"/>
                <a:gd name="T87" fmla="*/ 550 h 884"/>
                <a:gd name="T88" fmla="*/ 340 w 1051"/>
                <a:gd name="T89" fmla="*/ 476 h 884"/>
                <a:gd name="T90" fmla="*/ 366 w 1051"/>
                <a:gd name="T91" fmla="*/ 404 h 884"/>
                <a:gd name="T92" fmla="*/ 397 w 1051"/>
                <a:gd name="T93" fmla="*/ 336 h 884"/>
                <a:gd name="T94" fmla="*/ 415 w 1051"/>
                <a:gd name="T95" fmla="*/ 303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51" h="884">
                  <a:moveTo>
                    <a:pt x="415" y="303"/>
                  </a:moveTo>
                  <a:lnTo>
                    <a:pt x="440" y="264"/>
                  </a:lnTo>
                  <a:lnTo>
                    <a:pt x="498" y="204"/>
                  </a:lnTo>
                  <a:lnTo>
                    <a:pt x="569" y="158"/>
                  </a:lnTo>
                  <a:lnTo>
                    <a:pt x="648" y="130"/>
                  </a:lnTo>
                  <a:lnTo>
                    <a:pt x="735" y="114"/>
                  </a:lnTo>
                  <a:lnTo>
                    <a:pt x="825" y="113"/>
                  </a:lnTo>
                  <a:lnTo>
                    <a:pt x="917" y="123"/>
                  </a:lnTo>
                  <a:lnTo>
                    <a:pt x="1007" y="144"/>
                  </a:lnTo>
                  <a:lnTo>
                    <a:pt x="1051" y="160"/>
                  </a:lnTo>
                  <a:lnTo>
                    <a:pt x="1050" y="154"/>
                  </a:lnTo>
                  <a:lnTo>
                    <a:pt x="1051" y="152"/>
                  </a:lnTo>
                  <a:lnTo>
                    <a:pt x="1009" y="130"/>
                  </a:lnTo>
                  <a:lnTo>
                    <a:pt x="922" y="88"/>
                  </a:lnTo>
                  <a:lnTo>
                    <a:pt x="832" y="55"/>
                  </a:lnTo>
                  <a:lnTo>
                    <a:pt x="742" y="27"/>
                  </a:lnTo>
                  <a:lnTo>
                    <a:pt x="652" y="9"/>
                  </a:lnTo>
                  <a:lnTo>
                    <a:pt x="564" y="0"/>
                  </a:lnTo>
                  <a:lnTo>
                    <a:pt x="481" y="3"/>
                  </a:lnTo>
                  <a:lnTo>
                    <a:pt x="402" y="18"/>
                  </a:lnTo>
                  <a:lnTo>
                    <a:pt x="366" y="31"/>
                  </a:lnTo>
                  <a:lnTo>
                    <a:pt x="300" y="60"/>
                  </a:lnTo>
                  <a:lnTo>
                    <a:pt x="192" y="119"/>
                  </a:lnTo>
                  <a:lnTo>
                    <a:pt x="112" y="185"/>
                  </a:lnTo>
                  <a:lnTo>
                    <a:pt x="56" y="258"/>
                  </a:lnTo>
                  <a:lnTo>
                    <a:pt x="21" y="334"/>
                  </a:lnTo>
                  <a:lnTo>
                    <a:pt x="3" y="415"/>
                  </a:lnTo>
                  <a:lnTo>
                    <a:pt x="0" y="500"/>
                  </a:lnTo>
                  <a:lnTo>
                    <a:pt x="9" y="590"/>
                  </a:lnTo>
                  <a:lnTo>
                    <a:pt x="18" y="636"/>
                  </a:lnTo>
                  <a:lnTo>
                    <a:pt x="24" y="661"/>
                  </a:lnTo>
                  <a:lnTo>
                    <a:pt x="41" y="708"/>
                  </a:lnTo>
                  <a:lnTo>
                    <a:pt x="66" y="748"/>
                  </a:lnTo>
                  <a:lnTo>
                    <a:pt x="99" y="786"/>
                  </a:lnTo>
                  <a:lnTo>
                    <a:pt x="136" y="817"/>
                  </a:lnTo>
                  <a:lnTo>
                    <a:pt x="180" y="843"/>
                  </a:lnTo>
                  <a:lnTo>
                    <a:pt x="231" y="863"/>
                  </a:lnTo>
                  <a:lnTo>
                    <a:pt x="285" y="879"/>
                  </a:lnTo>
                  <a:lnTo>
                    <a:pt x="315" y="884"/>
                  </a:lnTo>
                  <a:lnTo>
                    <a:pt x="309" y="848"/>
                  </a:lnTo>
                  <a:lnTo>
                    <a:pt x="304" y="774"/>
                  </a:lnTo>
                  <a:lnTo>
                    <a:pt x="304" y="699"/>
                  </a:lnTo>
                  <a:lnTo>
                    <a:pt x="309" y="624"/>
                  </a:lnTo>
                  <a:lnTo>
                    <a:pt x="322" y="550"/>
                  </a:lnTo>
                  <a:lnTo>
                    <a:pt x="340" y="476"/>
                  </a:lnTo>
                  <a:lnTo>
                    <a:pt x="366" y="404"/>
                  </a:lnTo>
                  <a:lnTo>
                    <a:pt x="397" y="336"/>
                  </a:lnTo>
                  <a:lnTo>
                    <a:pt x="415" y="303"/>
                  </a:lnTo>
                  <a:close/>
                </a:path>
              </a:pathLst>
            </a:custGeom>
            <a:solidFill>
              <a:srgbClr val="7FC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9"/>
            <p:cNvSpPr>
              <a:spLocks/>
            </p:cNvSpPr>
            <p:nvPr/>
          </p:nvSpPr>
          <p:spPr bwMode="auto">
            <a:xfrm>
              <a:off x="7104063" y="431800"/>
              <a:ext cx="158750" cy="414338"/>
            </a:xfrm>
            <a:custGeom>
              <a:avLst/>
              <a:gdLst>
                <a:gd name="T0" fmla="*/ 212 w 396"/>
                <a:gd name="T1" fmla="*/ 205 h 1047"/>
                <a:gd name="T2" fmla="*/ 232 w 396"/>
                <a:gd name="T3" fmla="*/ 173 h 1047"/>
                <a:gd name="T4" fmla="*/ 274 w 396"/>
                <a:gd name="T5" fmla="*/ 113 h 1047"/>
                <a:gd name="T6" fmla="*/ 321 w 396"/>
                <a:gd name="T7" fmla="*/ 62 h 1047"/>
                <a:gd name="T8" fmla="*/ 370 w 396"/>
                <a:gd name="T9" fmla="*/ 20 h 1047"/>
                <a:gd name="T10" fmla="*/ 396 w 396"/>
                <a:gd name="T11" fmla="*/ 0 h 1047"/>
                <a:gd name="T12" fmla="*/ 354 w 396"/>
                <a:gd name="T13" fmla="*/ 11 h 1047"/>
                <a:gd name="T14" fmla="*/ 274 w 396"/>
                <a:gd name="T15" fmla="*/ 38 h 1047"/>
                <a:gd name="T16" fmla="*/ 202 w 396"/>
                <a:gd name="T17" fmla="*/ 74 h 1047"/>
                <a:gd name="T18" fmla="*/ 138 w 396"/>
                <a:gd name="T19" fmla="*/ 121 h 1047"/>
                <a:gd name="T20" fmla="*/ 85 w 396"/>
                <a:gd name="T21" fmla="*/ 183 h 1047"/>
                <a:gd name="T22" fmla="*/ 44 w 396"/>
                <a:gd name="T23" fmla="*/ 261 h 1047"/>
                <a:gd name="T24" fmla="*/ 15 w 396"/>
                <a:gd name="T25" fmla="*/ 357 h 1047"/>
                <a:gd name="T26" fmla="*/ 1 w 396"/>
                <a:gd name="T27" fmla="*/ 475 h 1047"/>
                <a:gd name="T28" fmla="*/ 0 w 396"/>
                <a:gd name="T29" fmla="*/ 543 h 1047"/>
                <a:gd name="T30" fmla="*/ 1 w 396"/>
                <a:gd name="T31" fmla="*/ 576 h 1047"/>
                <a:gd name="T32" fmla="*/ 13 w 396"/>
                <a:gd name="T33" fmla="*/ 640 h 1047"/>
                <a:gd name="T34" fmla="*/ 33 w 396"/>
                <a:gd name="T35" fmla="*/ 707 h 1047"/>
                <a:gd name="T36" fmla="*/ 63 w 396"/>
                <a:gd name="T37" fmla="*/ 771 h 1047"/>
                <a:gd name="T38" fmla="*/ 120 w 396"/>
                <a:gd name="T39" fmla="*/ 869 h 1047"/>
                <a:gd name="T40" fmla="*/ 217 w 396"/>
                <a:gd name="T41" fmla="*/ 990 h 1047"/>
                <a:gd name="T42" fmla="*/ 274 w 396"/>
                <a:gd name="T43" fmla="*/ 1047 h 1047"/>
                <a:gd name="T44" fmla="*/ 277 w 396"/>
                <a:gd name="T45" fmla="*/ 1047 h 1047"/>
                <a:gd name="T46" fmla="*/ 254 w 396"/>
                <a:gd name="T47" fmla="*/ 996 h 1047"/>
                <a:gd name="T48" fmla="*/ 215 w 396"/>
                <a:gd name="T49" fmla="*/ 887 h 1047"/>
                <a:gd name="T50" fmla="*/ 182 w 396"/>
                <a:gd name="T51" fmla="*/ 773 h 1047"/>
                <a:gd name="T52" fmla="*/ 159 w 396"/>
                <a:gd name="T53" fmla="*/ 659 h 1047"/>
                <a:gd name="T54" fmla="*/ 147 w 396"/>
                <a:gd name="T55" fmla="*/ 547 h 1047"/>
                <a:gd name="T56" fmla="*/ 149 w 396"/>
                <a:gd name="T57" fmla="*/ 438 h 1047"/>
                <a:gd name="T58" fmla="*/ 162 w 396"/>
                <a:gd name="T59" fmla="*/ 337 h 1047"/>
                <a:gd name="T60" fmla="*/ 192 w 396"/>
                <a:gd name="T61" fmla="*/ 245 h 1047"/>
                <a:gd name="T62" fmla="*/ 212 w 396"/>
                <a:gd name="T63" fmla="*/ 205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6" h="1047">
                  <a:moveTo>
                    <a:pt x="212" y="205"/>
                  </a:moveTo>
                  <a:lnTo>
                    <a:pt x="232" y="173"/>
                  </a:lnTo>
                  <a:lnTo>
                    <a:pt x="274" y="113"/>
                  </a:lnTo>
                  <a:lnTo>
                    <a:pt x="321" y="62"/>
                  </a:lnTo>
                  <a:lnTo>
                    <a:pt x="370" y="20"/>
                  </a:lnTo>
                  <a:lnTo>
                    <a:pt x="396" y="0"/>
                  </a:lnTo>
                  <a:lnTo>
                    <a:pt x="354" y="11"/>
                  </a:lnTo>
                  <a:lnTo>
                    <a:pt x="274" y="38"/>
                  </a:lnTo>
                  <a:lnTo>
                    <a:pt x="202" y="74"/>
                  </a:lnTo>
                  <a:lnTo>
                    <a:pt x="138" y="121"/>
                  </a:lnTo>
                  <a:lnTo>
                    <a:pt x="85" y="183"/>
                  </a:lnTo>
                  <a:lnTo>
                    <a:pt x="44" y="261"/>
                  </a:lnTo>
                  <a:lnTo>
                    <a:pt x="15" y="357"/>
                  </a:lnTo>
                  <a:lnTo>
                    <a:pt x="1" y="475"/>
                  </a:lnTo>
                  <a:lnTo>
                    <a:pt x="0" y="543"/>
                  </a:lnTo>
                  <a:lnTo>
                    <a:pt x="1" y="576"/>
                  </a:lnTo>
                  <a:lnTo>
                    <a:pt x="13" y="640"/>
                  </a:lnTo>
                  <a:lnTo>
                    <a:pt x="33" y="707"/>
                  </a:lnTo>
                  <a:lnTo>
                    <a:pt x="63" y="771"/>
                  </a:lnTo>
                  <a:lnTo>
                    <a:pt x="120" y="869"/>
                  </a:lnTo>
                  <a:lnTo>
                    <a:pt x="217" y="990"/>
                  </a:lnTo>
                  <a:lnTo>
                    <a:pt x="274" y="1047"/>
                  </a:lnTo>
                  <a:lnTo>
                    <a:pt x="277" y="1047"/>
                  </a:lnTo>
                  <a:lnTo>
                    <a:pt x="254" y="996"/>
                  </a:lnTo>
                  <a:lnTo>
                    <a:pt x="215" y="887"/>
                  </a:lnTo>
                  <a:lnTo>
                    <a:pt x="182" y="773"/>
                  </a:lnTo>
                  <a:lnTo>
                    <a:pt x="159" y="659"/>
                  </a:lnTo>
                  <a:lnTo>
                    <a:pt x="147" y="547"/>
                  </a:lnTo>
                  <a:lnTo>
                    <a:pt x="149" y="438"/>
                  </a:lnTo>
                  <a:lnTo>
                    <a:pt x="162" y="337"/>
                  </a:lnTo>
                  <a:lnTo>
                    <a:pt x="192" y="245"/>
                  </a:lnTo>
                  <a:lnTo>
                    <a:pt x="212" y="205"/>
                  </a:lnTo>
                  <a:close/>
                </a:path>
              </a:pathLst>
            </a:custGeom>
            <a:solidFill>
              <a:srgbClr val="7FC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0"/>
            <p:cNvSpPr>
              <a:spLocks/>
            </p:cNvSpPr>
            <p:nvPr/>
          </p:nvSpPr>
          <p:spPr bwMode="auto">
            <a:xfrm>
              <a:off x="6916738" y="831850"/>
              <a:ext cx="449263" cy="504825"/>
            </a:xfrm>
            <a:custGeom>
              <a:avLst/>
              <a:gdLst>
                <a:gd name="T0" fmla="*/ 1049 w 1130"/>
                <a:gd name="T1" fmla="*/ 408 h 1271"/>
                <a:gd name="T2" fmla="*/ 945 w 1130"/>
                <a:gd name="T3" fmla="*/ 290 h 1271"/>
                <a:gd name="T4" fmla="*/ 811 w 1130"/>
                <a:gd name="T5" fmla="*/ 136 h 1271"/>
                <a:gd name="T6" fmla="*/ 757 w 1130"/>
                <a:gd name="T7" fmla="*/ 66 h 1271"/>
                <a:gd name="T8" fmla="*/ 747 w 1130"/>
                <a:gd name="T9" fmla="*/ 47 h 1271"/>
                <a:gd name="T10" fmla="*/ 703 w 1130"/>
                <a:gd name="T11" fmla="*/ 31 h 1271"/>
                <a:gd name="T12" fmla="*/ 613 w 1130"/>
                <a:gd name="T13" fmla="*/ 10 h 1271"/>
                <a:gd name="T14" fmla="*/ 521 w 1130"/>
                <a:gd name="T15" fmla="*/ 0 h 1271"/>
                <a:gd name="T16" fmla="*/ 431 w 1130"/>
                <a:gd name="T17" fmla="*/ 1 h 1271"/>
                <a:gd name="T18" fmla="*/ 344 w 1130"/>
                <a:gd name="T19" fmla="*/ 17 h 1271"/>
                <a:gd name="T20" fmla="*/ 265 w 1130"/>
                <a:gd name="T21" fmla="*/ 45 h 1271"/>
                <a:gd name="T22" fmla="*/ 194 w 1130"/>
                <a:gd name="T23" fmla="*/ 91 h 1271"/>
                <a:gd name="T24" fmla="*/ 136 w 1130"/>
                <a:gd name="T25" fmla="*/ 151 h 1271"/>
                <a:gd name="T26" fmla="*/ 111 w 1130"/>
                <a:gd name="T27" fmla="*/ 190 h 1271"/>
                <a:gd name="T28" fmla="*/ 93 w 1130"/>
                <a:gd name="T29" fmla="*/ 223 h 1271"/>
                <a:gd name="T30" fmla="*/ 62 w 1130"/>
                <a:gd name="T31" fmla="*/ 291 h 1271"/>
                <a:gd name="T32" fmla="*/ 36 w 1130"/>
                <a:gd name="T33" fmla="*/ 363 h 1271"/>
                <a:gd name="T34" fmla="*/ 18 w 1130"/>
                <a:gd name="T35" fmla="*/ 437 h 1271"/>
                <a:gd name="T36" fmla="*/ 5 w 1130"/>
                <a:gd name="T37" fmla="*/ 511 h 1271"/>
                <a:gd name="T38" fmla="*/ 0 w 1130"/>
                <a:gd name="T39" fmla="*/ 586 h 1271"/>
                <a:gd name="T40" fmla="*/ 0 w 1130"/>
                <a:gd name="T41" fmla="*/ 661 h 1271"/>
                <a:gd name="T42" fmla="*/ 5 w 1130"/>
                <a:gd name="T43" fmla="*/ 735 h 1271"/>
                <a:gd name="T44" fmla="*/ 11 w 1130"/>
                <a:gd name="T45" fmla="*/ 771 h 1271"/>
                <a:gd name="T46" fmla="*/ 20 w 1130"/>
                <a:gd name="T47" fmla="*/ 824 h 1271"/>
                <a:gd name="T48" fmla="*/ 53 w 1130"/>
                <a:gd name="T49" fmla="*/ 928 h 1271"/>
                <a:gd name="T50" fmla="*/ 97 w 1130"/>
                <a:gd name="T51" fmla="*/ 1022 h 1271"/>
                <a:gd name="T52" fmla="*/ 155 w 1130"/>
                <a:gd name="T53" fmla="*/ 1105 h 1271"/>
                <a:gd name="T54" fmla="*/ 190 w 1130"/>
                <a:gd name="T55" fmla="*/ 1143 h 1271"/>
                <a:gd name="T56" fmla="*/ 211 w 1130"/>
                <a:gd name="T57" fmla="*/ 1162 h 1271"/>
                <a:gd name="T58" fmla="*/ 254 w 1130"/>
                <a:gd name="T59" fmla="*/ 1197 h 1271"/>
                <a:gd name="T60" fmla="*/ 299 w 1130"/>
                <a:gd name="T61" fmla="*/ 1225 h 1271"/>
                <a:gd name="T62" fmla="*/ 346 w 1130"/>
                <a:gd name="T63" fmla="*/ 1247 h 1271"/>
                <a:gd name="T64" fmla="*/ 394 w 1130"/>
                <a:gd name="T65" fmla="*/ 1261 h 1271"/>
                <a:gd name="T66" fmla="*/ 443 w 1130"/>
                <a:gd name="T67" fmla="*/ 1269 h 1271"/>
                <a:gd name="T68" fmla="*/ 492 w 1130"/>
                <a:gd name="T69" fmla="*/ 1271 h 1271"/>
                <a:gd name="T70" fmla="*/ 540 w 1130"/>
                <a:gd name="T71" fmla="*/ 1267 h 1271"/>
                <a:gd name="T72" fmla="*/ 614 w 1130"/>
                <a:gd name="T73" fmla="*/ 1249 h 1271"/>
                <a:gd name="T74" fmla="*/ 707 w 1130"/>
                <a:gd name="T75" fmla="*/ 1204 h 1271"/>
                <a:gd name="T76" fmla="*/ 795 w 1130"/>
                <a:gd name="T77" fmla="*/ 1135 h 1271"/>
                <a:gd name="T78" fmla="*/ 873 w 1130"/>
                <a:gd name="T79" fmla="*/ 1043 h 1271"/>
                <a:gd name="T80" fmla="*/ 908 w 1130"/>
                <a:gd name="T81" fmla="*/ 987 h 1271"/>
                <a:gd name="T82" fmla="*/ 979 w 1130"/>
                <a:gd name="T83" fmla="*/ 862 h 1271"/>
                <a:gd name="T84" fmla="*/ 1068 w 1130"/>
                <a:gd name="T85" fmla="*/ 687 h 1271"/>
                <a:gd name="T86" fmla="*/ 1107 w 1130"/>
                <a:gd name="T87" fmla="*/ 577 h 1271"/>
                <a:gd name="T88" fmla="*/ 1118 w 1130"/>
                <a:gd name="T89" fmla="*/ 523 h 1271"/>
                <a:gd name="T90" fmla="*/ 1125 w 1130"/>
                <a:gd name="T91" fmla="*/ 512 h 1271"/>
                <a:gd name="T92" fmla="*/ 1130 w 1130"/>
                <a:gd name="T93" fmla="*/ 498 h 1271"/>
                <a:gd name="T94" fmla="*/ 1126 w 1130"/>
                <a:gd name="T95" fmla="*/ 494 h 1271"/>
                <a:gd name="T96" fmla="*/ 1122 w 1130"/>
                <a:gd name="T97" fmla="*/ 490 h 1271"/>
                <a:gd name="T98" fmla="*/ 1084 w 1130"/>
                <a:gd name="T99" fmla="*/ 448 h 1271"/>
                <a:gd name="T100" fmla="*/ 1049 w 1130"/>
                <a:gd name="T101" fmla="*/ 408 h 1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30" h="1271">
                  <a:moveTo>
                    <a:pt x="1049" y="408"/>
                  </a:moveTo>
                  <a:lnTo>
                    <a:pt x="945" y="290"/>
                  </a:lnTo>
                  <a:lnTo>
                    <a:pt x="811" y="136"/>
                  </a:lnTo>
                  <a:lnTo>
                    <a:pt x="757" y="66"/>
                  </a:lnTo>
                  <a:lnTo>
                    <a:pt x="747" y="47"/>
                  </a:lnTo>
                  <a:lnTo>
                    <a:pt x="703" y="31"/>
                  </a:lnTo>
                  <a:lnTo>
                    <a:pt x="613" y="10"/>
                  </a:lnTo>
                  <a:lnTo>
                    <a:pt x="521" y="0"/>
                  </a:lnTo>
                  <a:lnTo>
                    <a:pt x="431" y="1"/>
                  </a:lnTo>
                  <a:lnTo>
                    <a:pt x="344" y="17"/>
                  </a:lnTo>
                  <a:lnTo>
                    <a:pt x="265" y="45"/>
                  </a:lnTo>
                  <a:lnTo>
                    <a:pt x="194" y="91"/>
                  </a:lnTo>
                  <a:lnTo>
                    <a:pt x="136" y="151"/>
                  </a:lnTo>
                  <a:lnTo>
                    <a:pt x="111" y="190"/>
                  </a:lnTo>
                  <a:lnTo>
                    <a:pt x="93" y="223"/>
                  </a:lnTo>
                  <a:lnTo>
                    <a:pt x="62" y="291"/>
                  </a:lnTo>
                  <a:lnTo>
                    <a:pt x="36" y="363"/>
                  </a:lnTo>
                  <a:lnTo>
                    <a:pt x="18" y="437"/>
                  </a:lnTo>
                  <a:lnTo>
                    <a:pt x="5" y="511"/>
                  </a:lnTo>
                  <a:lnTo>
                    <a:pt x="0" y="586"/>
                  </a:lnTo>
                  <a:lnTo>
                    <a:pt x="0" y="661"/>
                  </a:lnTo>
                  <a:lnTo>
                    <a:pt x="5" y="735"/>
                  </a:lnTo>
                  <a:lnTo>
                    <a:pt x="11" y="771"/>
                  </a:lnTo>
                  <a:lnTo>
                    <a:pt x="20" y="824"/>
                  </a:lnTo>
                  <a:lnTo>
                    <a:pt x="53" y="928"/>
                  </a:lnTo>
                  <a:lnTo>
                    <a:pt x="97" y="1022"/>
                  </a:lnTo>
                  <a:lnTo>
                    <a:pt x="155" y="1105"/>
                  </a:lnTo>
                  <a:lnTo>
                    <a:pt x="190" y="1143"/>
                  </a:lnTo>
                  <a:lnTo>
                    <a:pt x="211" y="1162"/>
                  </a:lnTo>
                  <a:lnTo>
                    <a:pt x="254" y="1197"/>
                  </a:lnTo>
                  <a:lnTo>
                    <a:pt x="299" y="1225"/>
                  </a:lnTo>
                  <a:lnTo>
                    <a:pt x="346" y="1247"/>
                  </a:lnTo>
                  <a:lnTo>
                    <a:pt x="394" y="1261"/>
                  </a:lnTo>
                  <a:lnTo>
                    <a:pt x="443" y="1269"/>
                  </a:lnTo>
                  <a:lnTo>
                    <a:pt x="492" y="1271"/>
                  </a:lnTo>
                  <a:lnTo>
                    <a:pt x="540" y="1267"/>
                  </a:lnTo>
                  <a:lnTo>
                    <a:pt x="614" y="1249"/>
                  </a:lnTo>
                  <a:lnTo>
                    <a:pt x="707" y="1204"/>
                  </a:lnTo>
                  <a:lnTo>
                    <a:pt x="795" y="1135"/>
                  </a:lnTo>
                  <a:lnTo>
                    <a:pt x="873" y="1043"/>
                  </a:lnTo>
                  <a:lnTo>
                    <a:pt x="908" y="987"/>
                  </a:lnTo>
                  <a:lnTo>
                    <a:pt x="979" y="862"/>
                  </a:lnTo>
                  <a:lnTo>
                    <a:pt x="1068" y="687"/>
                  </a:lnTo>
                  <a:lnTo>
                    <a:pt x="1107" y="577"/>
                  </a:lnTo>
                  <a:lnTo>
                    <a:pt x="1118" y="523"/>
                  </a:lnTo>
                  <a:lnTo>
                    <a:pt x="1125" y="512"/>
                  </a:lnTo>
                  <a:lnTo>
                    <a:pt x="1130" y="498"/>
                  </a:lnTo>
                  <a:lnTo>
                    <a:pt x="1126" y="494"/>
                  </a:lnTo>
                  <a:lnTo>
                    <a:pt x="1122" y="490"/>
                  </a:lnTo>
                  <a:lnTo>
                    <a:pt x="1084" y="448"/>
                  </a:lnTo>
                  <a:lnTo>
                    <a:pt x="1049" y="408"/>
                  </a:lnTo>
                  <a:close/>
                </a:path>
              </a:pathLst>
            </a:custGeom>
            <a:solidFill>
              <a:srgbClr val="89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1"/>
            <p:cNvSpPr>
              <a:spLocks/>
            </p:cNvSpPr>
            <p:nvPr/>
          </p:nvSpPr>
          <p:spPr bwMode="auto">
            <a:xfrm>
              <a:off x="7162800" y="400050"/>
              <a:ext cx="387350" cy="588963"/>
            </a:xfrm>
            <a:custGeom>
              <a:avLst/>
              <a:gdLst>
                <a:gd name="T0" fmla="*/ 65 w 975"/>
                <a:gd name="T1" fmla="*/ 284 h 1487"/>
                <a:gd name="T2" fmla="*/ 45 w 975"/>
                <a:gd name="T3" fmla="*/ 324 h 1487"/>
                <a:gd name="T4" fmla="*/ 15 w 975"/>
                <a:gd name="T5" fmla="*/ 416 h 1487"/>
                <a:gd name="T6" fmla="*/ 2 w 975"/>
                <a:gd name="T7" fmla="*/ 517 h 1487"/>
                <a:gd name="T8" fmla="*/ 0 w 975"/>
                <a:gd name="T9" fmla="*/ 626 h 1487"/>
                <a:gd name="T10" fmla="*/ 12 w 975"/>
                <a:gd name="T11" fmla="*/ 738 h 1487"/>
                <a:gd name="T12" fmla="*/ 35 w 975"/>
                <a:gd name="T13" fmla="*/ 852 h 1487"/>
                <a:gd name="T14" fmla="*/ 68 w 975"/>
                <a:gd name="T15" fmla="*/ 966 h 1487"/>
                <a:gd name="T16" fmla="*/ 107 w 975"/>
                <a:gd name="T17" fmla="*/ 1075 h 1487"/>
                <a:gd name="T18" fmla="*/ 130 w 975"/>
                <a:gd name="T19" fmla="*/ 1126 h 1487"/>
                <a:gd name="T20" fmla="*/ 139 w 975"/>
                <a:gd name="T21" fmla="*/ 1129 h 1487"/>
                <a:gd name="T22" fmla="*/ 177 w 975"/>
                <a:gd name="T23" fmla="*/ 1156 h 1487"/>
                <a:gd name="T24" fmla="*/ 262 w 975"/>
                <a:gd name="T25" fmla="*/ 1230 h 1487"/>
                <a:gd name="T26" fmla="*/ 332 w 975"/>
                <a:gd name="T27" fmla="*/ 1291 h 1487"/>
                <a:gd name="T28" fmla="*/ 392 w 975"/>
                <a:gd name="T29" fmla="*/ 1343 h 1487"/>
                <a:gd name="T30" fmla="*/ 461 w 975"/>
                <a:gd name="T31" fmla="*/ 1404 h 1487"/>
                <a:gd name="T32" fmla="*/ 470 w 975"/>
                <a:gd name="T33" fmla="*/ 1412 h 1487"/>
                <a:gd name="T34" fmla="*/ 479 w 975"/>
                <a:gd name="T35" fmla="*/ 1419 h 1487"/>
                <a:gd name="T36" fmla="*/ 515 w 975"/>
                <a:gd name="T37" fmla="*/ 1452 h 1487"/>
                <a:gd name="T38" fmla="*/ 554 w 975"/>
                <a:gd name="T39" fmla="*/ 1487 h 1487"/>
                <a:gd name="T40" fmla="*/ 573 w 975"/>
                <a:gd name="T41" fmla="*/ 1475 h 1487"/>
                <a:gd name="T42" fmla="*/ 614 w 975"/>
                <a:gd name="T43" fmla="*/ 1445 h 1487"/>
                <a:gd name="T44" fmla="*/ 671 w 975"/>
                <a:gd name="T45" fmla="*/ 1383 h 1487"/>
                <a:gd name="T46" fmla="*/ 746 w 975"/>
                <a:gd name="T47" fmla="*/ 1277 h 1487"/>
                <a:gd name="T48" fmla="*/ 824 w 975"/>
                <a:gd name="T49" fmla="*/ 1150 h 1487"/>
                <a:gd name="T50" fmla="*/ 862 w 975"/>
                <a:gd name="T51" fmla="*/ 1081 h 1487"/>
                <a:gd name="T52" fmla="*/ 894 w 975"/>
                <a:gd name="T53" fmla="*/ 1023 h 1487"/>
                <a:gd name="T54" fmla="*/ 940 w 975"/>
                <a:gd name="T55" fmla="*/ 898 h 1487"/>
                <a:gd name="T56" fmla="*/ 967 w 975"/>
                <a:gd name="T57" fmla="*/ 769 h 1487"/>
                <a:gd name="T58" fmla="*/ 975 w 975"/>
                <a:gd name="T59" fmla="*/ 638 h 1487"/>
                <a:gd name="T60" fmla="*/ 965 w 975"/>
                <a:gd name="T61" fmla="*/ 508 h 1487"/>
                <a:gd name="T62" fmla="*/ 936 w 975"/>
                <a:gd name="T63" fmla="*/ 385 h 1487"/>
                <a:gd name="T64" fmla="*/ 888 w 975"/>
                <a:gd name="T65" fmla="*/ 271 h 1487"/>
                <a:gd name="T66" fmla="*/ 842 w 975"/>
                <a:gd name="T67" fmla="*/ 196 h 1487"/>
                <a:gd name="T68" fmla="*/ 804 w 975"/>
                <a:gd name="T69" fmla="*/ 149 h 1487"/>
                <a:gd name="T70" fmla="*/ 783 w 975"/>
                <a:gd name="T71" fmla="*/ 128 h 1487"/>
                <a:gd name="T72" fmla="*/ 755 w 975"/>
                <a:gd name="T73" fmla="*/ 100 h 1487"/>
                <a:gd name="T74" fmla="*/ 691 w 975"/>
                <a:gd name="T75" fmla="*/ 56 h 1487"/>
                <a:gd name="T76" fmla="*/ 625 w 975"/>
                <a:gd name="T77" fmla="*/ 23 h 1487"/>
                <a:gd name="T78" fmla="*/ 557 w 975"/>
                <a:gd name="T79" fmla="*/ 5 h 1487"/>
                <a:gd name="T80" fmla="*/ 488 w 975"/>
                <a:gd name="T81" fmla="*/ 0 h 1487"/>
                <a:gd name="T82" fmla="*/ 418 w 975"/>
                <a:gd name="T83" fmla="*/ 7 h 1487"/>
                <a:gd name="T84" fmla="*/ 349 w 975"/>
                <a:gd name="T85" fmla="*/ 27 h 1487"/>
                <a:gd name="T86" fmla="*/ 282 w 975"/>
                <a:gd name="T87" fmla="*/ 58 h 1487"/>
                <a:gd name="T88" fmla="*/ 249 w 975"/>
                <a:gd name="T89" fmla="*/ 79 h 1487"/>
                <a:gd name="T90" fmla="*/ 223 w 975"/>
                <a:gd name="T91" fmla="*/ 99 h 1487"/>
                <a:gd name="T92" fmla="*/ 174 w 975"/>
                <a:gd name="T93" fmla="*/ 141 h 1487"/>
                <a:gd name="T94" fmla="*/ 127 w 975"/>
                <a:gd name="T95" fmla="*/ 192 h 1487"/>
                <a:gd name="T96" fmla="*/ 85 w 975"/>
                <a:gd name="T97" fmla="*/ 252 h 1487"/>
                <a:gd name="T98" fmla="*/ 65 w 975"/>
                <a:gd name="T99" fmla="*/ 284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75" h="1487">
                  <a:moveTo>
                    <a:pt x="65" y="284"/>
                  </a:moveTo>
                  <a:lnTo>
                    <a:pt x="45" y="324"/>
                  </a:lnTo>
                  <a:lnTo>
                    <a:pt x="15" y="416"/>
                  </a:lnTo>
                  <a:lnTo>
                    <a:pt x="2" y="517"/>
                  </a:lnTo>
                  <a:lnTo>
                    <a:pt x="0" y="626"/>
                  </a:lnTo>
                  <a:lnTo>
                    <a:pt x="12" y="738"/>
                  </a:lnTo>
                  <a:lnTo>
                    <a:pt x="35" y="852"/>
                  </a:lnTo>
                  <a:lnTo>
                    <a:pt x="68" y="966"/>
                  </a:lnTo>
                  <a:lnTo>
                    <a:pt x="107" y="1075"/>
                  </a:lnTo>
                  <a:lnTo>
                    <a:pt x="130" y="1126"/>
                  </a:lnTo>
                  <a:lnTo>
                    <a:pt x="139" y="1129"/>
                  </a:lnTo>
                  <a:lnTo>
                    <a:pt x="177" y="1156"/>
                  </a:lnTo>
                  <a:lnTo>
                    <a:pt x="262" y="1230"/>
                  </a:lnTo>
                  <a:lnTo>
                    <a:pt x="332" y="1291"/>
                  </a:lnTo>
                  <a:lnTo>
                    <a:pt x="392" y="1343"/>
                  </a:lnTo>
                  <a:lnTo>
                    <a:pt x="461" y="1404"/>
                  </a:lnTo>
                  <a:lnTo>
                    <a:pt x="470" y="1412"/>
                  </a:lnTo>
                  <a:lnTo>
                    <a:pt x="479" y="1419"/>
                  </a:lnTo>
                  <a:lnTo>
                    <a:pt x="515" y="1452"/>
                  </a:lnTo>
                  <a:lnTo>
                    <a:pt x="554" y="1487"/>
                  </a:lnTo>
                  <a:lnTo>
                    <a:pt x="573" y="1475"/>
                  </a:lnTo>
                  <a:lnTo>
                    <a:pt x="614" y="1445"/>
                  </a:lnTo>
                  <a:lnTo>
                    <a:pt x="671" y="1383"/>
                  </a:lnTo>
                  <a:lnTo>
                    <a:pt x="746" y="1277"/>
                  </a:lnTo>
                  <a:lnTo>
                    <a:pt x="824" y="1150"/>
                  </a:lnTo>
                  <a:lnTo>
                    <a:pt x="862" y="1081"/>
                  </a:lnTo>
                  <a:lnTo>
                    <a:pt x="894" y="1023"/>
                  </a:lnTo>
                  <a:lnTo>
                    <a:pt x="940" y="898"/>
                  </a:lnTo>
                  <a:lnTo>
                    <a:pt x="967" y="769"/>
                  </a:lnTo>
                  <a:lnTo>
                    <a:pt x="975" y="638"/>
                  </a:lnTo>
                  <a:lnTo>
                    <a:pt x="965" y="508"/>
                  </a:lnTo>
                  <a:lnTo>
                    <a:pt x="936" y="385"/>
                  </a:lnTo>
                  <a:lnTo>
                    <a:pt x="888" y="271"/>
                  </a:lnTo>
                  <a:lnTo>
                    <a:pt x="842" y="196"/>
                  </a:lnTo>
                  <a:lnTo>
                    <a:pt x="804" y="149"/>
                  </a:lnTo>
                  <a:lnTo>
                    <a:pt x="783" y="128"/>
                  </a:lnTo>
                  <a:lnTo>
                    <a:pt x="755" y="100"/>
                  </a:lnTo>
                  <a:lnTo>
                    <a:pt x="691" y="56"/>
                  </a:lnTo>
                  <a:lnTo>
                    <a:pt x="625" y="23"/>
                  </a:lnTo>
                  <a:lnTo>
                    <a:pt x="557" y="5"/>
                  </a:lnTo>
                  <a:lnTo>
                    <a:pt x="488" y="0"/>
                  </a:lnTo>
                  <a:lnTo>
                    <a:pt x="418" y="7"/>
                  </a:lnTo>
                  <a:lnTo>
                    <a:pt x="349" y="27"/>
                  </a:lnTo>
                  <a:lnTo>
                    <a:pt x="282" y="58"/>
                  </a:lnTo>
                  <a:lnTo>
                    <a:pt x="249" y="79"/>
                  </a:lnTo>
                  <a:lnTo>
                    <a:pt x="223" y="99"/>
                  </a:lnTo>
                  <a:lnTo>
                    <a:pt x="174" y="141"/>
                  </a:lnTo>
                  <a:lnTo>
                    <a:pt x="127" y="192"/>
                  </a:lnTo>
                  <a:lnTo>
                    <a:pt x="85" y="252"/>
                  </a:lnTo>
                  <a:lnTo>
                    <a:pt x="65" y="284"/>
                  </a:lnTo>
                  <a:close/>
                </a:path>
              </a:pathLst>
            </a:custGeom>
            <a:solidFill>
              <a:srgbClr val="89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22"/>
            <p:cNvSpPr>
              <a:spLocks/>
            </p:cNvSpPr>
            <p:nvPr/>
          </p:nvSpPr>
          <p:spPr bwMode="auto">
            <a:xfrm>
              <a:off x="7213600" y="846138"/>
              <a:ext cx="815975" cy="841375"/>
            </a:xfrm>
            <a:custGeom>
              <a:avLst/>
              <a:gdLst>
                <a:gd name="T0" fmla="*/ 2057 w 2057"/>
                <a:gd name="T1" fmla="*/ 1869 h 2118"/>
                <a:gd name="T2" fmla="*/ 2049 w 2057"/>
                <a:gd name="T3" fmla="*/ 1862 h 2118"/>
                <a:gd name="T4" fmla="*/ 2014 w 2057"/>
                <a:gd name="T5" fmla="*/ 1829 h 2118"/>
                <a:gd name="T6" fmla="*/ 1782 w 2057"/>
                <a:gd name="T7" fmla="*/ 1612 h 2118"/>
                <a:gd name="T8" fmla="*/ 865 w 2057"/>
                <a:gd name="T9" fmla="*/ 757 h 2118"/>
                <a:gd name="T10" fmla="*/ 428 w 2057"/>
                <a:gd name="T11" fmla="*/ 361 h 2118"/>
                <a:gd name="T12" fmla="*/ 389 w 2057"/>
                <a:gd name="T13" fmla="*/ 326 h 2118"/>
                <a:gd name="T14" fmla="*/ 353 w 2057"/>
                <a:gd name="T15" fmla="*/ 293 h 2118"/>
                <a:gd name="T16" fmla="*/ 344 w 2057"/>
                <a:gd name="T17" fmla="*/ 286 h 2118"/>
                <a:gd name="T18" fmla="*/ 335 w 2057"/>
                <a:gd name="T19" fmla="*/ 278 h 2118"/>
                <a:gd name="T20" fmla="*/ 266 w 2057"/>
                <a:gd name="T21" fmla="*/ 217 h 2118"/>
                <a:gd name="T22" fmla="*/ 206 w 2057"/>
                <a:gd name="T23" fmla="*/ 165 h 2118"/>
                <a:gd name="T24" fmla="*/ 136 w 2057"/>
                <a:gd name="T25" fmla="*/ 104 h 2118"/>
                <a:gd name="T26" fmla="*/ 51 w 2057"/>
                <a:gd name="T27" fmla="*/ 30 h 2118"/>
                <a:gd name="T28" fmla="*/ 13 w 2057"/>
                <a:gd name="T29" fmla="*/ 3 h 2118"/>
                <a:gd name="T30" fmla="*/ 4 w 2057"/>
                <a:gd name="T31" fmla="*/ 0 h 2118"/>
                <a:gd name="T32" fmla="*/ 1 w 2057"/>
                <a:gd name="T33" fmla="*/ 0 h 2118"/>
                <a:gd name="T34" fmla="*/ 1 w 2057"/>
                <a:gd name="T35" fmla="*/ 0 h 2118"/>
                <a:gd name="T36" fmla="*/ 1 w 2057"/>
                <a:gd name="T37" fmla="*/ 2 h 2118"/>
                <a:gd name="T38" fmla="*/ 0 w 2057"/>
                <a:gd name="T39" fmla="*/ 4 h 2118"/>
                <a:gd name="T40" fmla="*/ 1 w 2057"/>
                <a:gd name="T41" fmla="*/ 10 h 2118"/>
                <a:gd name="T42" fmla="*/ 11 w 2057"/>
                <a:gd name="T43" fmla="*/ 29 h 2118"/>
                <a:gd name="T44" fmla="*/ 65 w 2057"/>
                <a:gd name="T45" fmla="*/ 99 h 2118"/>
                <a:gd name="T46" fmla="*/ 199 w 2057"/>
                <a:gd name="T47" fmla="*/ 253 h 2118"/>
                <a:gd name="T48" fmla="*/ 303 w 2057"/>
                <a:gd name="T49" fmla="*/ 371 h 2118"/>
                <a:gd name="T50" fmla="*/ 338 w 2057"/>
                <a:gd name="T51" fmla="*/ 411 h 2118"/>
                <a:gd name="T52" fmla="*/ 376 w 2057"/>
                <a:gd name="T53" fmla="*/ 453 h 2118"/>
                <a:gd name="T54" fmla="*/ 380 w 2057"/>
                <a:gd name="T55" fmla="*/ 457 h 2118"/>
                <a:gd name="T56" fmla="*/ 384 w 2057"/>
                <a:gd name="T57" fmla="*/ 461 h 2118"/>
                <a:gd name="T58" fmla="*/ 790 w 2057"/>
                <a:gd name="T59" fmla="*/ 909 h 2118"/>
                <a:gd name="T60" fmla="*/ 1653 w 2057"/>
                <a:gd name="T61" fmla="*/ 1841 h 2118"/>
                <a:gd name="T62" fmla="*/ 1873 w 2057"/>
                <a:gd name="T63" fmla="*/ 2076 h 2118"/>
                <a:gd name="T64" fmla="*/ 1906 w 2057"/>
                <a:gd name="T65" fmla="*/ 2111 h 2118"/>
                <a:gd name="T66" fmla="*/ 1913 w 2057"/>
                <a:gd name="T67" fmla="*/ 2118 h 2118"/>
                <a:gd name="T68" fmla="*/ 1916 w 2057"/>
                <a:gd name="T69" fmla="*/ 2118 h 2118"/>
                <a:gd name="T70" fmla="*/ 1930 w 2057"/>
                <a:gd name="T71" fmla="*/ 2114 h 2118"/>
                <a:gd name="T72" fmla="*/ 1947 w 2057"/>
                <a:gd name="T73" fmla="*/ 2107 h 2118"/>
                <a:gd name="T74" fmla="*/ 1990 w 2057"/>
                <a:gd name="T75" fmla="*/ 2068 h 2118"/>
                <a:gd name="T76" fmla="*/ 2014 w 2057"/>
                <a:gd name="T77" fmla="*/ 2029 h 2118"/>
                <a:gd name="T78" fmla="*/ 2036 w 2057"/>
                <a:gd name="T79" fmla="*/ 1987 h 2118"/>
                <a:gd name="T80" fmla="*/ 2055 w 2057"/>
                <a:gd name="T81" fmla="*/ 1919 h 2118"/>
                <a:gd name="T82" fmla="*/ 2057 w 2057"/>
                <a:gd name="T83" fmla="*/ 1895 h 2118"/>
                <a:gd name="T84" fmla="*/ 2057 w 2057"/>
                <a:gd name="T85" fmla="*/ 1873 h 2118"/>
                <a:gd name="T86" fmla="*/ 2057 w 2057"/>
                <a:gd name="T87" fmla="*/ 1869 h 2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57" h="2118">
                  <a:moveTo>
                    <a:pt x="2057" y="1869"/>
                  </a:moveTo>
                  <a:lnTo>
                    <a:pt x="2049" y="1862"/>
                  </a:lnTo>
                  <a:lnTo>
                    <a:pt x="2014" y="1829"/>
                  </a:lnTo>
                  <a:lnTo>
                    <a:pt x="1782" y="1612"/>
                  </a:lnTo>
                  <a:lnTo>
                    <a:pt x="865" y="757"/>
                  </a:lnTo>
                  <a:lnTo>
                    <a:pt x="428" y="361"/>
                  </a:lnTo>
                  <a:lnTo>
                    <a:pt x="389" y="326"/>
                  </a:lnTo>
                  <a:lnTo>
                    <a:pt x="353" y="293"/>
                  </a:lnTo>
                  <a:lnTo>
                    <a:pt x="344" y="286"/>
                  </a:lnTo>
                  <a:lnTo>
                    <a:pt x="335" y="278"/>
                  </a:lnTo>
                  <a:lnTo>
                    <a:pt x="266" y="217"/>
                  </a:lnTo>
                  <a:lnTo>
                    <a:pt x="206" y="165"/>
                  </a:lnTo>
                  <a:lnTo>
                    <a:pt x="136" y="104"/>
                  </a:lnTo>
                  <a:lnTo>
                    <a:pt x="51" y="30"/>
                  </a:lnTo>
                  <a:lnTo>
                    <a:pt x="13" y="3"/>
                  </a:lnTo>
                  <a:lnTo>
                    <a:pt x="4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10"/>
                  </a:lnTo>
                  <a:lnTo>
                    <a:pt x="11" y="29"/>
                  </a:lnTo>
                  <a:lnTo>
                    <a:pt x="65" y="99"/>
                  </a:lnTo>
                  <a:lnTo>
                    <a:pt x="199" y="253"/>
                  </a:lnTo>
                  <a:lnTo>
                    <a:pt x="303" y="371"/>
                  </a:lnTo>
                  <a:lnTo>
                    <a:pt x="338" y="411"/>
                  </a:lnTo>
                  <a:lnTo>
                    <a:pt x="376" y="453"/>
                  </a:lnTo>
                  <a:lnTo>
                    <a:pt x="380" y="457"/>
                  </a:lnTo>
                  <a:lnTo>
                    <a:pt x="384" y="461"/>
                  </a:lnTo>
                  <a:lnTo>
                    <a:pt x="790" y="909"/>
                  </a:lnTo>
                  <a:lnTo>
                    <a:pt x="1653" y="1841"/>
                  </a:lnTo>
                  <a:lnTo>
                    <a:pt x="1873" y="2076"/>
                  </a:lnTo>
                  <a:lnTo>
                    <a:pt x="1906" y="2111"/>
                  </a:lnTo>
                  <a:lnTo>
                    <a:pt x="1913" y="2118"/>
                  </a:lnTo>
                  <a:lnTo>
                    <a:pt x="1916" y="2118"/>
                  </a:lnTo>
                  <a:lnTo>
                    <a:pt x="1930" y="2114"/>
                  </a:lnTo>
                  <a:lnTo>
                    <a:pt x="1947" y="2107"/>
                  </a:lnTo>
                  <a:lnTo>
                    <a:pt x="1990" y="2068"/>
                  </a:lnTo>
                  <a:lnTo>
                    <a:pt x="2014" y="2029"/>
                  </a:lnTo>
                  <a:lnTo>
                    <a:pt x="2036" y="1987"/>
                  </a:lnTo>
                  <a:lnTo>
                    <a:pt x="2055" y="1919"/>
                  </a:lnTo>
                  <a:lnTo>
                    <a:pt x="2057" y="1895"/>
                  </a:lnTo>
                  <a:lnTo>
                    <a:pt x="2057" y="1873"/>
                  </a:lnTo>
                  <a:lnTo>
                    <a:pt x="2057" y="1869"/>
                  </a:lnTo>
                  <a:close/>
                </a:path>
              </a:pathLst>
            </a:custGeom>
            <a:solidFill>
              <a:srgbClr val="94D4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2"/>
            <p:cNvSpPr>
              <a:spLocks/>
            </p:cNvSpPr>
            <p:nvPr/>
          </p:nvSpPr>
          <p:spPr bwMode="auto">
            <a:xfrm>
              <a:off x="8534400" y="2173288"/>
              <a:ext cx="1588" cy="1588"/>
            </a:xfrm>
            <a:custGeom>
              <a:avLst/>
              <a:gdLst>
                <a:gd name="T0" fmla="*/ 4 w 5"/>
                <a:gd name="T1" fmla="*/ 4 h 4"/>
                <a:gd name="T2" fmla="*/ 4 w 5"/>
                <a:gd name="T3" fmla="*/ 4 h 4"/>
                <a:gd name="T4" fmla="*/ 0 w 5"/>
                <a:gd name="T5" fmla="*/ 1 h 4"/>
                <a:gd name="T6" fmla="*/ 1 w 5"/>
                <a:gd name="T7" fmla="*/ 0 h 4"/>
                <a:gd name="T8" fmla="*/ 1 w 5"/>
                <a:gd name="T9" fmla="*/ 0 h 4"/>
                <a:gd name="T10" fmla="*/ 5 w 5"/>
                <a:gd name="T11" fmla="*/ 2 h 4"/>
                <a:gd name="T12" fmla="*/ 4 w 5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lnTo>
                    <a:pt x="4" y="4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5" y="2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6A6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423628" y="3691732"/>
            <a:ext cx="1741488" cy="1774826"/>
            <a:chOff x="4841875" y="1219200"/>
            <a:chExt cx="1741488" cy="1774826"/>
          </a:xfrm>
          <a:effectLst>
            <a:reflection blurRad="6350" stA="35000" endPos="90000" dir="5400000" sy="-100000" algn="bl" rotWithShape="0"/>
          </a:effectLst>
        </p:grpSpPr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6403975" y="2809875"/>
              <a:ext cx="179388" cy="184150"/>
            </a:xfrm>
            <a:custGeom>
              <a:avLst/>
              <a:gdLst>
                <a:gd name="T0" fmla="*/ 369 w 451"/>
                <a:gd name="T1" fmla="*/ 365 h 466"/>
                <a:gd name="T2" fmla="*/ 287 w 451"/>
                <a:gd name="T3" fmla="*/ 271 h 466"/>
                <a:gd name="T4" fmla="*/ 187 w 451"/>
                <a:gd name="T5" fmla="*/ 161 h 466"/>
                <a:gd name="T6" fmla="*/ 136 w 451"/>
                <a:gd name="T7" fmla="*/ 104 h 466"/>
                <a:gd name="T8" fmla="*/ 88 w 451"/>
                <a:gd name="T9" fmla="*/ 52 h 466"/>
                <a:gd name="T10" fmla="*/ 60 w 451"/>
                <a:gd name="T11" fmla="*/ 25 h 466"/>
                <a:gd name="T12" fmla="*/ 32 w 451"/>
                <a:gd name="T13" fmla="*/ 0 h 466"/>
                <a:gd name="T14" fmla="*/ 26 w 451"/>
                <a:gd name="T15" fmla="*/ 13 h 466"/>
                <a:gd name="T16" fmla="*/ 18 w 451"/>
                <a:gd name="T17" fmla="*/ 28 h 466"/>
                <a:gd name="T18" fmla="*/ 9 w 451"/>
                <a:gd name="T19" fmla="*/ 42 h 466"/>
                <a:gd name="T20" fmla="*/ 0 w 451"/>
                <a:gd name="T21" fmla="*/ 56 h 466"/>
                <a:gd name="T22" fmla="*/ 25 w 451"/>
                <a:gd name="T23" fmla="*/ 86 h 466"/>
                <a:gd name="T24" fmla="*/ 52 w 451"/>
                <a:gd name="T25" fmla="*/ 115 h 466"/>
                <a:gd name="T26" fmla="*/ 104 w 451"/>
                <a:gd name="T27" fmla="*/ 161 h 466"/>
                <a:gd name="T28" fmla="*/ 158 w 451"/>
                <a:gd name="T29" fmla="*/ 209 h 466"/>
                <a:gd name="T30" fmla="*/ 266 w 451"/>
                <a:gd name="T31" fmla="*/ 306 h 466"/>
                <a:gd name="T32" fmla="*/ 357 w 451"/>
                <a:gd name="T33" fmla="*/ 387 h 466"/>
                <a:gd name="T34" fmla="*/ 429 w 451"/>
                <a:gd name="T35" fmla="*/ 450 h 466"/>
                <a:gd name="T36" fmla="*/ 449 w 451"/>
                <a:gd name="T37" fmla="*/ 466 h 466"/>
                <a:gd name="T38" fmla="*/ 451 w 451"/>
                <a:gd name="T39" fmla="*/ 459 h 466"/>
                <a:gd name="T40" fmla="*/ 436 w 451"/>
                <a:gd name="T41" fmla="*/ 440 h 466"/>
                <a:gd name="T42" fmla="*/ 369 w 451"/>
                <a:gd name="T43" fmla="*/ 36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51" h="466">
                  <a:moveTo>
                    <a:pt x="369" y="365"/>
                  </a:moveTo>
                  <a:lnTo>
                    <a:pt x="287" y="271"/>
                  </a:lnTo>
                  <a:lnTo>
                    <a:pt x="187" y="161"/>
                  </a:lnTo>
                  <a:lnTo>
                    <a:pt x="136" y="104"/>
                  </a:lnTo>
                  <a:lnTo>
                    <a:pt x="88" y="52"/>
                  </a:lnTo>
                  <a:lnTo>
                    <a:pt x="60" y="25"/>
                  </a:lnTo>
                  <a:lnTo>
                    <a:pt x="32" y="0"/>
                  </a:lnTo>
                  <a:lnTo>
                    <a:pt x="26" y="13"/>
                  </a:lnTo>
                  <a:lnTo>
                    <a:pt x="18" y="28"/>
                  </a:lnTo>
                  <a:lnTo>
                    <a:pt x="9" y="42"/>
                  </a:lnTo>
                  <a:lnTo>
                    <a:pt x="0" y="56"/>
                  </a:lnTo>
                  <a:lnTo>
                    <a:pt x="25" y="86"/>
                  </a:lnTo>
                  <a:lnTo>
                    <a:pt x="52" y="115"/>
                  </a:lnTo>
                  <a:lnTo>
                    <a:pt x="104" y="161"/>
                  </a:lnTo>
                  <a:lnTo>
                    <a:pt x="158" y="209"/>
                  </a:lnTo>
                  <a:lnTo>
                    <a:pt x="266" y="306"/>
                  </a:lnTo>
                  <a:lnTo>
                    <a:pt x="357" y="387"/>
                  </a:lnTo>
                  <a:lnTo>
                    <a:pt x="429" y="450"/>
                  </a:lnTo>
                  <a:lnTo>
                    <a:pt x="449" y="466"/>
                  </a:lnTo>
                  <a:lnTo>
                    <a:pt x="451" y="459"/>
                  </a:lnTo>
                  <a:lnTo>
                    <a:pt x="436" y="440"/>
                  </a:lnTo>
                  <a:lnTo>
                    <a:pt x="369" y="365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5999163" y="2371725"/>
              <a:ext cx="438150" cy="512763"/>
            </a:xfrm>
            <a:custGeom>
              <a:avLst/>
              <a:gdLst>
                <a:gd name="T0" fmla="*/ 1100 w 1103"/>
                <a:gd name="T1" fmla="*/ 846 h 1294"/>
                <a:gd name="T2" fmla="*/ 256 w 1103"/>
                <a:gd name="T3" fmla="*/ 0 h 1294"/>
                <a:gd name="T4" fmla="*/ 263 w 1103"/>
                <a:gd name="T5" fmla="*/ 8 h 1294"/>
                <a:gd name="T6" fmla="*/ 269 w 1103"/>
                <a:gd name="T7" fmla="*/ 29 h 1294"/>
                <a:gd name="T8" fmla="*/ 269 w 1103"/>
                <a:gd name="T9" fmla="*/ 73 h 1294"/>
                <a:gd name="T10" fmla="*/ 251 w 1103"/>
                <a:gd name="T11" fmla="*/ 150 h 1294"/>
                <a:gd name="T12" fmla="*/ 213 w 1103"/>
                <a:gd name="T13" fmla="*/ 240 h 1294"/>
                <a:gd name="T14" fmla="*/ 188 w 1103"/>
                <a:gd name="T15" fmla="*/ 287 h 1294"/>
                <a:gd name="T16" fmla="*/ 162 w 1103"/>
                <a:gd name="T17" fmla="*/ 331 h 1294"/>
                <a:gd name="T18" fmla="*/ 107 w 1103"/>
                <a:gd name="T19" fmla="*/ 401 h 1294"/>
                <a:gd name="T20" fmla="*/ 55 w 1103"/>
                <a:gd name="T21" fmla="*/ 445 h 1294"/>
                <a:gd name="T22" fmla="*/ 24 w 1103"/>
                <a:gd name="T23" fmla="*/ 458 h 1294"/>
                <a:gd name="T24" fmla="*/ 6 w 1103"/>
                <a:gd name="T25" fmla="*/ 457 h 1294"/>
                <a:gd name="T26" fmla="*/ 0 w 1103"/>
                <a:gd name="T27" fmla="*/ 453 h 1294"/>
                <a:gd name="T28" fmla="*/ 841 w 1103"/>
                <a:gd name="T29" fmla="*/ 1294 h 1294"/>
                <a:gd name="T30" fmla="*/ 852 w 1103"/>
                <a:gd name="T31" fmla="*/ 1293 h 1294"/>
                <a:gd name="T32" fmla="*/ 925 w 1103"/>
                <a:gd name="T33" fmla="*/ 1256 h 1294"/>
                <a:gd name="T34" fmla="*/ 986 w 1103"/>
                <a:gd name="T35" fmla="*/ 1202 h 1294"/>
                <a:gd name="T36" fmla="*/ 1017 w 1103"/>
                <a:gd name="T37" fmla="*/ 1159 h 1294"/>
                <a:gd name="T38" fmla="*/ 1026 w 1103"/>
                <a:gd name="T39" fmla="*/ 1145 h 1294"/>
                <a:gd name="T40" fmla="*/ 1035 w 1103"/>
                <a:gd name="T41" fmla="*/ 1131 h 1294"/>
                <a:gd name="T42" fmla="*/ 1043 w 1103"/>
                <a:gd name="T43" fmla="*/ 1116 h 1294"/>
                <a:gd name="T44" fmla="*/ 1049 w 1103"/>
                <a:gd name="T45" fmla="*/ 1103 h 1294"/>
                <a:gd name="T46" fmla="*/ 1073 w 1103"/>
                <a:gd name="T47" fmla="*/ 1052 h 1294"/>
                <a:gd name="T48" fmla="*/ 1097 w 1103"/>
                <a:gd name="T49" fmla="*/ 960 h 1294"/>
                <a:gd name="T50" fmla="*/ 1103 w 1103"/>
                <a:gd name="T51" fmla="*/ 860 h 1294"/>
                <a:gd name="T52" fmla="*/ 1100 w 1103"/>
                <a:gd name="T53" fmla="*/ 846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3" h="1294">
                  <a:moveTo>
                    <a:pt x="1100" y="846"/>
                  </a:moveTo>
                  <a:lnTo>
                    <a:pt x="256" y="0"/>
                  </a:lnTo>
                  <a:lnTo>
                    <a:pt x="263" y="8"/>
                  </a:lnTo>
                  <a:lnTo>
                    <a:pt x="269" y="29"/>
                  </a:lnTo>
                  <a:lnTo>
                    <a:pt x="269" y="73"/>
                  </a:lnTo>
                  <a:lnTo>
                    <a:pt x="251" y="150"/>
                  </a:lnTo>
                  <a:lnTo>
                    <a:pt x="213" y="240"/>
                  </a:lnTo>
                  <a:lnTo>
                    <a:pt x="188" y="287"/>
                  </a:lnTo>
                  <a:lnTo>
                    <a:pt x="162" y="331"/>
                  </a:lnTo>
                  <a:lnTo>
                    <a:pt x="107" y="401"/>
                  </a:lnTo>
                  <a:lnTo>
                    <a:pt x="55" y="445"/>
                  </a:lnTo>
                  <a:lnTo>
                    <a:pt x="24" y="458"/>
                  </a:lnTo>
                  <a:lnTo>
                    <a:pt x="6" y="457"/>
                  </a:lnTo>
                  <a:lnTo>
                    <a:pt x="0" y="453"/>
                  </a:lnTo>
                  <a:lnTo>
                    <a:pt x="841" y="1294"/>
                  </a:lnTo>
                  <a:lnTo>
                    <a:pt x="852" y="1293"/>
                  </a:lnTo>
                  <a:lnTo>
                    <a:pt x="925" y="1256"/>
                  </a:lnTo>
                  <a:lnTo>
                    <a:pt x="986" y="1202"/>
                  </a:lnTo>
                  <a:lnTo>
                    <a:pt x="1017" y="1159"/>
                  </a:lnTo>
                  <a:lnTo>
                    <a:pt x="1026" y="1145"/>
                  </a:lnTo>
                  <a:lnTo>
                    <a:pt x="1035" y="1131"/>
                  </a:lnTo>
                  <a:lnTo>
                    <a:pt x="1043" y="1116"/>
                  </a:lnTo>
                  <a:lnTo>
                    <a:pt x="1049" y="1103"/>
                  </a:lnTo>
                  <a:lnTo>
                    <a:pt x="1073" y="1052"/>
                  </a:lnTo>
                  <a:lnTo>
                    <a:pt x="1097" y="960"/>
                  </a:lnTo>
                  <a:lnTo>
                    <a:pt x="1103" y="860"/>
                  </a:lnTo>
                  <a:lnTo>
                    <a:pt x="1100" y="846"/>
                  </a:lnTo>
                  <a:close/>
                </a:path>
              </a:pathLst>
            </a:custGeom>
            <a:solidFill>
              <a:srgbClr val="BABC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992813" y="2368550"/>
              <a:ext cx="114300" cy="184150"/>
            </a:xfrm>
            <a:custGeom>
              <a:avLst/>
              <a:gdLst>
                <a:gd name="T0" fmla="*/ 273 w 286"/>
                <a:gd name="T1" fmla="*/ 6 h 464"/>
                <a:gd name="T2" fmla="*/ 264 w 286"/>
                <a:gd name="T3" fmla="*/ 0 h 464"/>
                <a:gd name="T4" fmla="*/ 242 w 286"/>
                <a:gd name="T5" fmla="*/ 0 h 464"/>
                <a:gd name="T6" fmla="*/ 214 w 286"/>
                <a:gd name="T7" fmla="*/ 13 h 464"/>
                <a:gd name="T8" fmla="*/ 181 w 286"/>
                <a:gd name="T9" fmla="*/ 40 h 464"/>
                <a:gd name="T10" fmla="*/ 164 w 286"/>
                <a:gd name="T11" fmla="*/ 57 h 464"/>
                <a:gd name="T12" fmla="*/ 198 w 286"/>
                <a:gd name="T13" fmla="*/ 91 h 464"/>
                <a:gd name="T14" fmla="*/ 206 w 286"/>
                <a:gd name="T15" fmla="*/ 97 h 464"/>
                <a:gd name="T16" fmla="*/ 206 w 286"/>
                <a:gd name="T17" fmla="*/ 102 h 464"/>
                <a:gd name="T18" fmla="*/ 206 w 286"/>
                <a:gd name="T19" fmla="*/ 123 h 464"/>
                <a:gd name="T20" fmla="*/ 205 w 286"/>
                <a:gd name="T21" fmla="*/ 148 h 464"/>
                <a:gd name="T22" fmla="*/ 185 w 286"/>
                <a:gd name="T23" fmla="*/ 216 h 464"/>
                <a:gd name="T24" fmla="*/ 163 w 286"/>
                <a:gd name="T25" fmla="*/ 258 h 464"/>
                <a:gd name="T26" fmla="*/ 140 w 286"/>
                <a:gd name="T27" fmla="*/ 295 h 464"/>
                <a:gd name="T28" fmla="*/ 96 w 286"/>
                <a:gd name="T29" fmla="*/ 336 h 464"/>
                <a:gd name="T30" fmla="*/ 80 w 286"/>
                <a:gd name="T31" fmla="*/ 342 h 464"/>
                <a:gd name="T32" fmla="*/ 65 w 286"/>
                <a:gd name="T33" fmla="*/ 346 h 464"/>
                <a:gd name="T34" fmla="*/ 62 w 286"/>
                <a:gd name="T35" fmla="*/ 346 h 464"/>
                <a:gd name="T36" fmla="*/ 54 w 286"/>
                <a:gd name="T37" fmla="*/ 340 h 464"/>
                <a:gd name="T38" fmla="*/ 22 w 286"/>
                <a:gd name="T39" fmla="*/ 303 h 464"/>
                <a:gd name="T40" fmla="*/ 13 w 286"/>
                <a:gd name="T41" fmla="*/ 330 h 464"/>
                <a:gd name="T42" fmla="*/ 2 w 286"/>
                <a:gd name="T43" fmla="*/ 378 h 464"/>
                <a:gd name="T44" fmla="*/ 0 w 286"/>
                <a:gd name="T45" fmla="*/ 419 h 464"/>
                <a:gd name="T46" fmla="*/ 6 w 286"/>
                <a:gd name="T47" fmla="*/ 447 h 464"/>
                <a:gd name="T48" fmla="*/ 14 w 286"/>
                <a:gd name="T49" fmla="*/ 456 h 464"/>
                <a:gd name="T50" fmla="*/ 17 w 286"/>
                <a:gd name="T51" fmla="*/ 459 h 464"/>
                <a:gd name="T52" fmla="*/ 23 w 286"/>
                <a:gd name="T53" fmla="*/ 463 h 464"/>
                <a:gd name="T54" fmla="*/ 41 w 286"/>
                <a:gd name="T55" fmla="*/ 464 h 464"/>
                <a:gd name="T56" fmla="*/ 72 w 286"/>
                <a:gd name="T57" fmla="*/ 451 h 464"/>
                <a:gd name="T58" fmla="*/ 124 w 286"/>
                <a:gd name="T59" fmla="*/ 407 h 464"/>
                <a:gd name="T60" fmla="*/ 179 w 286"/>
                <a:gd name="T61" fmla="*/ 337 h 464"/>
                <a:gd name="T62" fmla="*/ 205 w 286"/>
                <a:gd name="T63" fmla="*/ 293 h 464"/>
                <a:gd name="T64" fmla="*/ 230 w 286"/>
                <a:gd name="T65" fmla="*/ 246 h 464"/>
                <a:gd name="T66" fmla="*/ 268 w 286"/>
                <a:gd name="T67" fmla="*/ 156 h 464"/>
                <a:gd name="T68" fmla="*/ 286 w 286"/>
                <a:gd name="T69" fmla="*/ 79 h 464"/>
                <a:gd name="T70" fmla="*/ 286 w 286"/>
                <a:gd name="T71" fmla="*/ 35 h 464"/>
                <a:gd name="T72" fmla="*/ 280 w 286"/>
                <a:gd name="T73" fmla="*/ 14 h 464"/>
                <a:gd name="T74" fmla="*/ 273 w 286"/>
                <a:gd name="T75" fmla="*/ 6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464">
                  <a:moveTo>
                    <a:pt x="273" y="6"/>
                  </a:moveTo>
                  <a:lnTo>
                    <a:pt x="264" y="0"/>
                  </a:lnTo>
                  <a:lnTo>
                    <a:pt x="242" y="0"/>
                  </a:lnTo>
                  <a:lnTo>
                    <a:pt x="214" y="13"/>
                  </a:lnTo>
                  <a:lnTo>
                    <a:pt x="181" y="40"/>
                  </a:lnTo>
                  <a:lnTo>
                    <a:pt x="164" y="57"/>
                  </a:lnTo>
                  <a:lnTo>
                    <a:pt x="198" y="91"/>
                  </a:lnTo>
                  <a:lnTo>
                    <a:pt x="206" y="97"/>
                  </a:lnTo>
                  <a:lnTo>
                    <a:pt x="206" y="102"/>
                  </a:lnTo>
                  <a:lnTo>
                    <a:pt x="206" y="123"/>
                  </a:lnTo>
                  <a:lnTo>
                    <a:pt x="205" y="148"/>
                  </a:lnTo>
                  <a:lnTo>
                    <a:pt x="185" y="216"/>
                  </a:lnTo>
                  <a:lnTo>
                    <a:pt x="163" y="258"/>
                  </a:lnTo>
                  <a:lnTo>
                    <a:pt x="140" y="295"/>
                  </a:lnTo>
                  <a:lnTo>
                    <a:pt x="96" y="336"/>
                  </a:lnTo>
                  <a:lnTo>
                    <a:pt x="80" y="342"/>
                  </a:lnTo>
                  <a:lnTo>
                    <a:pt x="65" y="346"/>
                  </a:lnTo>
                  <a:lnTo>
                    <a:pt x="62" y="346"/>
                  </a:lnTo>
                  <a:lnTo>
                    <a:pt x="54" y="340"/>
                  </a:lnTo>
                  <a:lnTo>
                    <a:pt x="22" y="303"/>
                  </a:lnTo>
                  <a:lnTo>
                    <a:pt x="13" y="330"/>
                  </a:lnTo>
                  <a:lnTo>
                    <a:pt x="2" y="378"/>
                  </a:lnTo>
                  <a:lnTo>
                    <a:pt x="0" y="419"/>
                  </a:lnTo>
                  <a:lnTo>
                    <a:pt x="6" y="447"/>
                  </a:lnTo>
                  <a:lnTo>
                    <a:pt x="14" y="456"/>
                  </a:lnTo>
                  <a:lnTo>
                    <a:pt x="17" y="459"/>
                  </a:lnTo>
                  <a:lnTo>
                    <a:pt x="23" y="463"/>
                  </a:lnTo>
                  <a:lnTo>
                    <a:pt x="41" y="464"/>
                  </a:lnTo>
                  <a:lnTo>
                    <a:pt x="72" y="451"/>
                  </a:lnTo>
                  <a:lnTo>
                    <a:pt x="124" y="407"/>
                  </a:lnTo>
                  <a:lnTo>
                    <a:pt x="179" y="337"/>
                  </a:lnTo>
                  <a:lnTo>
                    <a:pt x="205" y="293"/>
                  </a:lnTo>
                  <a:lnTo>
                    <a:pt x="230" y="246"/>
                  </a:lnTo>
                  <a:lnTo>
                    <a:pt x="268" y="156"/>
                  </a:lnTo>
                  <a:lnTo>
                    <a:pt x="286" y="79"/>
                  </a:lnTo>
                  <a:lnTo>
                    <a:pt x="286" y="35"/>
                  </a:lnTo>
                  <a:lnTo>
                    <a:pt x="280" y="14"/>
                  </a:lnTo>
                  <a:lnTo>
                    <a:pt x="273" y="6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4841875" y="1606550"/>
              <a:ext cx="417513" cy="350838"/>
            </a:xfrm>
            <a:custGeom>
              <a:avLst/>
              <a:gdLst>
                <a:gd name="T0" fmla="*/ 414 w 1050"/>
                <a:gd name="T1" fmla="*/ 302 h 883"/>
                <a:gd name="T2" fmla="*/ 438 w 1050"/>
                <a:gd name="T3" fmla="*/ 265 h 883"/>
                <a:gd name="T4" fmla="*/ 498 w 1050"/>
                <a:gd name="T5" fmla="*/ 202 h 883"/>
                <a:gd name="T6" fmla="*/ 568 w 1050"/>
                <a:gd name="T7" fmla="*/ 158 h 883"/>
                <a:gd name="T8" fmla="*/ 648 w 1050"/>
                <a:gd name="T9" fmla="*/ 128 h 883"/>
                <a:gd name="T10" fmla="*/ 734 w 1050"/>
                <a:gd name="T11" fmla="*/ 114 h 883"/>
                <a:gd name="T12" fmla="*/ 823 w 1050"/>
                <a:gd name="T13" fmla="*/ 112 h 883"/>
                <a:gd name="T14" fmla="*/ 915 w 1050"/>
                <a:gd name="T15" fmla="*/ 122 h 883"/>
                <a:gd name="T16" fmla="*/ 1006 w 1050"/>
                <a:gd name="T17" fmla="*/ 144 h 883"/>
                <a:gd name="T18" fmla="*/ 1050 w 1050"/>
                <a:gd name="T19" fmla="*/ 158 h 883"/>
                <a:gd name="T20" fmla="*/ 1049 w 1050"/>
                <a:gd name="T21" fmla="*/ 154 h 883"/>
                <a:gd name="T22" fmla="*/ 1050 w 1050"/>
                <a:gd name="T23" fmla="*/ 152 h 883"/>
                <a:gd name="T24" fmla="*/ 1007 w 1050"/>
                <a:gd name="T25" fmla="*/ 128 h 883"/>
                <a:gd name="T26" fmla="*/ 921 w 1050"/>
                <a:gd name="T27" fmla="*/ 88 h 883"/>
                <a:gd name="T28" fmla="*/ 831 w 1050"/>
                <a:gd name="T29" fmla="*/ 53 h 883"/>
                <a:gd name="T30" fmla="*/ 742 w 1050"/>
                <a:gd name="T31" fmla="*/ 26 h 883"/>
                <a:gd name="T32" fmla="*/ 651 w 1050"/>
                <a:gd name="T33" fmla="*/ 8 h 883"/>
                <a:gd name="T34" fmla="*/ 564 w 1050"/>
                <a:gd name="T35" fmla="*/ 0 h 883"/>
                <a:gd name="T36" fmla="*/ 480 w 1050"/>
                <a:gd name="T37" fmla="*/ 3 h 883"/>
                <a:gd name="T38" fmla="*/ 401 w 1050"/>
                <a:gd name="T39" fmla="*/ 18 h 883"/>
                <a:gd name="T40" fmla="*/ 365 w 1050"/>
                <a:gd name="T41" fmla="*/ 31 h 883"/>
                <a:gd name="T42" fmla="*/ 298 w 1050"/>
                <a:gd name="T43" fmla="*/ 58 h 883"/>
                <a:gd name="T44" fmla="*/ 191 w 1050"/>
                <a:gd name="T45" fmla="*/ 119 h 883"/>
                <a:gd name="T46" fmla="*/ 111 w 1050"/>
                <a:gd name="T47" fmla="*/ 185 h 883"/>
                <a:gd name="T48" fmla="*/ 55 w 1050"/>
                <a:gd name="T49" fmla="*/ 257 h 883"/>
                <a:gd name="T50" fmla="*/ 20 w 1050"/>
                <a:gd name="T51" fmla="*/ 333 h 883"/>
                <a:gd name="T52" fmla="*/ 3 w 1050"/>
                <a:gd name="T53" fmla="*/ 415 h 883"/>
                <a:gd name="T54" fmla="*/ 0 w 1050"/>
                <a:gd name="T55" fmla="*/ 500 h 883"/>
                <a:gd name="T56" fmla="*/ 9 w 1050"/>
                <a:gd name="T57" fmla="*/ 589 h 883"/>
                <a:gd name="T58" fmla="*/ 17 w 1050"/>
                <a:gd name="T59" fmla="*/ 635 h 883"/>
                <a:gd name="T60" fmla="*/ 22 w 1050"/>
                <a:gd name="T61" fmla="*/ 660 h 883"/>
                <a:gd name="T62" fmla="*/ 41 w 1050"/>
                <a:gd name="T63" fmla="*/ 706 h 883"/>
                <a:gd name="T64" fmla="*/ 65 w 1050"/>
                <a:gd name="T65" fmla="*/ 748 h 883"/>
                <a:gd name="T66" fmla="*/ 98 w 1050"/>
                <a:gd name="T67" fmla="*/ 784 h 883"/>
                <a:gd name="T68" fmla="*/ 135 w 1050"/>
                <a:gd name="T69" fmla="*/ 815 h 883"/>
                <a:gd name="T70" fmla="*/ 180 w 1050"/>
                <a:gd name="T71" fmla="*/ 841 h 883"/>
                <a:gd name="T72" fmla="*/ 230 w 1050"/>
                <a:gd name="T73" fmla="*/ 862 h 883"/>
                <a:gd name="T74" fmla="*/ 284 w 1050"/>
                <a:gd name="T75" fmla="*/ 878 h 883"/>
                <a:gd name="T76" fmla="*/ 314 w 1050"/>
                <a:gd name="T77" fmla="*/ 883 h 883"/>
                <a:gd name="T78" fmla="*/ 309 w 1050"/>
                <a:gd name="T79" fmla="*/ 846 h 883"/>
                <a:gd name="T80" fmla="*/ 302 w 1050"/>
                <a:gd name="T81" fmla="*/ 773 h 883"/>
                <a:gd name="T82" fmla="*/ 302 w 1050"/>
                <a:gd name="T83" fmla="*/ 699 h 883"/>
                <a:gd name="T84" fmla="*/ 309 w 1050"/>
                <a:gd name="T85" fmla="*/ 624 h 883"/>
                <a:gd name="T86" fmla="*/ 320 w 1050"/>
                <a:gd name="T87" fmla="*/ 548 h 883"/>
                <a:gd name="T88" fmla="*/ 340 w 1050"/>
                <a:gd name="T89" fmla="*/ 476 h 883"/>
                <a:gd name="T90" fmla="*/ 365 w 1050"/>
                <a:gd name="T91" fmla="*/ 405 h 883"/>
                <a:gd name="T92" fmla="*/ 396 w 1050"/>
                <a:gd name="T93" fmla="*/ 336 h 883"/>
                <a:gd name="T94" fmla="*/ 414 w 1050"/>
                <a:gd name="T95" fmla="*/ 302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50" h="883">
                  <a:moveTo>
                    <a:pt x="414" y="302"/>
                  </a:moveTo>
                  <a:lnTo>
                    <a:pt x="438" y="265"/>
                  </a:lnTo>
                  <a:lnTo>
                    <a:pt x="498" y="202"/>
                  </a:lnTo>
                  <a:lnTo>
                    <a:pt x="568" y="158"/>
                  </a:lnTo>
                  <a:lnTo>
                    <a:pt x="648" y="128"/>
                  </a:lnTo>
                  <a:lnTo>
                    <a:pt x="734" y="114"/>
                  </a:lnTo>
                  <a:lnTo>
                    <a:pt x="823" y="112"/>
                  </a:lnTo>
                  <a:lnTo>
                    <a:pt x="915" y="122"/>
                  </a:lnTo>
                  <a:lnTo>
                    <a:pt x="1006" y="144"/>
                  </a:lnTo>
                  <a:lnTo>
                    <a:pt x="1050" y="158"/>
                  </a:lnTo>
                  <a:lnTo>
                    <a:pt x="1049" y="154"/>
                  </a:lnTo>
                  <a:lnTo>
                    <a:pt x="1050" y="152"/>
                  </a:lnTo>
                  <a:lnTo>
                    <a:pt x="1007" y="128"/>
                  </a:lnTo>
                  <a:lnTo>
                    <a:pt x="921" y="88"/>
                  </a:lnTo>
                  <a:lnTo>
                    <a:pt x="831" y="53"/>
                  </a:lnTo>
                  <a:lnTo>
                    <a:pt x="742" y="26"/>
                  </a:lnTo>
                  <a:lnTo>
                    <a:pt x="651" y="8"/>
                  </a:lnTo>
                  <a:lnTo>
                    <a:pt x="564" y="0"/>
                  </a:lnTo>
                  <a:lnTo>
                    <a:pt x="480" y="3"/>
                  </a:lnTo>
                  <a:lnTo>
                    <a:pt x="401" y="18"/>
                  </a:lnTo>
                  <a:lnTo>
                    <a:pt x="365" y="31"/>
                  </a:lnTo>
                  <a:lnTo>
                    <a:pt x="298" y="58"/>
                  </a:lnTo>
                  <a:lnTo>
                    <a:pt x="191" y="119"/>
                  </a:lnTo>
                  <a:lnTo>
                    <a:pt x="111" y="185"/>
                  </a:lnTo>
                  <a:lnTo>
                    <a:pt x="55" y="257"/>
                  </a:lnTo>
                  <a:lnTo>
                    <a:pt x="20" y="333"/>
                  </a:lnTo>
                  <a:lnTo>
                    <a:pt x="3" y="415"/>
                  </a:lnTo>
                  <a:lnTo>
                    <a:pt x="0" y="500"/>
                  </a:lnTo>
                  <a:lnTo>
                    <a:pt x="9" y="589"/>
                  </a:lnTo>
                  <a:lnTo>
                    <a:pt x="17" y="635"/>
                  </a:lnTo>
                  <a:lnTo>
                    <a:pt x="22" y="660"/>
                  </a:lnTo>
                  <a:lnTo>
                    <a:pt x="41" y="706"/>
                  </a:lnTo>
                  <a:lnTo>
                    <a:pt x="65" y="748"/>
                  </a:lnTo>
                  <a:lnTo>
                    <a:pt x="98" y="784"/>
                  </a:lnTo>
                  <a:lnTo>
                    <a:pt x="135" y="815"/>
                  </a:lnTo>
                  <a:lnTo>
                    <a:pt x="180" y="841"/>
                  </a:lnTo>
                  <a:lnTo>
                    <a:pt x="230" y="862"/>
                  </a:lnTo>
                  <a:lnTo>
                    <a:pt x="284" y="878"/>
                  </a:lnTo>
                  <a:lnTo>
                    <a:pt x="314" y="883"/>
                  </a:lnTo>
                  <a:lnTo>
                    <a:pt x="309" y="846"/>
                  </a:lnTo>
                  <a:lnTo>
                    <a:pt x="302" y="773"/>
                  </a:lnTo>
                  <a:lnTo>
                    <a:pt x="302" y="699"/>
                  </a:lnTo>
                  <a:lnTo>
                    <a:pt x="309" y="624"/>
                  </a:lnTo>
                  <a:lnTo>
                    <a:pt x="320" y="548"/>
                  </a:lnTo>
                  <a:lnTo>
                    <a:pt x="340" y="476"/>
                  </a:lnTo>
                  <a:lnTo>
                    <a:pt x="365" y="405"/>
                  </a:lnTo>
                  <a:lnTo>
                    <a:pt x="396" y="336"/>
                  </a:lnTo>
                  <a:lnTo>
                    <a:pt x="414" y="302"/>
                  </a:lnTo>
                  <a:close/>
                </a:path>
              </a:pathLst>
            </a:custGeom>
            <a:solidFill>
              <a:srgbClr val="397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5149850" y="1250950"/>
              <a:ext cx="158750" cy="415925"/>
            </a:xfrm>
            <a:custGeom>
              <a:avLst/>
              <a:gdLst>
                <a:gd name="T0" fmla="*/ 212 w 396"/>
                <a:gd name="T1" fmla="*/ 204 h 1047"/>
                <a:gd name="T2" fmla="*/ 232 w 396"/>
                <a:gd name="T3" fmla="*/ 171 h 1047"/>
                <a:gd name="T4" fmla="*/ 274 w 396"/>
                <a:gd name="T5" fmla="*/ 113 h 1047"/>
                <a:gd name="T6" fmla="*/ 320 w 396"/>
                <a:gd name="T7" fmla="*/ 61 h 1047"/>
                <a:gd name="T8" fmla="*/ 370 w 396"/>
                <a:gd name="T9" fmla="*/ 18 h 1047"/>
                <a:gd name="T10" fmla="*/ 396 w 396"/>
                <a:gd name="T11" fmla="*/ 0 h 1047"/>
                <a:gd name="T12" fmla="*/ 354 w 396"/>
                <a:gd name="T13" fmla="*/ 11 h 1047"/>
                <a:gd name="T14" fmla="*/ 273 w 396"/>
                <a:gd name="T15" fmla="*/ 36 h 1047"/>
                <a:gd name="T16" fmla="*/ 201 w 396"/>
                <a:gd name="T17" fmla="*/ 73 h 1047"/>
                <a:gd name="T18" fmla="*/ 137 w 396"/>
                <a:gd name="T19" fmla="*/ 121 h 1047"/>
                <a:gd name="T20" fmla="*/ 84 w 396"/>
                <a:gd name="T21" fmla="*/ 182 h 1047"/>
                <a:gd name="T22" fmla="*/ 42 w 396"/>
                <a:gd name="T23" fmla="*/ 259 h 1047"/>
                <a:gd name="T24" fmla="*/ 14 w 396"/>
                <a:gd name="T25" fmla="*/ 357 h 1047"/>
                <a:gd name="T26" fmla="*/ 0 w 396"/>
                <a:gd name="T27" fmla="*/ 475 h 1047"/>
                <a:gd name="T28" fmla="*/ 0 w 396"/>
                <a:gd name="T29" fmla="*/ 543 h 1047"/>
                <a:gd name="T30" fmla="*/ 1 w 396"/>
                <a:gd name="T31" fmla="*/ 574 h 1047"/>
                <a:gd name="T32" fmla="*/ 11 w 396"/>
                <a:gd name="T33" fmla="*/ 640 h 1047"/>
                <a:gd name="T34" fmla="*/ 32 w 396"/>
                <a:gd name="T35" fmla="*/ 707 h 1047"/>
                <a:gd name="T36" fmla="*/ 62 w 396"/>
                <a:gd name="T37" fmla="*/ 771 h 1047"/>
                <a:gd name="T38" fmla="*/ 119 w 396"/>
                <a:gd name="T39" fmla="*/ 867 h 1047"/>
                <a:gd name="T40" fmla="*/ 217 w 396"/>
                <a:gd name="T41" fmla="*/ 990 h 1047"/>
                <a:gd name="T42" fmla="*/ 273 w 396"/>
                <a:gd name="T43" fmla="*/ 1047 h 1047"/>
                <a:gd name="T44" fmla="*/ 276 w 396"/>
                <a:gd name="T45" fmla="*/ 1046 h 1047"/>
                <a:gd name="T46" fmla="*/ 252 w 396"/>
                <a:gd name="T47" fmla="*/ 994 h 1047"/>
                <a:gd name="T48" fmla="*/ 214 w 396"/>
                <a:gd name="T49" fmla="*/ 885 h 1047"/>
                <a:gd name="T50" fmla="*/ 181 w 396"/>
                <a:gd name="T51" fmla="*/ 773 h 1047"/>
                <a:gd name="T52" fmla="*/ 159 w 396"/>
                <a:gd name="T53" fmla="*/ 659 h 1047"/>
                <a:gd name="T54" fmla="*/ 147 w 396"/>
                <a:gd name="T55" fmla="*/ 546 h 1047"/>
                <a:gd name="T56" fmla="*/ 147 w 396"/>
                <a:gd name="T57" fmla="*/ 438 h 1047"/>
                <a:gd name="T58" fmla="*/ 162 w 396"/>
                <a:gd name="T59" fmla="*/ 336 h 1047"/>
                <a:gd name="T60" fmla="*/ 190 w 396"/>
                <a:gd name="T61" fmla="*/ 245 h 1047"/>
                <a:gd name="T62" fmla="*/ 212 w 396"/>
                <a:gd name="T63" fmla="*/ 204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6" h="1047">
                  <a:moveTo>
                    <a:pt x="212" y="204"/>
                  </a:moveTo>
                  <a:lnTo>
                    <a:pt x="232" y="171"/>
                  </a:lnTo>
                  <a:lnTo>
                    <a:pt x="274" y="113"/>
                  </a:lnTo>
                  <a:lnTo>
                    <a:pt x="320" y="61"/>
                  </a:lnTo>
                  <a:lnTo>
                    <a:pt x="370" y="18"/>
                  </a:lnTo>
                  <a:lnTo>
                    <a:pt x="396" y="0"/>
                  </a:lnTo>
                  <a:lnTo>
                    <a:pt x="354" y="11"/>
                  </a:lnTo>
                  <a:lnTo>
                    <a:pt x="273" y="36"/>
                  </a:lnTo>
                  <a:lnTo>
                    <a:pt x="201" y="73"/>
                  </a:lnTo>
                  <a:lnTo>
                    <a:pt x="137" y="121"/>
                  </a:lnTo>
                  <a:lnTo>
                    <a:pt x="84" y="182"/>
                  </a:lnTo>
                  <a:lnTo>
                    <a:pt x="42" y="259"/>
                  </a:lnTo>
                  <a:lnTo>
                    <a:pt x="14" y="357"/>
                  </a:lnTo>
                  <a:lnTo>
                    <a:pt x="0" y="475"/>
                  </a:lnTo>
                  <a:lnTo>
                    <a:pt x="0" y="543"/>
                  </a:lnTo>
                  <a:lnTo>
                    <a:pt x="1" y="574"/>
                  </a:lnTo>
                  <a:lnTo>
                    <a:pt x="11" y="640"/>
                  </a:lnTo>
                  <a:lnTo>
                    <a:pt x="32" y="707"/>
                  </a:lnTo>
                  <a:lnTo>
                    <a:pt x="62" y="771"/>
                  </a:lnTo>
                  <a:lnTo>
                    <a:pt x="119" y="867"/>
                  </a:lnTo>
                  <a:lnTo>
                    <a:pt x="217" y="990"/>
                  </a:lnTo>
                  <a:lnTo>
                    <a:pt x="273" y="1047"/>
                  </a:lnTo>
                  <a:lnTo>
                    <a:pt x="276" y="1046"/>
                  </a:lnTo>
                  <a:lnTo>
                    <a:pt x="252" y="994"/>
                  </a:lnTo>
                  <a:lnTo>
                    <a:pt x="214" y="885"/>
                  </a:lnTo>
                  <a:lnTo>
                    <a:pt x="181" y="773"/>
                  </a:lnTo>
                  <a:lnTo>
                    <a:pt x="159" y="659"/>
                  </a:lnTo>
                  <a:lnTo>
                    <a:pt x="147" y="546"/>
                  </a:lnTo>
                  <a:lnTo>
                    <a:pt x="147" y="438"/>
                  </a:lnTo>
                  <a:lnTo>
                    <a:pt x="162" y="336"/>
                  </a:lnTo>
                  <a:lnTo>
                    <a:pt x="190" y="245"/>
                  </a:lnTo>
                  <a:lnTo>
                    <a:pt x="212" y="204"/>
                  </a:lnTo>
                  <a:close/>
                </a:path>
              </a:pathLst>
            </a:custGeom>
            <a:solidFill>
              <a:srgbClr val="397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4962525" y="1651000"/>
              <a:ext cx="447675" cy="504825"/>
            </a:xfrm>
            <a:custGeom>
              <a:avLst/>
              <a:gdLst>
                <a:gd name="T0" fmla="*/ 1050 w 1131"/>
                <a:gd name="T1" fmla="*/ 409 h 1271"/>
                <a:gd name="T2" fmla="*/ 945 w 1131"/>
                <a:gd name="T3" fmla="*/ 290 h 1271"/>
                <a:gd name="T4" fmla="*/ 812 w 1131"/>
                <a:gd name="T5" fmla="*/ 137 h 1271"/>
                <a:gd name="T6" fmla="*/ 757 w 1131"/>
                <a:gd name="T7" fmla="*/ 66 h 1271"/>
                <a:gd name="T8" fmla="*/ 748 w 1131"/>
                <a:gd name="T9" fmla="*/ 46 h 1271"/>
                <a:gd name="T10" fmla="*/ 704 w 1131"/>
                <a:gd name="T11" fmla="*/ 32 h 1271"/>
                <a:gd name="T12" fmla="*/ 613 w 1131"/>
                <a:gd name="T13" fmla="*/ 10 h 1271"/>
                <a:gd name="T14" fmla="*/ 521 w 1131"/>
                <a:gd name="T15" fmla="*/ 0 h 1271"/>
                <a:gd name="T16" fmla="*/ 432 w 1131"/>
                <a:gd name="T17" fmla="*/ 2 h 1271"/>
                <a:gd name="T18" fmla="*/ 346 w 1131"/>
                <a:gd name="T19" fmla="*/ 16 h 1271"/>
                <a:gd name="T20" fmla="*/ 266 w 1131"/>
                <a:gd name="T21" fmla="*/ 46 h 1271"/>
                <a:gd name="T22" fmla="*/ 196 w 1131"/>
                <a:gd name="T23" fmla="*/ 90 h 1271"/>
                <a:gd name="T24" fmla="*/ 136 w 1131"/>
                <a:gd name="T25" fmla="*/ 153 h 1271"/>
                <a:gd name="T26" fmla="*/ 112 w 1131"/>
                <a:gd name="T27" fmla="*/ 190 h 1271"/>
                <a:gd name="T28" fmla="*/ 94 w 1131"/>
                <a:gd name="T29" fmla="*/ 224 h 1271"/>
                <a:gd name="T30" fmla="*/ 63 w 1131"/>
                <a:gd name="T31" fmla="*/ 293 h 1271"/>
                <a:gd name="T32" fmla="*/ 38 w 1131"/>
                <a:gd name="T33" fmla="*/ 364 h 1271"/>
                <a:gd name="T34" fmla="*/ 18 w 1131"/>
                <a:gd name="T35" fmla="*/ 436 h 1271"/>
                <a:gd name="T36" fmla="*/ 7 w 1131"/>
                <a:gd name="T37" fmla="*/ 512 h 1271"/>
                <a:gd name="T38" fmla="*/ 0 w 1131"/>
                <a:gd name="T39" fmla="*/ 587 h 1271"/>
                <a:gd name="T40" fmla="*/ 0 w 1131"/>
                <a:gd name="T41" fmla="*/ 661 h 1271"/>
                <a:gd name="T42" fmla="*/ 7 w 1131"/>
                <a:gd name="T43" fmla="*/ 734 h 1271"/>
                <a:gd name="T44" fmla="*/ 12 w 1131"/>
                <a:gd name="T45" fmla="*/ 771 h 1271"/>
                <a:gd name="T46" fmla="*/ 22 w 1131"/>
                <a:gd name="T47" fmla="*/ 825 h 1271"/>
                <a:gd name="T48" fmla="*/ 53 w 1131"/>
                <a:gd name="T49" fmla="*/ 928 h 1271"/>
                <a:gd name="T50" fmla="*/ 99 w 1131"/>
                <a:gd name="T51" fmla="*/ 1022 h 1271"/>
                <a:gd name="T52" fmla="*/ 156 w 1131"/>
                <a:gd name="T53" fmla="*/ 1106 h 1271"/>
                <a:gd name="T54" fmla="*/ 191 w 1131"/>
                <a:gd name="T55" fmla="*/ 1143 h 1271"/>
                <a:gd name="T56" fmla="*/ 212 w 1131"/>
                <a:gd name="T57" fmla="*/ 1164 h 1271"/>
                <a:gd name="T58" fmla="*/ 254 w 1131"/>
                <a:gd name="T59" fmla="*/ 1197 h 1271"/>
                <a:gd name="T60" fmla="*/ 300 w 1131"/>
                <a:gd name="T61" fmla="*/ 1226 h 1271"/>
                <a:gd name="T62" fmla="*/ 348 w 1131"/>
                <a:gd name="T63" fmla="*/ 1246 h 1271"/>
                <a:gd name="T64" fmla="*/ 394 w 1131"/>
                <a:gd name="T65" fmla="*/ 1261 h 1271"/>
                <a:gd name="T66" fmla="*/ 444 w 1131"/>
                <a:gd name="T67" fmla="*/ 1270 h 1271"/>
                <a:gd name="T68" fmla="*/ 493 w 1131"/>
                <a:gd name="T69" fmla="*/ 1271 h 1271"/>
                <a:gd name="T70" fmla="*/ 542 w 1131"/>
                <a:gd name="T71" fmla="*/ 1267 h 1271"/>
                <a:gd name="T72" fmla="*/ 615 w 1131"/>
                <a:gd name="T73" fmla="*/ 1250 h 1271"/>
                <a:gd name="T74" fmla="*/ 709 w 1131"/>
                <a:gd name="T75" fmla="*/ 1205 h 1271"/>
                <a:gd name="T76" fmla="*/ 796 w 1131"/>
                <a:gd name="T77" fmla="*/ 1135 h 1271"/>
                <a:gd name="T78" fmla="*/ 875 w 1131"/>
                <a:gd name="T79" fmla="*/ 1043 h 1271"/>
                <a:gd name="T80" fmla="*/ 909 w 1131"/>
                <a:gd name="T81" fmla="*/ 987 h 1271"/>
                <a:gd name="T82" fmla="*/ 982 w 1131"/>
                <a:gd name="T83" fmla="*/ 863 h 1271"/>
                <a:gd name="T84" fmla="*/ 1068 w 1131"/>
                <a:gd name="T85" fmla="*/ 688 h 1271"/>
                <a:gd name="T86" fmla="*/ 1109 w 1131"/>
                <a:gd name="T87" fmla="*/ 578 h 1271"/>
                <a:gd name="T88" fmla="*/ 1119 w 1131"/>
                <a:gd name="T89" fmla="*/ 525 h 1271"/>
                <a:gd name="T90" fmla="*/ 1125 w 1131"/>
                <a:gd name="T91" fmla="*/ 512 h 1271"/>
                <a:gd name="T92" fmla="*/ 1131 w 1131"/>
                <a:gd name="T93" fmla="*/ 499 h 1271"/>
                <a:gd name="T94" fmla="*/ 1127 w 1131"/>
                <a:gd name="T95" fmla="*/ 495 h 1271"/>
                <a:gd name="T96" fmla="*/ 1123 w 1131"/>
                <a:gd name="T97" fmla="*/ 490 h 1271"/>
                <a:gd name="T98" fmla="*/ 1086 w 1131"/>
                <a:gd name="T99" fmla="*/ 448 h 1271"/>
                <a:gd name="T100" fmla="*/ 1050 w 1131"/>
                <a:gd name="T101" fmla="*/ 409 h 1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31" h="1271">
                  <a:moveTo>
                    <a:pt x="1050" y="409"/>
                  </a:moveTo>
                  <a:lnTo>
                    <a:pt x="945" y="290"/>
                  </a:lnTo>
                  <a:lnTo>
                    <a:pt x="812" y="137"/>
                  </a:lnTo>
                  <a:lnTo>
                    <a:pt x="757" y="66"/>
                  </a:lnTo>
                  <a:lnTo>
                    <a:pt x="748" y="46"/>
                  </a:lnTo>
                  <a:lnTo>
                    <a:pt x="704" y="32"/>
                  </a:lnTo>
                  <a:lnTo>
                    <a:pt x="613" y="10"/>
                  </a:lnTo>
                  <a:lnTo>
                    <a:pt x="521" y="0"/>
                  </a:lnTo>
                  <a:lnTo>
                    <a:pt x="432" y="2"/>
                  </a:lnTo>
                  <a:lnTo>
                    <a:pt x="346" y="16"/>
                  </a:lnTo>
                  <a:lnTo>
                    <a:pt x="266" y="46"/>
                  </a:lnTo>
                  <a:lnTo>
                    <a:pt x="196" y="90"/>
                  </a:lnTo>
                  <a:lnTo>
                    <a:pt x="136" y="153"/>
                  </a:lnTo>
                  <a:lnTo>
                    <a:pt x="112" y="190"/>
                  </a:lnTo>
                  <a:lnTo>
                    <a:pt x="94" y="224"/>
                  </a:lnTo>
                  <a:lnTo>
                    <a:pt x="63" y="293"/>
                  </a:lnTo>
                  <a:lnTo>
                    <a:pt x="38" y="364"/>
                  </a:lnTo>
                  <a:lnTo>
                    <a:pt x="18" y="436"/>
                  </a:lnTo>
                  <a:lnTo>
                    <a:pt x="7" y="512"/>
                  </a:lnTo>
                  <a:lnTo>
                    <a:pt x="0" y="587"/>
                  </a:lnTo>
                  <a:lnTo>
                    <a:pt x="0" y="661"/>
                  </a:lnTo>
                  <a:lnTo>
                    <a:pt x="7" y="734"/>
                  </a:lnTo>
                  <a:lnTo>
                    <a:pt x="12" y="771"/>
                  </a:lnTo>
                  <a:lnTo>
                    <a:pt x="22" y="825"/>
                  </a:lnTo>
                  <a:lnTo>
                    <a:pt x="53" y="928"/>
                  </a:lnTo>
                  <a:lnTo>
                    <a:pt x="99" y="1022"/>
                  </a:lnTo>
                  <a:lnTo>
                    <a:pt x="156" y="1106"/>
                  </a:lnTo>
                  <a:lnTo>
                    <a:pt x="191" y="1143"/>
                  </a:lnTo>
                  <a:lnTo>
                    <a:pt x="212" y="1164"/>
                  </a:lnTo>
                  <a:lnTo>
                    <a:pt x="254" y="1197"/>
                  </a:lnTo>
                  <a:lnTo>
                    <a:pt x="300" y="1226"/>
                  </a:lnTo>
                  <a:lnTo>
                    <a:pt x="348" y="1246"/>
                  </a:lnTo>
                  <a:lnTo>
                    <a:pt x="394" y="1261"/>
                  </a:lnTo>
                  <a:lnTo>
                    <a:pt x="444" y="1270"/>
                  </a:lnTo>
                  <a:lnTo>
                    <a:pt x="493" y="1271"/>
                  </a:lnTo>
                  <a:lnTo>
                    <a:pt x="542" y="1267"/>
                  </a:lnTo>
                  <a:lnTo>
                    <a:pt x="615" y="1250"/>
                  </a:lnTo>
                  <a:lnTo>
                    <a:pt x="709" y="1205"/>
                  </a:lnTo>
                  <a:lnTo>
                    <a:pt x="796" y="1135"/>
                  </a:lnTo>
                  <a:lnTo>
                    <a:pt x="875" y="1043"/>
                  </a:lnTo>
                  <a:lnTo>
                    <a:pt x="909" y="987"/>
                  </a:lnTo>
                  <a:lnTo>
                    <a:pt x="982" y="863"/>
                  </a:lnTo>
                  <a:lnTo>
                    <a:pt x="1068" y="688"/>
                  </a:lnTo>
                  <a:lnTo>
                    <a:pt x="1109" y="578"/>
                  </a:lnTo>
                  <a:lnTo>
                    <a:pt x="1119" y="525"/>
                  </a:lnTo>
                  <a:lnTo>
                    <a:pt x="1125" y="512"/>
                  </a:lnTo>
                  <a:lnTo>
                    <a:pt x="1131" y="499"/>
                  </a:lnTo>
                  <a:lnTo>
                    <a:pt x="1127" y="495"/>
                  </a:lnTo>
                  <a:lnTo>
                    <a:pt x="1123" y="490"/>
                  </a:lnTo>
                  <a:lnTo>
                    <a:pt x="1086" y="448"/>
                  </a:lnTo>
                  <a:lnTo>
                    <a:pt x="1050" y="409"/>
                  </a:lnTo>
                  <a:close/>
                </a:path>
              </a:pathLst>
            </a:custGeom>
            <a:solidFill>
              <a:srgbClr val="447F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208588" y="1219200"/>
              <a:ext cx="387350" cy="590550"/>
            </a:xfrm>
            <a:custGeom>
              <a:avLst/>
              <a:gdLst>
                <a:gd name="T0" fmla="*/ 65 w 975"/>
                <a:gd name="T1" fmla="*/ 284 h 1486"/>
                <a:gd name="T2" fmla="*/ 43 w 975"/>
                <a:gd name="T3" fmla="*/ 325 h 1486"/>
                <a:gd name="T4" fmla="*/ 15 w 975"/>
                <a:gd name="T5" fmla="*/ 416 h 1486"/>
                <a:gd name="T6" fmla="*/ 0 w 975"/>
                <a:gd name="T7" fmla="*/ 518 h 1486"/>
                <a:gd name="T8" fmla="*/ 0 w 975"/>
                <a:gd name="T9" fmla="*/ 626 h 1486"/>
                <a:gd name="T10" fmla="*/ 12 w 975"/>
                <a:gd name="T11" fmla="*/ 739 h 1486"/>
                <a:gd name="T12" fmla="*/ 34 w 975"/>
                <a:gd name="T13" fmla="*/ 853 h 1486"/>
                <a:gd name="T14" fmla="*/ 67 w 975"/>
                <a:gd name="T15" fmla="*/ 965 h 1486"/>
                <a:gd name="T16" fmla="*/ 105 w 975"/>
                <a:gd name="T17" fmla="*/ 1074 h 1486"/>
                <a:gd name="T18" fmla="*/ 129 w 975"/>
                <a:gd name="T19" fmla="*/ 1126 h 1486"/>
                <a:gd name="T20" fmla="*/ 138 w 975"/>
                <a:gd name="T21" fmla="*/ 1129 h 1486"/>
                <a:gd name="T22" fmla="*/ 175 w 975"/>
                <a:gd name="T23" fmla="*/ 1157 h 1486"/>
                <a:gd name="T24" fmla="*/ 262 w 975"/>
                <a:gd name="T25" fmla="*/ 1230 h 1486"/>
                <a:gd name="T26" fmla="*/ 331 w 975"/>
                <a:gd name="T27" fmla="*/ 1291 h 1486"/>
                <a:gd name="T28" fmla="*/ 391 w 975"/>
                <a:gd name="T29" fmla="*/ 1343 h 1486"/>
                <a:gd name="T30" fmla="*/ 459 w 975"/>
                <a:gd name="T31" fmla="*/ 1404 h 1486"/>
                <a:gd name="T32" fmla="*/ 468 w 975"/>
                <a:gd name="T33" fmla="*/ 1411 h 1486"/>
                <a:gd name="T34" fmla="*/ 477 w 975"/>
                <a:gd name="T35" fmla="*/ 1419 h 1486"/>
                <a:gd name="T36" fmla="*/ 515 w 975"/>
                <a:gd name="T37" fmla="*/ 1453 h 1486"/>
                <a:gd name="T38" fmla="*/ 553 w 975"/>
                <a:gd name="T39" fmla="*/ 1486 h 1486"/>
                <a:gd name="T40" fmla="*/ 573 w 975"/>
                <a:gd name="T41" fmla="*/ 1476 h 1486"/>
                <a:gd name="T42" fmla="*/ 612 w 975"/>
                <a:gd name="T43" fmla="*/ 1445 h 1486"/>
                <a:gd name="T44" fmla="*/ 669 w 975"/>
                <a:gd name="T45" fmla="*/ 1384 h 1486"/>
                <a:gd name="T46" fmla="*/ 746 w 975"/>
                <a:gd name="T47" fmla="*/ 1277 h 1486"/>
                <a:gd name="T48" fmla="*/ 822 w 975"/>
                <a:gd name="T49" fmla="*/ 1149 h 1486"/>
                <a:gd name="T50" fmla="*/ 861 w 975"/>
                <a:gd name="T51" fmla="*/ 1081 h 1486"/>
                <a:gd name="T52" fmla="*/ 894 w 975"/>
                <a:gd name="T53" fmla="*/ 1022 h 1486"/>
                <a:gd name="T54" fmla="*/ 940 w 975"/>
                <a:gd name="T55" fmla="*/ 898 h 1486"/>
                <a:gd name="T56" fmla="*/ 967 w 975"/>
                <a:gd name="T57" fmla="*/ 768 h 1486"/>
                <a:gd name="T58" fmla="*/ 975 w 975"/>
                <a:gd name="T59" fmla="*/ 638 h 1486"/>
                <a:gd name="T60" fmla="*/ 965 w 975"/>
                <a:gd name="T61" fmla="*/ 508 h 1486"/>
                <a:gd name="T62" fmla="*/ 935 w 975"/>
                <a:gd name="T63" fmla="*/ 385 h 1486"/>
                <a:gd name="T64" fmla="*/ 888 w 975"/>
                <a:gd name="T65" fmla="*/ 272 h 1486"/>
                <a:gd name="T66" fmla="*/ 840 w 975"/>
                <a:gd name="T67" fmla="*/ 196 h 1486"/>
                <a:gd name="T68" fmla="*/ 803 w 975"/>
                <a:gd name="T69" fmla="*/ 150 h 1486"/>
                <a:gd name="T70" fmla="*/ 783 w 975"/>
                <a:gd name="T71" fmla="*/ 128 h 1486"/>
                <a:gd name="T72" fmla="*/ 754 w 975"/>
                <a:gd name="T73" fmla="*/ 101 h 1486"/>
                <a:gd name="T74" fmla="*/ 690 w 975"/>
                <a:gd name="T75" fmla="*/ 56 h 1486"/>
                <a:gd name="T76" fmla="*/ 624 w 975"/>
                <a:gd name="T77" fmla="*/ 24 h 1486"/>
                <a:gd name="T78" fmla="*/ 557 w 975"/>
                <a:gd name="T79" fmla="*/ 5 h 1486"/>
                <a:gd name="T80" fmla="*/ 487 w 975"/>
                <a:gd name="T81" fmla="*/ 0 h 1486"/>
                <a:gd name="T82" fmla="*/ 417 w 975"/>
                <a:gd name="T83" fmla="*/ 8 h 1486"/>
                <a:gd name="T84" fmla="*/ 348 w 975"/>
                <a:gd name="T85" fmla="*/ 27 h 1486"/>
                <a:gd name="T86" fmla="*/ 282 w 975"/>
                <a:gd name="T87" fmla="*/ 59 h 1486"/>
                <a:gd name="T88" fmla="*/ 249 w 975"/>
                <a:gd name="T89" fmla="*/ 80 h 1486"/>
                <a:gd name="T90" fmla="*/ 223 w 975"/>
                <a:gd name="T91" fmla="*/ 98 h 1486"/>
                <a:gd name="T92" fmla="*/ 173 w 975"/>
                <a:gd name="T93" fmla="*/ 141 h 1486"/>
                <a:gd name="T94" fmla="*/ 127 w 975"/>
                <a:gd name="T95" fmla="*/ 193 h 1486"/>
                <a:gd name="T96" fmla="*/ 85 w 975"/>
                <a:gd name="T97" fmla="*/ 251 h 1486"/>
                <a:gd name="T98" fmla="*/ 65 w 975"/>
                <a:gd name="T99" fmla="*/ 28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75" h="1486">
                  <a:moveTo>
                    <a:pt x="65" y="284"/>
                  </a:moveTo>
                  <a:lnTo>
                    <a:pt x="43" y="325"/>
                  </a:lnTo>
                  <a:lnTo>
                    <a:pt x="15" y="416"/>
                  </a:lnTo>
                  <a:lnTo>
                    <a:pt x="0" y="518"/>
                  </a:lnTo>
                  <a:lnTo>
                    <a:pt x="0" y="626"/>
                  </a:lnTo>
                  <a:lnTo>
                    <a:pt x="12" y="739"/>
                  </a:lnTo>
                  <a:lnTo>
                    <a:pt x="34" y="853"/>
                  </a:lnTo>
                  <a:lnTo>
                    <a:pt x="67" y="965"/>
                  </a:lnTo>
                  <a:lnTo>
                    <a:pt x="105" y="1074"/>
                  </a:lnTo>
                  <a:lnTo>
                    <a:pt x="129" y="1126"/>
                  </a:lnTo>
                  <a:lnTo>
                    <a:pt x="138" y="1129"/>
                  </a:lnTo>
                  <a:lnTo>
                    <a:pt x="175" y="1157"/>
                  </a:lnTo>
                  <a:lnTo>
                    <a:pt x="262" y="1230"/>
                  </a:lnTo>
                  <a:lnTo>
                    <a:pt x="331" y="1291"/>
                  </a:lnTo>
                  <a:lnTo>
                    <a:pt x="391" y="1343"/>
                  </a:lnTo>
                  <a:lnTo>
                    <a:pt x="459" y="1404"/>
                  </a:lnTo>
                  <a:lnTo>
                    <a:pt x="468" y="1411"/>
                  </a:lnTo>
                  <a:lnTo>
                    <a:pt x="477" y="1419"/>
                  </a:lnTo>
                  <a:lnTo>
                    <a:pt x="515" y="1453"/>
                  </a:lnTo>
                  <a:lnTo>
                    <a:pt x="553" y="1486"/>
                  </a:lnTo>
                  <a:lnTo>
                    <a:pt x="573" y="1476"/>
                  </a:lnTo>
                  <a:lnTo>
                    <a:pt x="612" y="1445"/>
                  </a:lnTo>
                  <a:lnTo>
                    <a:pt x="669" y="1384"/>
                  </a:lnTo>
                  <a:lnTo>
                    <a:pt x="746" y="1277"/>
                  </a:lnTo>
                  <a:lnTo>
                    <a:pt x="822" y="1149"/>
                  </a:lnTo>
                  <a:lnTo>
                    <a:pt x="861" y="1081"/>
                  </a:lnTo>
                  <a:lnTo>
                    <a:pt x="894" y="1022"/>
                  </a:lnTo>
                  <a:lnTo>
                    <a:pt x="940" y="898"/>
                  </a:lnTo>
                  <a:lnTo>
                    <a:pt x="967" y="768"/>
                  </a:lnTo>
                  <a:lnTo>
                    <a:pt x="975" y="638"/>
                  </a:lnTo>
                  <a:lnTo>
                    <a:pt x="965" y="508"/>
                  </a:lnTo>
                  <a:lnTo>
                    <a:pt x="935" y="385"/>
                  </a:lnTo>
                  <a:lnTo>
                    <a:pt x="888" y="272"/>
                  </a:lnTo>
                  <a:lnTo>
                    <a:pt x="840" y="196"/>
                  </a:lnTo>
                  <a:lnTo>
                    <a:pt x="803" y="150"/>
                  </a:lnTo>
                  <a:lnTo>
                    <a:pt x="783" y="128"/>
                  </a:lnTo>
                  <a:lnTo>
                    <a:pt x="754" y="101"/>
                  </a:lnTo>
                  <a:lnTo>
                    <a:pt x="690" y="56"/>
                  </a:lnTo>
                  <a:lnTo>
                    <a:pt x="624" y="24"/>
                  </a:lnTo>
                  <a:lnTo>
                    <a:pt x="557" y="5"/>
                  </a:lnTo>
                  <a:lnTo>
                    <a:pt x="487" y="0"/>
                  </a:lnTo>
                  <a:lnTo>
                    <a:pt x="417" y="8"/>
                  </a:lnTo>
                  <a:lnTo>
                    <a:pt x="348" y="27"/>
                  </a:lnTo>
                  <a:lnTo>
                    <a:pt x="282" y="59"/>
                  </a:lnTo>
                  <a:lnTo>
                    <a:pt x="249" y="80"/>
                  </a:lnTo>
                  <a:lnTo>
                    <a:pt x="223" y="98"/>
                  </a:lnTo>
                  <a:lnTo>
                    <a:pt x="173" y="141"/>
                  </a:lnTo>
                  <a:lnTo>
                    <a:pt x="127" y="193"/>
                  </a:lnTo>
                  <a:lnTo>
                    <a:pt x="85" y="251"/>
                  </a:lnTo>
                  <a:lnTo>
                    <a:pt x="65" y="284"/>
                  </a:lnTo>
                  <a:close/>
                </a:path>
              </a:pathLst>
            </a:custGeom>
            <a:solidFill>
              <a:srgbClr val="447F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5257800" y="1666875"/>
              <a:ext cx="817563" cy="839788"/>
            </a:xfrm>
            <a:custGeom>
              <a:avLst/>
              <a:gdLst>
                <a:gd name="T0" fmla="*/ 2057 w 2057"/>
                <a:gd name="T1" fmla="*/ 1869 h 2118"/>
                <a:gd name="T2" fmla="*/ 2049 w 2057"/>
                <a:gd name="T3" fmla="*/ 1863 h 2118"/>
                <a:gd name="T4" fmla="*/ 2015 w 2057"/>
                <a:gd name="T5" fmla="*/ 1829 h 2118"/>
                <a:gd name="T6" fmla="*/ 1783 w 2057"/>
                <a:gd name="T7" fmla="*/ 1611 h 2118"/>
                <a:gd name="T8" fmla="*/ 864 w 2057"/>
                <a:gd name="T9" fmla="*/ 757 h 2118"/>
                <a:gd name="T10" fmla="*/ 428 w 2057"/>
                <a:gd name="T11" fmla="*/ 360 h 2118"/>
                <a:gd name="T12" fmla="*/ 390 w 2057"/>
                <a:gd name="T13" fmla="*/ 327 h 2118"/>
                <a:gd name="T14" fmla="*/ 352 w 2057"/>
                <a:gd name="T15" fmla="*/ 293 h 2118"/>
                <a:gd name="T16" fmla="*/ 343 w 2057"/>
                <a:gd name="T17" fmla="*/ 285 h 2118"/>
                <a:gd name="T18" fmla="*/ 334 w 2057"/>
                <a:gd name="T19" fmla="*/ 278 h 2118"/>
                <a:gd name="T20" fmla="*/ 266 w 2057"/>
                <a:gd name="T21" fmla="*/ 217 h 2118"/>
                <a:gd name="T22" fmla="*/ 206 w 2057"/>
                <a:gd name="T23" fmla="*/ 165 h 2118"/>
                <a:gd name="T24" fmla="*/ 137 w 2057"/>
                <a:gd name="T25" fmla="*/ 104 h 2118"/>
                <a:gd name="T26" fmla="*/ 50 w 2057"/>
                <a:gd name="T27" fmla="*/ 31 h 2118"/>
                <a:gd name="T28" fmla="*/ 13 w 2057"/>
                <a:gd name="T29" fmla="*/ 3 h 2118"/>
                <a:gd name="T30" fmla="*/ 4 w 2057"/>
                <a:gd name="T31" fmla="*/ 0 h 2118"/>
                <a:gd name="T32" fmla="*/ 1 w 2057"/>
                <a:gd name="T33" fmla="*/ 1 h 2118"/>
                <a:gd name="T34" fmla="*/ 1 w 2057"/>
                <a:gd name="T35" fmla="*/ 1 h 2118"/>
                <a:gd name="T36" fmla="*/ 1 w 2057"/>
                <a:gd name="T37" fmla="*/ 3 h 2118"/>
                <a:gd name="T38" fmla="*/ 0 w 2057"/>
                <a:gd name="T39" fmla="*/ 5 h 2118"/>
                <a:gd name="T40" fmla="*/ 1 w 2057"/>
                <a:gd name="T41" fmla="*/ 9 h 2118"/>
                <a:gd name="T42" fmla="*/ 10 w 2057"/>
                <a:gd name="T43" fmla="*/ 29 h 2118"/>
                <a:gd name="T44" fmla="*/ 65 w 2057"/>
                <a:gd name="T45" fmla="*/ 100 h 2118"/>
                <a:gd name="T46" fmla="*/ 198 w 2057"/>
                <a:gd name="T47" fmla="*/ 253 h 2118"/>
                <a:gd name="T48" fmla="*/ 303 w 2057"/>
                <a:gd name="T49" fmla="*/ 372 h 2118"/>
                <a:gd name="T50" fmla="*/ 339 w 2057"/>
                <a:gd name="T51" fmla="*/ 411 h 2118"/>
                <a:gd name="T52" fmla="*/ 376 w 2057"/>
                <a:gd name="T53" fmla="*/ 453 h 2118"/>
                <a:gd name="T54" fmla="*/ 380 w 2057"/>
                <a:gd name="T55" fmla="*/ 458 h 2118"/>
                <a:gd name="T56" fmla="*/ 384 w 2057"/>
                <a:gd name="T57" fmla="*/ 462 h 2118"/>
                <a:gd name="T58" fmla="*/ 789 w 2057"/>
                <a:gd name="T59" fmla="*/ 910 h 2118"/>
                <a:gd name="T60" fmla="*/ 1652 w 2057"/>
                <a:gd name="T61" fmla="*/ 1841 h 2118"/>
                <a:gd name="T62" fmla="*/ 1873 w 2057"/>
                <a:gd name="T63" fmla="*/ 2075 h 2118"/>
                <a:gd name="T64" fmla="*/ 1905 w 2057"/>
                <a:gd name="T65" fmla="*/ 2112 h 2118"/>
                <a:gd name="T66" fmla="*/ 1913 w 2057"/>
                <a:gd name="T67" fmla="*/ 2118 h 2118"/>
                <a:gd name="T68" fmla="*/ 1916 w 2057"/>
                <a:gd name="T69" fmla="*/ 2118 h 2118"/>
                <a:gd name="T70" fmla="*/ 1931 w 2057"/>
                <a:gd name="T71" fmla="*/ 2114 h 2118"/>
                <a:gd name="T72" fmla="*/ 1947 w 2057"/>
                <a:gd name="T73" fmla="*/ 2108 h 2118"/>
                <a:gd name="T74" fmla="*/ 1991 w 2057"/>
                <a:gd name="T75" fmla="*/ 2067 h 2118"/>
                <a:gd name="T76" fmla="*/ 2014 w 2057"/>
                <a:gd name="T77" fmla="*/ 2030 h 2118"/>
                <a:gd name="T78" fmla="*/ 2036 w 2057"/>
                <a:gd name="T79" fmla="*/ 1988 h 2118"/>
                <a:gd name="T80" fmla="*/ 2056 w 2057"/>
                <a:gd name="T81" fmla="*/ 1920 h 2118"/>
                <a:gd name="T82" fmla="*/ 2057 w 2057"/>
                <a:gd name="T83" fmla="*/ 1895 h 2118"/>
                <a:gd name="T84" fmla="*/ 2057 w 2057"/>
                <a:gd name="T85" fmla="*/ 1874 h 2118"/>
                <a:gd name="T86" fmla="*/ 2057 w 2057"/>
                <a:gd name="T87" fmla="*/ 1869 h 2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57" h="2118">
                  <a:moveTo>
                    <a:pt x="2057" y="1869"/>
                  </a:moveTo>
                  <a:lnTo>
                    <a:pt x="2049" y="1863"/>
                  </a:lnTo>
                  <a:lnTo>
                    <a:pt x="2015" y="1829"/>
                  </a:lnTo>
                  <a:lnTo>
                    <a:pt x="1783" y="1611"/>
                  </a:lnTo>
                  <a:lnTo>
                    <a:pt x="864" y="757"/>
                  </a:lnTo>
                  <a:lnTo>
                    <a:pt x="428" y="360"/>
                  </a:lnTo>
                  <a:lnTo>
                    <a:pt x="390" y="327"/>
                  </a:lnTo>
                  <a:lnTo>
                    <a:pt x="352" y="293"/>
                  </a:lnTo>
                  <a:lnTo>
                    <a:pt x="343" y="285"/>
                  </a:lnTo>
                  <a:lnTo>
                    <a:pt x="334" y="278"/>
                  </a:lnTo>
                  <a:lnTo>
                    <a:pt x="266" y="217"/>
                  </a:lnTo>
                  <a:lnTo>
                    <a:pt x="206" y="165"/>
                  </a:lnTo>
                  <a:lnTo>
                    <a:pt x="137" y="104"/>
                  </a:lnTo>
                  <a:lnTo>
                    <a:pt x="50" y="31"/>
                  </a:lnTo>
                  <a:lnTo>
                    <a:pt x="13" y="3"/>
                  </a:lnTo>
                  <a:lnTo>
                    <a:pt x="4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9"/>
                  </a:lnTo>
                  <a:lnTo>
                    <a:pt x="10" y="29"/>
                  </a:lnTo>
                  <a:lnTo>
                    <a:pt x="65" y="100"/>
                  </a:lnTo>
                  <a:lnTo>
                    <a:pt x="198" y="253"/>
                  </a:lnTo>
                  <a:lnTo>
                    <a:pt x="303" y="372"/>
                  </a:lnTo>
                  <a:lnTo>
                    <a:pt x="339" y="411"/>
                  </a:lnTo>
                  <a:lnTo>
                    <a:pt x="376" y="453"/>
                  </a:lnTo>
                  <a:lnTo>
                    <a:pt x="380" y="458"/>
                  </a:lnTo>
                  <a:lnTo>
                    <a:pt x="384" y="462"/>
                  </a:lnTo>
                  <a:lnTo>
                    <a:pt x="789" y="910"/>
                  </a:lnTo>
                  <a:lnTo>
                    <a:pt x="1652" y="1841"/>
                  </a:lnTo>
                  <a:lnTo>
                    <a:pt x="1873" y="2075"/>
                  </a:lnTo>
                  <a:lnTo>
                    <a:pt x="1905" y="2112"/>
                  </a:lnTo>
                  <a:lnTo>
                    <a:pt x="1913" y="2118"/>
                  </a:lnTo>
                  <a:lnTo>
                    <a:pt x="1916" y="2118"/>
                  </a:lnTo>
                  <a:lnTo>
                    <a:pt x="1931" y="2114"/>
                  </a:lnTo>
                  <a:lnTo>
                    <a:pt x="1947" y="2108"/>
                  </a:lnTo>
                  <a:lnTo>
                    <a:pt x="1991" y="2067"/>
                  </a:lnTo>
                  <a:lnTo>
                    <a:pt x="2014" y="2030"/>
                  </a:lnTo>
                  <a:lnTo>
                    <a:pt x="2036" y="1988"/>
                  </a:lnTo>
                  <a:lnTo>
                    <a:pt x="2056" y="1920"/>
                  </a:lnTo>
                  <a:lnTo>
                    <a:pt x="2057" y="1895"/>
                  </a:lnTo>
                  <a:lnTo>
                    <a:pt x="2057" y="1874"/>
                  </a:lnTo>
                  <a:lnTo>
                    <a:pt x="2057" y="1869"/>
                  </a:lnTo>
                  <a:close/>
                </a:path>
              </a:pathLst>
            </a:custGeom>
            <a:solidFill>
              <a:srgbClr val="528B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0"/>
            <p:cNvSpPr>
              <a:spLocks/>
            </p:cNvSpPr>
            <p:nvPr/>
          </p:nvSpPr>
          <p:spPr bwMode="auto">
            <a:xfrm>
              <a:off x="6580188" y="2992438"/>
              <a:ext cx="1588" cy="1588"/>
            </a:xfrm>
            <a:custGeom>
              <a:avLst/>
              <a:gdLst>
                <a:gd name="T0" fmla="*/ 6 w 6"/>
                <a:gd name="T1" fmla="*/ 5 h 5"/>
                <a:gd name="T2" fmla="*/ 4 w 6"/>
                <a:gd name="T3" fmla="*/ 3 h 5"/>
                <a:gd name="T4" fmla="*/ 0 w 6"/>
                <a:gd name="T5" fmla="*/ 1 h 5"/>
                <a:gd name="T6" fmla="*/ 2 w 6"/>
                <a:gd name="T7" fmla="*/ 0 h 5"/>
                <a:gd name="T8" fmla="*/ 6 w 6"/>
                <a:gd name="T9" fmla="*/ 3 h 5"/>
                <a:gd name="T10" fmla="*/ 6 w 6"/>
                <a:gd name="T1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5">
                  <a:moveTo>
                    <a:pt x="6" y="5"/>
                  </a:moveTo>
                  <a:lnTo>
                    <a:pt x="4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6" y="3"/>
                  </a:lnTo>
                  <a:lnTo>
                    <a:pt x="6" y="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588574" y="4098448"/>
            <a:ext cx="1741488" cy="1773238"/>
            <a:chOff x="3190875" y="485775"/>
            <a:chExt cx="1741488" cy="1773238"/>
          </a:xfrm>
          <a:effectLst>
            <a:reflection blurRad="6350" stA="35000" endPos="90000" dir="5400000" sy="-100000" algn="bl" rotWithShape="0"/>
          </a:effectLst>
        </p:grpSpPr>
        <p:sp>
          <p:nvSpPr>
            <p:cNvPr id="18" name="Freeform 51"/>
            <p:cNvSpPr>
              <a:spLocks/>
            </p:cNvSpPr>
            <p:nvPr/>
          </p:nvSpPr>
          <p:spPr bwMode="auto">
            <a:xfrm>
              <a:off x="4752975" y="2074863"/>
              <a:ext cx="179388" cy="184150"/>
            </a:xfrm>
            <a:custGeom>
              <a:avLst/>
              <a:gdLst>
                <a:gd name="T0" fmla="*/ 369 w 452"/>
                <a:gd name="T1" fmla="*/ 364 h 464"/>
                <a:gd name="T2" fmla="*/ 286 w 452"/>
                <a:gd name="T3" fmla="*/ 271 h 464"/>
                <a:gd name="T4" fmla="*/ 186 w 452"/>
                <a:gd name="T5" fmla="*/ 159 h 464"/>
                <a:gd name="T6" fmla="*/ 137 w 452"/>
                <a:gd name="T7" fmla="*/ 104 h 464"/>
                <a:gd name="T8" fmla="*/ 89 w 452"/>
                <a:gd name="T9" fmla="*/ 50 h 464"/>
                <a:gd name="T10" fmla="*/ 60 w 452"/>
                <a:gd name="T11" fmla="*/ 23 h 464"/>
                <a:gd name="T12" fmla="*/ 33 w 452"/>
                <a:gd name="T13" fmla="*/ 0 h 464"/>
                <a:gd name="T14" fmla="*/ 25 w 452"/>
                <a:gd name="T15" fmla="*/ 13 h 464"/>
                <a:gd name="T16" fmla="*/ 19 w 452"/>
                <a:gd name="T17" fmla="*/ 26 h 464"/>
                <a:gd name="T18" fmla="*/ 10 w 452"/>
                <a:gd name="T19" fmla="*/ 41 h 464"/>
                <a:gd name="T20" fmla="*/ 0 w 452"/>
                <a:gd name="T21" fmla="*/ 56 h 464"/>
                <a:gd name="T22" fmla="*/ 25 w 452"/>
                <a:gd name="T23" fmla="*/ 84 h 464"/>
                <a:gd name="T24" fmla="*/ 53 w 452"/>
                <a:gd name="T25" fmla="*/ 113 h 464"/>
                <a:gd name="T26" fmla="*/ 104 w 452"/>
                <a:gd name="T27" fmla="*/ 161 h 464"/>
                <a:gd name="T28" fmla="*/ 159 w 452"/>
                <a:gd name="T29" fmla="*/ 207 h 464"/>
                <a:gd name="T30" fmla="*/ 267 w 452"/>
                <a:gd name="T31" fmla="*/ 304 h 464"/>
                <a:gd name="T32" fmla="*/ 357 w 452"/>
                <a:gd name="T33" fmla="*/ 385 h 464"/>
                <a:gd name="T34" fmla="*/ 430 w 452"/>
                <a:gd name="T35" fmla="*/ 448 h 464"/>
                <a:gd name="T36" fmla="*/ 448 w 452"/>
                <a:gd name="T37" fmla="*/ 464 h 464"/>
                <a:gd name="T38" fmla="*/ 452 w 452"/>
                <a:gd name="T39" fmla="*/ 459 h 464"/>
                <a:gd name="T40" fmla="*/ 435 w 452"/>
                <a:gd name="T41" fmla="*/ 439 h 464"/>
                <a:gd name="T42" fmla="*/ 369 w 452"/>
                <a:gd name="T43" fmla="*/ 364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52" h="464">
                  <a:moveTo>
                    <a:pt x="369" y="364"/>
                  </a:moveTo>
                  <a:lnTo>
                    <a:pt x="286" y="271"/>
                  </a:lnTo>
                  <a:lnTo>
                    <a:pt x="186" y="159"/>
                  </a:lnTo>
                  <a:lnTo>
                    <a:pt x="137" y="104"/>
                  </a:lnTo>
                  <a:lnTo>
                    <a:pt x="89" y="50"/>
                  </a:lnTo>
                  <a:lnTo>
                    <a:pt x="60" y="23"/>
                  </a:lnTo>
                  <a:lnTo>
                    <a:pt x="33" y="0"/>
                  </a:lnTo>
                  <a:lnTo>
                    <a:pt x="25" y="13"/>
                  </a:lnTo>
                  <a:lnTo>
                    <a:pt x="19" y="26"/>
                  </a:lnTo>
                  <a:lnTo>
                    <a:pt x="10" y="41"/>
                  </a:lnTo>
                  <a:lnTo>
                    <a:pt x="0" y="56"/>
                  </a:lnTo>
                  <a:lnTo>
                    <a:pt x="25" y="84"/>
                  </a:lnTo>
                  <a:lnTo>
                    <a:pt x="53" y="113"/>
                  </a:lnTo>
                  <a:lnTo>
                    <a:pt x="104" y="161"/>
                  </a:lnTo>
                  <a:lnTo>
                    <a:pt x="159" y="207"/>
                  </a:lnTo>
                  <a:lnTo>
                    <a:pt x="267" y="304"/>
                  </a:lnTo>
                  <a:lnTo>
                    <a:pt x="357" y="385"/>
                  </a:lnTo>
                  <a:lnTo>
                    <a:pt x="430" y="448"/>
                  </a:lnTo>
                  <a:lnTo>
                    <a:pt x="448" y="464"/>
                  </a:lnTo>
                  <a:lnTo>
                    <a:pt x="452" y="459"/>
                  </a:lnTo>
                  <a:lnTo>
                    <a:pt x="435" y="439"/>
                  </a:lnTo>
                  <a:lnTo>
                    <a:pt x="369" y="364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2"/>
            <p:cNvSpPr>
              <a:spLocks/>
            </p:cNvSpPr>
            <p:nvPr/>
          </p:nvSpPr>
          <p:spPr bwMode="auto">
            <a:xfrm>
              <a:off x="4349750" y="1638300"/>
              <a:ext cx="436563" cy="512763"/>
            </a:xfrm>
            <a:custGeom>
              <a:avLst/>
              <a:gdLst>
                <a:gd name="T0" fmla="*/ 1101 w 1103"/>
                <a:gd name="T1" fmla="*/ 844 h 1293"/>
                <a:gd name="T2" fmla="*/ 257 w 1103"/>
                <a:gd name="T3" fmla="*/ 0 h 1293"/>
                <a:gd name="T4" fmla="*/ 262 w 1103"/>
                <a:gd name="T5" fmla="*/ 6 h 1293"/>
                <a:gd name="T6" fmla="*/ 269 w 1103"/>
                <a:gd name="T7" fmla="*/ 27 h 1293"/>
                <a:gd name="T8" fmla="*/ 270 w 1103"/>
                <a:gd name="T9" fmla="*/ 71 h 1293"/>
                <a:gd name="T10" fmla="*/ 250 w 1103"/>
                <a:gd name="T11" fmla="*/ 149 h 1293"/>
                <a:gd name="T12" fmla="*/ 213 w 1103"/>
                <a:gd name="T13" fmla="*/ 238 h 1293"/>
                <a:gd name="T14" fmla="*/ 188 w 1103"/>
                <a:gd name="T15" fmla="*/ 285 h 1293"/>
                <a:gd name="T16" fmla="*/ 161 w 1103"/>
                <a:gd name="T17" fmla="*/ 329 h 1293"/>
                <a:gd name="T18" fmla="*/ 107 w 1103"/>
                <a:gd name="T19" fmla="*/ 399 h 1293"/>
                <a:gd name="T20" fmla="*/ 56 w 1103"/>
                <a:gd name="T21" fmla="*/ 444 h 1293"/>
                <a:gd name="T22" fmla="*/ 24 w 1103"/>
                <a:gd name="T23" fmla="*/ 457 h 1293"/>
                <a:gd name="T24" fmla="*/ 7 w 1103"/>
                <a:gd name="T25" fmla="*/ 456 h 1293"/>
                <a:gd name="T26" fmla="*/ 0 w 1103"/>
                <a:gd name="T27" fmla="*/ 451 h 1293"/>
                <a:gd name="T28" fmla="*/ 842 w 1103"/>
                <a:gd name="T29" fmla="*/ 1293 h 1293"/>
                <a:gd name="T30" fmla="*/ 853 w 1103"/>
                <a:gd name="T31" fmla="*/ 1291 h 1293"/>
                <a:gd name="T32" fmla="*/ 924 w 1103"/>
                <a:gd name="T33" fmla="*/ 1256 h 1293"/>
                <a:gd name="T34" fmla="*/ 985 w 1103"/>
                <a:gd name="T35" fmla="*/ 1200 h 1293"/>
                <a:gd name="T36" fmla="*/ 1017 w 1103"/>
                <a:gd name="T37" fmla="*/ 1159 h 1293"/>
                <a:gd name="T38" fmla="*/ 1027 w 1103"/>
                <a:gd name="T39" fmla="*/ 1144 h 1293"/>
                <a:gd name="T40" fmla="*/ 1036 w 1103"/>
                <a:gd name="T41" fmla="*/ 1129 h 1293"/>
                <a:gd name="T42" fmla="*/ 1042 w 1103"/>
                <a:gd name="T43" fmla="*/ 1116 h 1293"/>
                <a:gd name="T44" fmla="*/ 1050 w 1103"/>
                <a:gd name="T45" fmla="*/ 1103 h 1293"/>
                <a:gd name="T46" fmla="*/ 1074 w 1103"/>
                <a:gd name="T47" fmla="*/ 1051 h 1293"/>
                <a:gd name="T48" fmla="*/ 1097 w 1103"/>
                <a:gd name="T49" fmla="*/ 959 h 1293"/>
                <a:gd name="T50" fmla="*/ 1103 w 1103"/>
                <a:gd name="T51" fmla="*/ 859 h 1293"/>
                <a:gd name="T52" fmla="*/ 1101 w 1103"/>
                <a:gd name="T53" fmla="*/ 844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3" h="1293">
                  <a:moveTo>
                    <a:pt x="1101" y="844"/>
                  </a:moveTo>
                  <a:lnTo>
                    <a:pt x="257" y="0"/>
                  </a:lnTo>
                  <a:lnTo>
                    <a:pt x="262" y="6"/>
                  </a:lnTo>
                  <a:lnTo>
                    <a:pt x="269" y="27"/>
                  </a:lnTo>
                  <a:lnTo>
                    <a:pt x="270" y="71"/>
                  </a:lnTo>
                  <a:lnTo>
                    <a:pt x="250" y="149"/>
                  </a:lnTo>
                  <a:lnTo>
                    <a:pt x="213" y="238"/>
                  </a:lnTo>
                  <a:lnTo>
                    <a:pt x="188" y="285"/>
                  </a:lnTo>
                  <a:lnTo>
                    <a:pt x="161" y="329"/>
                  </a:lnTo>
                  <a:lnTo>
                    <a:pt x="107" y="399"/>
                  </a:lnTo>
                  <a:lnTo>
                    <a:pt x="56" y="444"/>
                  </a:lnTo>
                  <a:lnTo>
                    <a:pt x="24" y="457"/>
                  </a:lnTo>
                  <a:lnTo>
                    <a:pt x="7" y="456"/>
                  </a:lnTo>
                  <a:lnTo>
                    <a:pt x="0" y="451"/>
                  </a:lnTo>
                  <a:lnTo>
                    <a:pt x="842" y="1293"/>
                  </a:lnTo>
                  <a:lnTo>
                    <a:pt x="853" y="1291"/>
                  </a:lnTo>
                  <a:lnTo>
                    <a:pt x="924" y="1256"/>
                  </a:lnTo>
                  <a:lnTo>
                    <a:pt x="985" y="1200"/>
                  </a:lnTo>
                  <a:lnTo>
                    <a:pt x="1017" y="1159"/>
                  </a:lnTo>
                  <a:lnTo>
                    <a:pt x="1027" y="1144"/>
                  </a:lnTo>
                  <a:lnTo>
                    <a:pt x="1036" y="1129"/>
                  </a:lnTo>
                  <a:lnTo>
                    <a:pt x="1042" y="1116"/>
                  </a:lnTo>
                  <a:lnTo>
                    <a:pt x="1050" y="1103"/>
                  </a:lnTo>
                  <a:lnTo>
                    <a:pt x="1074" y="1051"/>
                  </a:lnTo>
                  <a:lnTo>
                    <a:pt x="1097" y="959"/>
                  </a:lnTo>
                  <a:lnTo>
                    <a:pt x="1103" y="859"/>
                  </a:lnTo>
                  <a:lnTo>
                    <a:pt x="1101" y="844"/>
                  </a:lnTo>
                  <a:close/>
                </a:path>
              </a:pathLst>
            </a:custGeom>
            <a:solidFill>
              <a:srgbClr val="BABC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3"/>
            <p:cNvSpPr>
              <a:spLocks/>
            </p:cNvSpPr>
            <p:nvPr/>
          </p:nvSpPr>
          <p:spPr bwMode="auto">
            <a:xfrm>
              <a:off x="4341813" y="1635125"/>
              <a:ext cx="114300" cy="184150"/>
            </a:xfrm>
            <a:custGeom>
              <a:avLst/>
              <a:gdLst>
                <a:gd name="T0" fmla="*/ 274 w 287"/>
                <a:gd name="T1" fmla="*/ 8 h 465"/>
                <a:gd name="T2" fmla="*/ 265 w 287"/>
                <a:gd name="T3" fmla="*/ 1 h 465"/>
                <a:gd name="T4" fmla="*/ 242 w 287"/>
                <a:gd name="T5" fmla="*/ 0 h 465"/>
                <a:gd name="T6" fmla="*/ 213 w 287"/>
                <a:gd name="T7" fmla="*/ 14 h 465"/>
                <a:gd name="T8" fmla="*/ 181 w 287"/>
                <a:gd name="T9" fmla="*/ 40 h 465"/>
                <a:gd name="T10" fmla="*/ 164 w 287"/>
                <a:gd name="T11" fmla="*/ 58 h 465"/>
                <a:gd name="T12" fmla="*/ 199 w 287"/>
                <a:gd name="T13" fmla="*/ 91 h 465"/>
                <a:gd name="T14" fmla="*/ 207 w 287"/>
                <a:gd name="T15" fmla="*/ 97 h 465"/>
                <a:gd name="T16" fmla="*/ 207 w 287"/>
                <a:gd name="T17" fmla="*/ 102 h 465"/>
                <a:gd name="T18" fmla="*/ 207 w 287"/>
                <a:gd name="T19" fmla="*/ 125 h 465"/>
                <a:gd name="T20" fmla="*/ 204 w 287"/>
                <a:gd name="T21" fmla="*/ 148 h 465"/>
                <a:gd name="T22" fmla="*/ 186 w 287"/>
                <a:gd name="T23" fmla="*/ 217 h 465"/>
                <a:gd name="T24" fmla="*/ 164 w 287"/>
                <a:gd name="T25" fmla="*/ 258 h 465"/>
                <a:gd name="T26" fmla="*/ 139 w 287"/>
                <a:gd name="T27" fmla="*/ 297 h 465"/>
                <a:gd name="T28" fmla="*/ 96 w 287"/>
                <a:gd name="T29" fmla="*/ 336 h 465"/>
                <a:gd name="T30" fmla="*/ 80 w 287"/>
                <a:gd name="T31" fmla="*/ 344 h 465"/>
                <a:gd name="T32" fmla="*/ 65 w 287"/>
                <a:gd name="T33" fmla="*/ 347 h 465"/>
                <a:gd name="T34" fmla="*/ 61 w 287"/>
                <a:gd name="T35" fmla="*/ 347 h 465"/>
                <a:gd name="T36" fmla="*/ 55 w 287"/>
                <a:gd name="T37" fmla="*/ 340 h 465"/>
                <a:gd name="T38" fmla="*/ 21 w 287"/>
                <a:gd name="T39" fmla="*/ 305 h 465"/>
                <a:gd name="T40" fmla="*/ 13 w 287"/>
                <a:gd name="T41" fmla="*/ 331 h 465"/>
                <a:gd name="T42" fmla="*/ 3 w 287"/>
                <a:gd name="T43" fmla="*/ 379 h 465"/>
                <a:gd name="T44" fmla="*/ 0 w 287"/>
                <a:gd name="T45" fmla="*/ 419 h 465"/>
                <a:gd name="T46" fmla="*/ 7 w 287"/>
                <a:gd name="T47" fmla="*/ 449 h 465"/>
                <a:gd name="T48" fmla="*/ 15 w 287"/>
                <a:gd name="T49" fmla="*/ 458 h 465"/>
                <a:gd name="T50" fmla="*/ 17 w 287"/>
                <a:gd name="T51" fmla="*/ 459 h 465"/>
                <a:gd name="T52" fmla="*/ 24 w 287"/>
                <a:gd name="T53" fmla="*/ 464 h 465"/>
                <a:gd name="T54" fmla="*/ 41 w 287"/>
                <a:gd name="T55" fmla="*/ 465 h 465"/>
                <a:gd name="T56" fmla="*/ 73 w 287"/>
                <a:gd name="T57" fmla="*/ 452 h 465"/>
                <a:gd name="T58" fmla="*/ 124 w 287"/>
                <a:gd name="T59" fmla="*/ 407 h 465"/>
                <a:gd name="T60" fmla="*/ 178 w 287"/>
                <a:gd name="T61" fmla="*/ 337 h 465"/>
                <a:gd name="T62" fmla="*/ 205 w 287"/>
                <a:gd name="T63" fmla="*/ 293 h 465"/>
                <a:gd name="T64" fmla="*/ 230 w 287"/>
                <a:gd name="T65" fmla="*/ 246 h 465"/>
                <a:gd name="T66" fmla="*/ 267 w 287"/>
                <a:gd name="T67" fmla="*/ 157 h 465"/>
                <a:gd name="T68" fmla="*/ 287 w 287"/>
                <a:gd name="T69" fmla="*/ 79 h 465"/>
                <a:gd name="T70" fmla="*/ 286 w 287"/>
                <a:gd name="T71" fmla="*/ 35 h 465"/>
                <a:gd name="T72" fmla="*/ 279 w 287"/>
                <a:gd name="T73" fmla="*/ 14 h 465"/>
                <a:gd name="T74" fmla="*/ 274 w 287"/>
                <a:gd name="T75" fmla="*/ 8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7" h="465">
                  <a:moveTo>
                    <a:pt x="274" y="8"/>
                  </a:moveTo>
                  <a:lnTo>
                    <a:pt x="265" y="1"/>
                  </a:lnTo>
                  <a:lnTo>
                    <a:pt x="242" y="0"/>
                  </a:lnTo>
                  <a:lnTo>
                    <a:pt x="213" y="14"/>
                  </a:lnTo>
                  <a:lnTo>
                    <a:pt x="181" y="40"/>
                  </a:lnTo>
                  <a:lnTo>
                    <a:pt x="164" y="58"/>
                  </a:lnTo>
                  <a:lnTo>
                    <a:pt x="199" y="91"/>
                  </a:lnTo>
                  <a:lnTo>
                    <a:pt x="207" y="97"/>
                  </a:lnTo>
                  <a:lnTo>
                    <a:pt x="207" y="102"/>
                  </a:lnTo>
                  <a:lnTo>
                    <a:pt x="207" y="125"/>
                  </a:lnTo>
                  <a:lnTo>
                    <a:pt x="204" y="148"/>
                  </a:lnTo>
                  <a:lnTo>
                    <a:pt x="186" y="217"/>
                  </a:lnTo>
                  <a:lnTo>
                    <a:pt x="164" y="258"/>
                  </a:lnTo>
                  <a:lnTo>
                    <a:pt x="139" y="297"/>
                  </a:lnTo>
                  <a:lnTo>
                    <a:pt x="96" y="336"/>
                  </a:lnTo>
                  <a:lnTo>
                    <a:pt x="80" y="344"/>
                  </a:lnTo>
                  <a:lnTo>
                    <a:pt x="65" y="347"/>
                  </a:lnTo>
                  <a:lnTo>
                    <a:pt x="61" y="347"/>
                  </a:lnTo>
                  <a:lnTo>
                    <a:pt x="55" y="340"/>
                  </a:lnTo>
                  <a:lnTo>
                    <a:pt x="21" y="305"/>
                  </a:lnTo>
                  <a:lnTo>
                    <a:pt x="13" y="331"/>
                  </a:lnTo>
                  <a:lnTo>
                    <a:pt x="3" y="379"/>
                  </a:lnTo>
                  <a:lnTo>
                    <a:pt x="0" y="419"/>
                  </a:lnTo>
                  <a:lnTo>
                    <a:pt x="7" y="449"/>
                  </a:lnTo>
                  <a:lnTo>
                    <a:pt x="15" y="458"/>
                  </a:lnTo>
                  <a:lnTo>
                    <a:pt x="17" y="459"/>
                  </a:lnTo>
                  <a:lnTo>
                    <a:pt x="24" y="464"/>
                  </a:lnTo>
                  <a:lnTo>
                    <a:pt x="41" y="465"/>
                  </a:lnTo>
                  <a:lnTo>
                    <a:pt x="73" y="452"/>
                  </a:lnTo>
                  <a:lnTo>
                    <a:pt x="124" y="407"/>
                  </a:lnTo>
                  <a:lnTo>
                    <a:pt x="178" y="337"/>
                  </a:lnTo>
                  <a:lnTo>
                    <a:pt x="205" y="293"/>
                  </a:lnTo>
                  <a:lnTo>
                    <a:pt x="230" y="246"/>
                  </a:lnTo>
                  <a:lnTo>
                    <a:pt x="267" y="157"/>
                  </a:lnTo>
                  <a:lnTo>
                    <a:pt x="287" y="79"/>
                  </a:lnTo>
                  <a:lnTo>
                    <a:pt x="286" y="35"/>
                  </a:lnTo>
                  <a:lnTo>
                    <a:pt x="279" y="14"/>
                  </a:lnTo>
                  <a:lnTo>
                    <a:pt x="274" y="8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4"/>
            <p:cNvSpPr>
              <a:spLocks/>
            </p:cNvSpPr>
            <p:nvPr/>
          </p:nvSpPr>
          <p:spPr bwMode="auto">
            <a:xfrm>
              <a:off x="3190875" y="873125"/>
              <a:ext cx="417513" cy="350838"/>
            </a:xfrm>
            <a:custGeom>
              <a:avLst/>
              <a:gdLst>
                <a:gd name="T0" fmla="*/ 415 w 1051"/>
                <a:gd name="T1" fmla="*/ 304 h 884"/>
                <a:gd name="T2" fmla="*/ 438 w 1051"/>
                <a:gd name="T3" fmla="*/ 265 h 884"/>
                <a:gd name="T4" fmla="*/ 497 w 1051"/>
                <a:gd name="T5" fmla="*/ 204 h 884"/>
                <a:gd name="T6" fmla="*/ 569 w 1051"/>
                <a:gd name="T7" fmla="*/ 158 h 884"/>
                <a:gd name="T8" fmla="*/ 648 w 1051"/>
                <a:gd name="T9" fmla="*/ 130 h 884"/>
                <a:gd name="T10" fmla="*/ 735 w 1051"/>
                <a:gd name="T11" fmla="*/ 114 h 884"/>
                <a:gd name="T12" fmla="*/ 824 w 1051"/>
                <a:gd name="T13" fmla="*/ 113 h 884"/>
                <a:gd name="T14" fmla="*/ 916 w 1051"/>
                <a:gd name="T15" fmla="*/ 123 h 884"/>
                <a:gd name="T16" fmla="*/ 1007 w 1051"/>
                <a:gd name="T17" fmla="*/ 144 h 884"/>
                <a:gd name="T18" fmla="*/ 1051 w 1051"/>
                <a:gd name="T19" fmla="*/ 160 h 884"/>
                <a:gd name="T20" fmla="*/ 1050 w 1051"/>
                <a:gd name="T21" fmla="*/ 154 h 884"/>
                <a:gd name="T22" fmla="*/ 1050 w 1051"/>
                <a:gd name="T23" fmla="*/ 152 h 884"/>
                <a:gd name="T24" fmla="*/ 1008 w 1051"/>
                <a:gd name="T25" fmla="*/ 130 h 884"/>
                <a:gd name="T26" fmla="*/ 921 w 1051"/>
                <a:gd name="T27" fmla="*/ 88 h 884"/>
                <a:gd name="T28" fmla="*/ 832 w 1051"/>
                <a:gd name="T29" fmla="*/ 53 h 884"/>
                <a:gd name="T30" fmla="*/ 741 w 1051"/>
                <a:gd name="T31" fmla="*/ 27 h 884"/>
                <a:gd name="T32" fmla="*/ 652 w 1051"/>
                <a:gd name="T33" fmla="*/ 9 h 884"/>
                <a:gd name="T34" fmla="*/ 564 w 1051"/>
                <a:gd name="T35" fmla="*/ 0 h 884"/>
                <a:gd name="T36" fmla="*/ 481 w 1051"/>
                <a:gd name="T37" fmla="*/ 3 h 884"/>
                <a:gd name="T38" fmla="*/ 402 w 1051"/>
                <a:gd name="T39" fmla="*/ 18 h 884"/>
                <a:gd name="T40" fmla="*/ 364 w 1051"/>
                <a:gd name="T41" fmla="*/ 31 h 884"/>
                <a:gd name="T42" fmla="*/ 299 w 1051"/>
                <a:gd name="T43" fmla="*/ 59 h 884"/>
                <a:gd name="T44" fmla="*/ 192 w 1051"/>
                <a:gd name="T45" fmla="*/ 119 h 884"/>
                <a:gd name="T46" fmla="*/ 111 w 1051"/>
                <a:gd name="T47" fmla="*/ 186 h 884"/>
                <a:gd name="T48" fmla="*/ 55 w 1051"/>
                <a:gd name="T49" fmla="*/ 257 h 884"/>
                <a:gd name="T50" fmla="*/ 20 w 1051"/>
                <a:gd name="T51" fmla="*/ 335 h 884"/>
                <a:gd name="T52" fmla="*/ 2 w 1051"/>
                <a:gd name="T53" fmla="*/ 415 h 884"/>
                <a:gd name="T54" fmla="*/ 0 w 1051"/>
                <a:gd name="T55" fmla="*/ 501 h 884"/>
                <a:gd name="T56" fmla="*/ 9 w 1051"/>
                <a:gd name="T57" fmla="*/ 590 h 884"/>
                <a:gd name="T58" fmla="*/ 18 w 1051"/>
                <a:gd name="T59" fmla="*/ 635 h 884"/>
                <a:gd name="T60" fmla="*/ 23 w 1051"/>
                <a:gd name="T61" fmla="*/ 661 h 884"/>
                <a:gd name="T62" fmla="*/ 40 w 1051"/>
                <a:gd name="T63" fmla="*/ 707 h 884"/>
                <a:gd name="T64" fmla="*/ 66 w 1051"/>
                <a:gd name="T65" fmla="*/ 748 h 884"/>
                <a:gd name="T66" fmla="*/ 97 w 1051"/>
                <a:gd name="T67" fmla="*/ 784 h 884"/>
                <a:gd name="T68" fmla="*/ 136 w 1051"/>
                <a:gd name="T69" fmla="*/ 817 h 884"/>
                <a:gd name="T70" fmla="*/ 180 w 1051"/>
                <a:gd name="T71" fmla="*/ 843 h 884"/>
                <a:gd name="T72" fmla="*/ 230 w 1051"/>
                <a:gd name="T73" fmla="*/ 863 h 884"/>
                <a:gd name="T74" fmla="*/ 285 w 1051"/>
                <a:gd name="T75" fmla="*/ 878 h 884"/>
                <a:gd name="T76" fmla="*/ 315 w 1051"/>
                <a:gd name="T77" fmla="*/ 884 h 884"/>
                <a:gd name="T78" fmla="*/ 308 w 1051"/>
                <a:gd name="T79" fmla="*/ 848 h 884"/>
                <a:gd name="T80" fmla="*/ 303 w 1051"/>
                <a:gd name="T81" fmla="*/ 774 h 884"/>
                <a:gd name="T82" fmla="*/ 303 w 1051"/>
                <a:gd name="T83" fmla="*/ 699 h 884"/>
                <a:gd name="T84" fmla="*/ 308 w 1051"/>
                <a:gd name="T85" fmla="*/ 624 h 884"/>
                <a:gd name="T86" fmla="*/ 321 w 1051"/>
                <a:gd name="T87" fmla="*/ 550 h 884"/>
                <a:gd name="T88" fmla="*/ 339 w 1051"/>
                <a:gd name="T89" fmla="*/ 476 h 884"/>
                <a:gd name="T90" fmla="*/ 364 w 1051"/>
                <a:gd name="T91" fmla="*/ 405 h 884"/>
                <a:gd name="T92" fmla="*/ 396 w 1051"/>
                <a:gd name="T93" fmla="*/ 336 h 884"/>
                <a:gd name="T94" fmla="*/ 415 w 1051"/>
                <a:gd name="T95" fmla="*/ 304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51" h="884">
                  <a:moveTo>
                    <a:pt x="415" y="304"/>
                  </a:moveTo>
                  <a:lnTo>
                    <a:pt x="438" y="265"/>
                  </a:lnTo>
                  <a:lnTo>
                    <a:pt x="497" y="204"/>
                  </a:lnTo>
                  <a:lnTo>
                    <a:pt x="569" y="158"/>
                  </a:lnTo>
                  <a:lnTo>
                    <a:pt x="648" y="130"/>
                  </a:lnTo>
                  <a:lnTo>
                    <a:pt x="735" y="114"/>
                  </a:lnTo>
                  <a:lnTo>
                    <a:pt x="824" y="113"/>
                  </a:lnTo>
                  <a:lnTo>
                    <a:pt x="916" y="123"/>
                  </a:lnTo>
                  <a:lnTo>
                    <a:pt x="1007" y="144"/>
                  </a:lnTo>
                  <a:lnTo>
                    <a:pt x="1051" y="160"/>
                  </a:lnTo>
                  <a:lnTo>
                    <a:pt x="1050" y="154"/>
                  </a:lnTo>
                  <a:lnTo>
                    <a:pt x="1050" y="152"/>
                  </a:lnTo>
                  <a:lnTo>
                    <a:pt x="1008" y="130"/>
                  </a:lnTo>
                  <a:lnTo>
                    <a:pt x="921" y="88"/>
                  </a:lnTo>
                  <a:lnTo>
                    <a:pt x="832" y="53"/>
                  </a:lnTo>
                  <a:lnTo>
                    <a:pt x="741" y="27"/>
                  </a:lnTo>
                  <a:lnTo>
                    <a:pt x="652" y="9"/>
                  </a:lnTo>
                  <a:lnTo>
                    <a:pt x="564" y="0"/>
                  </a:lnTo>
                  <a:lnTo>
                    <a:pt x="481" y="3"/>
                  </a:lnTo>
                  <a:lnTo>
                    <a:pt x="402" y="18"/>
                  </a:lnTo>
                  <a:lnTo>
                    <a:pt x="364" y="31"/>
                  </a:lnTo>
                  <a:lnTo>
                    <a:pt x="299" y="59"/>
                  </a:lnTo>
                  <a:lnTo>
                    <a:pt x="192" y="119"/>
                  </a:lnTo>
                  <a:lnTo>
                    <a:pt x="111" y="186"/>
                  </a:lnTo>
                  <a:lnTo>
                    <a:pt x="55" y="257"/>
                  </a:lnTo>
                  <a:lnTo>
                    <a:pt x="20" y="335"/>
                  </a:lnTo>
                  <a:lnTo>
                    <a:pt x="2" y="415"/>
                  </a:lnTo>
                  <a:lnTo>
                    <a:pt x="0" y="501"/>
                  </a:lnTo>
                  <a:lnTo>
                    <a:pt x="9" y="590"/>
                  </a:lnTo>
                  <a:lnTo>
                    <a:pt x="18" y="635"/>
                  </a:lnTo>
                  <a:lnTo>
                    <a:pt x="23" y="661"/>
                  </a:lnTo>
                  <a:lnTo>
                    <a:pt x="40" y="707"/>
                  </a:lnTo>
                  <a:lnTo>
                    <a:pt x="66" y="748"/>
                  </a:lnTo>
                  <a:lnTo>
                    <a:pt x="97" y="784"/>
                  </a:lnTo>
                  <a:lnTo>
                    <a:pt x="136" y="817"/>
                  </a:lnTo>
                  <a:lnTo>
                    <a:pt x="180" y="843"/>
                  </a:lnTo>
                  <a:lnTo>
                    <a:pt x="230" y="863"/>
                  </a:lnTo>
                  <a:lnTo>
                    <a:pt x="285" y="878"/>
                  </a:lnTo>
                  <a:lnTo>
                    <a:pt x="315" y="884"/>
                  </a:lnTo>
                  <a:lnTo>
                    <a:pt x="308" y="848"/>
                  </a:lnTo>
                  <a:lnTo>
                    <a:pt x="303" y="774"/>
                  </a:lnTo>
                  <a:lnTo>
                    <a:pt x="303" y="699"/>
                  </a:lnTo>
                  <a:lnTo>
                    <a:pt x="308" y="624"/>
                  </a:lnTo>
                  <a:lnTo>
                    <a:pt x="321" y="550"/>
                  </a:lnTo>
                  <a:lnTo>
                    <a:pt x="339" y="476"/>
                  </a:lnTo>
                  <a:lnTo>
                    <a:pt x="364" y="405"/>
                  </a:lnTo>
                  <a:lnTo>
                    <a:pt x="396" y="336"/>
                  </a:lnTo>
                  <a:lnTo>
                    <a:pt x="415" y="304"/>
                  </a:lnTo>
                  <a:close/>
                </a:path>
              </a:pathLst>
            </a:custGeom>
            <a:solidFill>
              <a:srgbClr val="F485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5"/>
            <p:cNvSpPr>
              <a:spLocks/>
            </p:cNvSpPr>
            <p:nvPr/>
          </p:nvSpPr>
          <p:spPr bwMode="auto">
            <a:xfrm>
              <a:off x="3498850" y="515938"/>
              <a:ext cx="157163" cy="415925"/>
            </a:xfrm>
            <a:custGeom>
              <a:avLst/>
              <a:gdLst>
                <a:gd name="T0" fmla="*/ 213 w 397"/>
                <a:gd name="T1" fmla="*/ 205 h 1048"/>
                <a:gd name="T2" fmla="*/ 232 w 397"/>
                <a:gd name="T3" fmla="*/ 173 h 1048"/>
                <a:gd name="T4" fmla="*/ 275 w 397"/>
                <a:gd name="T5" fmla="*/ 113 h 1048"/>
                <a:gd name="T6" fmla="*/ 322 w 397"/>
                <a:gd name="T7" fmla="*/ 63 h 1048"/>
                <a:gd name="T8" fmla="*/ 371 w 397"/>
                <a:gd name="T9" fmla="*/ 18 h 1048"/>
                <a:gd name="T10" fmla="*/ 397 w 397"/>
                <a:gd name="T11" fmla="*/ 0 h 1048"/>
                <a:gd name="T12" fmla="*/ 354 w 397"/>
                <a:gd name="T13" fmla="*/ 11 h 1048"/>
                <a:gd name="T14" fmla="*/ 275 w 397"/>
                <a:gd name="T15" fmla="*/ 38 h 1048"/>
                <a:gd name="T16" fmla="*/ 202 w 397"/>
                <a:gd name="T17" fmla="*/ 73 h 1048"/>
                <a:gd name="T18" fmla="*/ 139 w 397"/>
                <a:gd name="T19" fmla="*/ 121 h 1048"/>
                <a:gd name="T20" fmla="*/ 86 w 397"/>
                <a:gd name="T21" fmla="*/ 183 h 1048"/>
                <a:gd name="T22" fmla="*/ 44 w 397"/>
                <a:gd name="T23" fmla="*/ 261 h 1048"/>
                <a:gd name="T24" fmla="*/ 16 w 397"/>
                <a:gd name="T25" fmla="*/ 357 h 1048"/>
                <a:gd name="T26" fmla="*/ 1 w 397"/>
                <a:gd name="T27" fmla="*/ 475 h 1048"/>
                <a:gd name="T28" fmla="*/ 0 w 397"/>
                <a:gd name="T29" fmla="*/ 543 h 1048"/>
                <a:gd name="T30" fmla="*/ 1 w 397"/>
                <a:gd name="T31" fmla="*/ 576 h 1048"/>
                <a:gd name="T32" fmla="*/ 13 w 397"/>
                <a:gd name="T33" fmla="*/ 641 h 1048"/>
                <a:gd name="T34" fmla="*/ 34 w 397"/>
                <a:gd name="T35" fmla="*/ 707 h 1048"/>
                <a:gd name="T36" fmla="*/ 64 w 397"/>
                <a:gd name="T37" fmla="*/ 772 h 1048"/>
                <a:gd name="T38" fmla="*/ 121 w 397"/>
                <a:gd name="T39" fmla="*/ 869 h 1048"/>
                <a:gd name="T40" fmla="*/ 218 w 397"/>
                <a:gd name="T41" fmla="*/ 991 h 1048"/>
                <a:gd name="T42" fmla="*/ 275 w 397"/>
                <a:gd name="T43" fmla="*/ 1048 h 1048"/>
                <a:gd name="T44" fmla="*/ 276 w 397"/>
                <a:gd name="T45" fmla="*/ 1048 h 1048"/>
                <a:gd name="T46" fmla="*/ 254 w 397"/>
                <a:gd name="T47" fmla="*/ 996 h 1048"/>
                <a:gd name="T48" fmla="*/ 214 w 397"/>
                <a:gd name="T49" fmla="*/ 886 h 1048"/>
                <a:gd name="T50" fmla="*/ 183 w 397"/>
                <a:gd name="T51" fmla="*/ 773 h 1048"/>
                <a:gd name="T52" fmla="*/ 160 w 397"/>
                <a:gd name="T53" fmla="*/ 659 h 1048"/>
                <a:gd name="T54" fmla="*/ 148 w 397"/>
                <a:gd name="T55" fmla="*/ 546 h 1048"/>
                <a:gd name="T56" fmla="*/ 148 w 397"/>
                <a:gd name="T57" fmla="*/ 438 h 1048"/>
                <a:gd name="T58" fmla="*/ 162 w 397"/>
                <a:gd name="T59" fmla="*/ 337 h 1048"/>
                <a:gd name="T60" fmla="*/ 192 w 397"/>
                <a:gd name="T61" fmla="*/ 245 h 1048"/>
                <a:gd name="T62" fmla="*/ 213 w 397"/>
                <a:gd name="T63" fmla="*/ 205 h 1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7" h="1048">
                  <a:moveTo>
                    <a:pt x="213" y="205"/>
                  </a:moveTo>
                  <a:lnTo>
                    <a:pt x="232" y="173"/>
                  </a:lnTo>
                  <a:lnTo>
                    <a:pt x="275" y="113"/>
                  </a:lnTo>
                  <a:lnTo>
                    <a:pt x="322" y="63"/>
                  </a:lnTo>
                  <a:lnTo>
                    <a:pt x="371" y="18"/>
                  </a:lnTo>
                  <a:lnTo>
                    <a:pt x="397" y="0"/>
                  </a:lnTo>
                  <a:lnTo>
                    <a:pt x="354" y="11"/>
                  </a:lnTo>
                  <a:lnTo>
                    <a:pt x="275" y="38"/>
                  </a:lnTo>
                  <a:lnTo>
                    <a:pt x="202" y="73"/>
                  </a:lnTo>
                  <a:lnTo>
                    <a:pt x="139" y="121"/>
                  </a:lnTo>
                  <a:lnTo>
                    <a:pt x="86" y="183"/>
                  </a:lnTo>
                  <a:lnTo>
                    <a:pt x="44" y="261"/>
                  </a:lnTo>
                  <a:lnTo>
                    <a:pt x="16" y="357"/>
                  </a:lnTo>
                  <a:lnTo>
                    <a:pt x="1" y="475"/>
                  </a:lnTo>
                  <a:lnTo>
                    <a:pt x="0" y="543"/>
                  </a:lnTo>
                  <a:lnTo>
                    <a:pt x="1" y="576"/>
                  </a:lnTo>
                  <a:lnTo>
                    <a:pt x="13" y="641"/>
                  </a:lnTo>
                  <a:lnTo>
                    <a:pt x="34" y="707"/>
                  </a:lnTo>
                  <a:lnTo>
                    <a:pt x="64" y="772"/>
                  </a:lnTo>
                  <a:lnTo>
                    <a:pt x="121" y="869"/>
                  </a:lnTo>
                  <a:lnTo>
                    <a:pt x="218" y="991"/>
                  </a:lnTo>
                  <a:lnTo>
                    <a:pt x="275" y="1048"/>
                  </a:lnTo>
                  <a:lnTo>
                    <a:pt x="276" y="1048"/>
                  </a:lnTo>
                  <a:lnTo>
                    <a:pt x="254" y="996"/>
                  </a:lnTo>
                  <a:lnTo>
                    <a:pt x="214" y="886"/>
                  </a:lnTo>
                  <a:lnTo>
                    <a:pt x="183" y="773"/>
                  </a:lnTo>
                  <a:lnTo>
                    <a:pt x="160" y="659"/>
                  </a:lnTo>
                  <a:lnTo>
                    <a:pt x="148" y="546"/>
                  </a:lnTo>
                  <a:lnTo>
                    <a:pt x="148" y="438"/>
                  </a:lnTo>
                  <a:lnTo>
                    <a:pt x="162" y="337"/>
                  </a:lnTo>
                  <a:lnTo>
                    <a:pt x="192" y="245"/>
                  </a:lnTo>
                  <a:lnTo>
                    <a:pt x="213" y="205"/>
                  </a:lnTo>
                  <a:close/>
                </a:path>
              </a:pathLst>
            </a:custGeom>
            <a:solidFill>
              <a:srgbClr val="F485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6"/>
            <p:cNvSpPr>
              <a:spLocks/>
            </p:cNvSpPr>
            <p:nvPr/>
          </p:nvSpPr>
          <p:spPr bwMode="auto">
            <a:xfrm>
              <a:off x="3311525" y="917575"/>
              <a:ext cx="447675" cy="504825"/>
            </a:xfrm>
            <a:custGeom>
              <a:avLst/>
              <a:gdLst>
                <a:gd name="T0" fmla="*/ 1050 w 1129"/>
                <a:gd name="T1" fmla="*/ 408 h 1272"/>
                <a:gd name="T2" fmla="*/ 944 w 1129"/>
                <a:gd name="T3" fmla="*/ 290 h 1272"/>
                <a:gd name="T4" fmla="*/ 811 w 1129"/>
                <a:gd name="T5" fmla="*/ 136 h 1272"/>
                <a:gd name="T6" fmla="*/ 757 w 1129"/>
                <a:gd name="T7" fmla="*/ 66 h 1272"/>
                <a:gd name="T8" fmla="*/ 748 w 1129"/>
                <a:gd name="T9" fmla="*/ 47 h 1272"/>
                <a:gd name="T10" fmla="*/ 704 w 1129"/>
                <a:gd name="T11" fmla="*/ 31 h 1272"/>
                <a:gd name="T12" fmla="*/ 613 w 1129"/>
                <a:gd name="T13" fmla="*/ 10 h 1272"/>
                <a:gd name="T14" fmla="*/ 521 w 1129"/>
                <a:gd name="T15" fmla="*/ 0 h 1272"/>
                <a:gd name="T16" fmla="*/ 432 w 1129"/>
                <a:gd name="T17" fmla="*/ 1 h 1272"/>
                <a:gd name="T18" fmla="*/ 345 w 1129"/>
                <a:gd name="T19" fmla="*/ 17 h 1272"/>
                <a:gd name="T20" fmla="*/ 266 w 1129"/>
                <a:gd name="T21" fmla="*/ 45 h 1272"/>
                <a:gd name="T22" fmla="*/ 194 w 1129"/>
                <a:gd name="T23" fmla="*/ 91 h 1272"/>
                <a:gd name="T24" fmla="*/ 135 w 1129"/>
                <a:gd name="T25" fmla="*/ 152 h 1272"/>
                <a:gd name="T26" fmla="*/ 112 w 1129"/>
                <a:gd name="T27" fmla="*/ 191 h 1272"/>
                <a:gd name="T28" fmla="*/ 93 w 1129"/>
                <a:gd name="T29" fmla="*/ 223 h 1272"/>
                <a:gd name="T30" fmla="*/ 61 w 1129"/>
                <a:gd name="T31" fmla="*/ 292 h 1272"/>
                <a:gd name="T32" fmla="*/ 36 w 1129"/>
                <a:gd name="T33" fmla="*/ 363 h 1272"/>
                <a:gd name="T34" fmla="*/ 18 w 1129"/>
                <a:gd name="T35" fmla="*/ 437 h 1272"/>
                <a:gd name="T36" fmla="*/ 5 w 1129"/>
                <a:gd name="T37" fmla="*/ 511 h 1272"/>
                <a:gd name="T38" fmla="*/ 0 w 1129"/>
                <a:gd name="T39" fmla="*/ 586 h 1272"/>
                <a:gd name="T40" fmla="*/ 0 w 1129"/>
                <a:gd name="T41" fmla="*/ 661 h 1272"/>
                <a:gd name="T42" fmla="*/ 5 w 1129"/>
                <a:gd name="T43" fmla="*/ 735 h 1272"/>
                <a:gd name="T44" fmla="*/ 12 w 1129"/>
                <a:gd name="T45" fmla="*/ 771 h 1272"/>
                <a:gd name="T46" fmla="*/ 21 w 1129"/>
                <a:gd name="T47" fmla="*/ 824 h 1272"/>
                <a:gd name="T48" fmla="*/ 53 w 1129"/>
                <a:gd name="T49" fmla="*/ 927 h 1272"/>
                <a:gd name="T50" fmla="*/ 97 w 1129"/>
                <a:gd name="T51" fmla="*/ 1021 h 1272"/>
                <a:gd name="T52" fmla="*/ 156 w 1129"/>
                <a:gd name="T53" fmla="*/ 1106 h 1272"/>
                <a:gd name="T54" fmla="*/ 191 w 1129"/>
                <a:gd name="T55" fmla="*/ 1143 h 1272"/>
                <a:gd name="T56" fmla="*/ 211 w 1129"/>
                <a:gd name="T57" fmla="*/ 1163 h 1272"/>
                <a:gd name="T58" fmla="*/ 254 w 1129"/>
                <a:gd name="T59" fmla="*/ 1198 h 1272"/>
                <a:gd name="T60" fmla="*/ 299 w 1129"/>
                <a:gd name="T61" fmla="*/ 1225 h 1272"/>
                <a:gd name="T62" fmla="*/ 346 w 1129"/>
                <a:gd name="T63" fmla="*/ 1247 h 1272"/>
                <a:gd name="T64" fmla="*/ 394 w 1129"/>
                <a:gd name="T65" fmla="*/ 1261 h 1272"/>
                <a:gd name="T66" fmla="*/ 443 w 1129"/>
                <a:gd name="T67" fmla="*/ 1269 h 1272"/>
                <a:gd name="T68" fmla="*/ 491 w 1129"/>
                <a:gd name="T69" fmla="*/ 1272 h 1272"/>
                <a:gd name="T70" fmla="*/ 541 w 1129"/>
                <a:gd name="T71" fmla="*/ 1266 h 1272"/>
                <a:gd name="T72" fmla="*/ 614 w 1129"/>
                <a:gd name="T73" fmla="*/ 1249 h 1272"/>
                <a:gd name="T74" fmla="*/ 708 w 1129"/>
                <a:gd name="T75" fmla="*/ 1204 h 1272"/>
                <a:gd name="T76" fmla="*/ 796 w 1129"/>
                <a:gd name="T77" fmla="*/ 1135 h 1272"/>
                <a:gd name="T78" fmla="*/ 874 w 1129"/>
                <a:gd name="T79" fmla="*/ 1042 h 1272"/>
                <a:gd name="T80" fmla="*/ 909 w 1129"/>
                <a:gd name="T81" fmla="*/ 988 h 1272"/>
                <a:gd name="T82" fmla="*/ 980 w 1129"/>
                <a:gd name="T83" fmla="*/ 862 h 1272"/>
                <a:gd name="T84" fmla="*/ 1068 w 1129"/>
                <a:gd name="T85" fmla="*/ 687 h 1272"/>
                <a:gd name="T86" fmla="*/ 1107 w 1129"/>
                <a:gd name="T87" fmla="*/ 577 h 1272"/>
                <a:gd name="T88" fmla="*/ 1119 w 1129"/>
                <a:gd name="T89" fmla="*/ 524 h 1272"/>
                <a:gd name="T90" fmla="*/ 1125 w 1129"/>
                <a:gd name="T91" fmla="*/ 512 h 1272"/>
                <a:gd name="T92" fmla="*/ 1129 w 1129"/>
                <a:gd name="T93" fmla="*/ 498 h 1272"/>
                <a:gd name="T94" fmla="*/ 1126 w 1129"/>
                <a:gd name="T95" fmla="*/ 494 h 1272"/>
                <a:gd name="T96" fmla="*/ 1122 w 1129"/>
                <a:gd name="T97" fmla="*/ 490 h 1272"/>
                <a:gd name="T98" fmla="*/ 1085 w 1129"/>
                <a:gd name="T99" fmla="*/ 448 h 1272"/>
                <a:gd name="T100" fmla="*/ 1050 w 1129"/>
                <a:gd name="T101" fmla="*/ 408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29" h="1272">
                  <a:moveTo>
                    <a:pt x="1050" y="408"/>
                  </a:moveTo>
                  <a:lnTo>
                    <a:pt x="944" y="290"/>
                  </a:lnTo>
                  <a:lnTo>
                    <a:pt x="811" y="136"/>
                  </a:lnTo>
                  <a:lnTo>
                    <a:pt x="757" y="66"/>
                  </a:lnTo>
                  <a:lnTo>
                    <a:pt x="748" y="47"/>
                  </a:lnTo>
                  <a:lnTo>
                    <a:pt x="704" y="31"/>
                  </a:lnTo>
                  <a:lnTo>
                    <a:pt x="613" y="10"/>
                  </a:lnTo>
                  <a:lnTo>
                    <a:pt x="521" y="0"/>
                  </a:lnTo>
                  <a:lnTo>
                    <a:pt x="432" y="1"/>
                  </a:lnTo>
                  <a:lnTo>
                    <a:pt x="345" y="17"/>
                  </a:lnTo>
                  <a:lnTo>
                    <a:pt x="266" y="45"/>
                  </a:lnTo>
                  <a:lnTo>
                    <a:pt x="194" y="91"/>
                  </a:lnTo>
                  <a:lnTo>
                    <a:pt x="135" y="152"/>
                  </a:lnTo>
                  <a:lnTo>
                    <a:pt x="112" y="191"/>
                  </a:lnTo>
                  <a:lnTo>
                    <a:pt x="93" y="223"/>
                  </a:lnTo>
                  <a:lnTo>
                    <a:pt x="61" y="292"/>
                  </a:lnTo>
                  <a:lnTo>
                    <a:pt x="36" y="363"/>
                  </a:lnTo>
                  <a:lnTo>
                    <a:pt x="18" y="437"/>
                  </a:lnTo>
                  <a:lnTo>
                    <a:pt x="5" y="511"/>
                  </a:lnTo>
                  <a:lnTo>
                    <a:pt x="0" y="586"/>
                  </a:lnTo>
                  <a:lnTo>
                    <a:pt x="0" y="661"/>
                  </a:lnTo>
                  <a:lnTo>
                    <a:pt x="5" y="735"/>
                  </a:lnTo>
                  <a:lnTo>
                    <a:pt x="12" y="771"/>
                  </a:lnTo>
                  <a:lnTo>
                    <a:pt x="21" y="824"/>
                  </a:lnTo>
                  <a:lnTo>
                    <a:pt x="53" y="927"/>
                  </a:lnTo>
                  <a:lnTo>
                    <a:pt x="97" y="1021"/>
                  </a:lnTo>
                  <a:lnTo>
                    <a:pt x="156" y="1106"/>
                  </a:lnTo>
                  <a:lnTo>
                    <a:pt x="191" y="1143"/>
                  </a:lnTo>
                  <a:lnTo>
                    <a:pt x="211" y="1163"/>
                  </a:lnTo>
                  <a:lnTo>
                    <a:pt x="254" y="1198"/>
                  </a:lnTo>
                  <a:lnTo>
                    <a:pt x="299" y="1225"/>
                  </a:lnTo>
                  <a:lnTo>
                    <a:pt x="346" y="1247"/>
                  </a:lnTo>
                  <a:lnTo>
                    <a:pt x="394" y="1261"/>
                  </a:lnTo>
                  <a:lnTo>
                    <a:pt x="443" y="1269"/>
                  </a:lnTo>
                  <a:lnTo>
                    <a:pt x="491" y="1272"/>
                  </a:lnTo>
                  <a:lnTo>
                    <a:pt x="541" y="1266"/>
                  </a:lnTo>
                  <a:lnTo>
                    <a:pt x="614" y="1249"/>
                  </a:lnTo>
                  <a:lnTo>
                    <a:pt x="708" y="1204"/>
                  </a:lnTo>
                  <a:lnTo>
                    <a:pt x="796" y="1135"/>
                  </a:lnTo>
                  <a:lnTo>
                    <a:pt x="874" y="1042"/>
                  </a:lnTo>
                  <a:lnTo>
                    <a:pt x="909" y="988"/>
                  </a:lnTo>
                  <a:lnTo>
                    <a:pt x="980" y="862"/>
                  </a:lnTo>
                  <a:lnTo>
                    <a:pt x="1068" y="687"/>
                  </a:lnTo>
                  <a:lnTo>
                    <a:pt x="1107" y="577"/>
                  </a:lnTo>
                  <a:lnTo>
                    <a:pt x="1119" y="524"/>
                  </a:lnTo>
                  <a:lnTo>
                    <a:pt x="1125" y="512"/>
                  </a:lnTo>
                  <a:lnTo>
                    <a:pt x="1129" y="498"/>
                  </a:lnTo>
                  <a:lnTo>
                    <a:pt x="1126" y="494"/>
                  </a:lnTo>
                  <a:lnTo>
                    <a:pt x="1122" y="490"/>
                  </a:lnTo>
                  <a:lnTo>
                    <a:pt x="1085" y="448"/>
                  </a:lnTo>
                  <a:lnTo>
                    <a:pt x="1050" y="408"/>
                  </a:lnTo>
                  <a:close/>
                </a:path>
              </a:pathLst>
            </a:custGeom>
            <a:solidFill>
              <a:srgbClr val="F591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57"/>
            <p:cNvSpPr>
              <a:spLocks/>
            </p:cNvSpPr>
            <p:nvPr/>
          </p:nvSpPr>
          <p:spPr bwMode="auto">
            <a:xfrm>
              <a:off x="3557588" y="485775"/>
              <a:ext cx="387350" cy="588963"/>
            </a:xfrm>
            <a:custGeom>
              <a:avLst/>
              <a:gdLst>
                <a:gd name="T0" fmla="*/ 65 w 975"/>
                <a:gd name="T1" fmla="*/ 284 h 1487"/>
                <a:gd name="T2" fmla="*/ 44 w 975"/>
                <a:gd name="T3" fmla="*/ 324 h 1487"/>
                <a:gd name="T4" fmla="*/ 14 w 975"/>
                <a:gd name="T5" fmla="*/ 416 h 1487"/>
                <a:gd name="T6" fmla="*/ 0 w 975"/>
                <a:gd name="T7" fmla="*/ 517 h 1487"/>
                <a:gd name="T8" fmla="*/ 0 w 975"/>
                <a:gd name="T9" fmla="*/ 625 h 1487"/>
                <a:gd name="T10" fmla="*/ 12 w 975"/>
                <a:gd name="T11" fmla="*/ 738 h 1487"/>
                <a:gd name="T12" fmla="*/ 35 w 975"/>
                <a:gd name="T13" fmla="*/ 852 h 1487"/>
                <a:gd name="T14" fmla="*/ 66 w 975"/>
                <a:gd name="T15" fmla="*/ 965 h 1487"/>
                <a:gd name="T16" fmla="*/ 106 w 975"/>
                <a:gd name="T17" fmla="*/ 1075 h 1487"/>
                <a:gd name="T18" fmla="*/ 128 w 975"/>
                <a:gd name="T19" fmla="*/ 1127 h 1487"/>
                <a:gd name="T20" fmla="*/ 137 w 975"/>
                <a:gd name="T21" fmla="*/ 1129 h 1487"/>
                <a:gd name="T22" fmla="*/ 176 w 975"/>
                <a:gd name="T23" fmla="*/ 1156 h 1487"/>
                <a:gd name="T24" fmla="*/ 262 w 975"/>
                <a:gd name="T25" fmla="*/ 1230 h 1487"/>
                <a:gd name="T26" fmla="*/ 332 w 975"/>
                <a:gd name="T27" fmla="*/ 1290 h 1487"/>
                <a:gd name="T28" fmla="*/ 391 w 975"/>
                <a:gd name="T29" fmla="*/ 1343 h 1487"/>
                <a:gd name="T30" fmla="*/ 460 w 975"/>
                <a:gd name="T31" fmla="*/ 1404 h 1487"/>
                <a:gd name="T32" fmla="*/ 469 w 975"/>
                <a:gd name="T33" fmla="*/ 1412 h 1487"/>
                <a:gd name="T34" fmla="*/ 478 w 975"/>
                <a:gd name="T35" fmla="*/ 1420 h 1487"/>
                <a:gd name="T36" fmla="*/ 514 w 975"/>
                <a:gd name="T37" fmla="*/ 1452 h 1487"/>
                <a:gd name="T38" fmla="*/ 553 w 975"/>
                <a:gd name="T39" fmla="*/ 1487 h 1487"/>
                <a:gd name="T40" fmla="*/ 573 w 975"/>
                <a:gd name="T41" fmla="*/ 1475 h 1487"/>
                <a:gd name="T42" fmla="*/ 612 w 975"/>
                <a:gd name="T43" fmla="*/ 1445 h 1487"/>
                <a:gd name="T44" fmla="*/ 670 w 975"/>
                <a:gd name="T45" fmla="*/ 1383 h 1487"/>
                <a:gd name="T46" fmla="*/ 745 w 975"/>
                <a:gd name="T47" fmla="*/ 1277 h 1487"/>
                <a:gd name="T48" fmla="*/ 823 w 975"/>
                <a:gd name="T49" fmla="*/ 1150 h 1487"/>
                <a:gd name="T50" fmla="*/ 862 w 975"/>
                <a:gd name="T51" fmla="*/ 1081 h 1487"/>
                <a:gd name="T52" fmla="*/ 893 w 975"/>
                <a:gd name="T53" fmla="*/ 1023 h 1487"/>
                <a:gd name="T54" fmla="*/ 940 w 975"/>
                <a:gd name="T55" fmla="*/ 898 h 1487"/>
                <a:gd name="T56" fmla="*/ 967 w 975"/>
                <a:gd name="T57" fmla="*/ 769 h 1487"/>
                <a:gd name="T58" fmla="*/ 975 w 975"/>
                <a:gd name="T59" fmla="*/ 638 h 1487"/>
                <a:gd name="T60" fmla="*/ 964 w 975"/>
                <a:gd name="T61" fmla="*/ 508 h 1487"/>
                <a:gd name="T62" fmla="*/ 936 w 975"/>
                <a:gd name="T63" fmla="*/ 385 h 1487"/>
                <a:gd name="T64" fmla="*/ 888 w 975"/>
                <a:gd name="T65" fmla="*/ 271 h 1487"/>
                <a:gd name="T66" fmla="*/ 840 w 975"/>
                <a:gd name="T67" fmla="*/ 196 h 1487"/>
                <a:gd name="T68" fmla="*/ 803 w 975"/>
                <a:gd name="T69" fmla="*/ 149 h 1487"/>
                <a:gd name="T70" fmla="*/ 783 w 975"/>
                <a:gd name="T71" fmla="*/ 129 h 1487"/>
                <a:gd name="T72" fmla="*/ 753 w 975"/>
                <a:gd name="T73" fmla="*/ 100 h 1487"/>
                <a:gd name="T74" fmla="*/ 691 w 975"/>
                <a:gd name="T75" fmla="*/ 55 h 1487"/>
                <a:gd name="T76" fmla="*/ 625 w 975"/>
                <a:gd name="T77" fmla="*/ 24 h 1487"/>
                <a:gd name="T78" fmla="*/ 556 w 975"/>
                <a:gd name="T79" fmla="*/ 5 h 1487"/>
                <a:gd name="T80" fmla="*/ 487 w 975"/>
                <a:gd name="T81" fmla="*/ 0 h 1487"/>
                <a:gd name="T82" fmla="*/ 417 w 975"/>
                <a:gd name="T83" fmla="*/ 7 h 1487"/>
                <a:gd name="T84" fmla="*/ 349 w 975"/>
                <a:gd name="T85" fmla="*/ 26 h 1487"/>
                <a:gd name="T86" fmla="*/ 281 w 975"/>
                <a:gd name="T87" fmla="*/ 59 h 1487"/>
                <a:gd name="T88" fmla="*/ 249 w 975"/>
                <a:gd name="T89" fmla="*/ 79 h 1487"/>
                <a:gd name="T90" fmla="*/ 223 w 975"/>
                <a:gd name="T91" fmla="*/ 97 h 1487"/>
                <a:gd name="T92" fmla="*/ 174 w 975"/>
                <a:gd name="T93" fmla="*/ 142 h 1487"/>
                <a:gd name="T94" fmla="*/ 127 w 975"/>
                <a:gd name="T95" fmla="*/ 192 h 1487"/>
                <a:gd name="T96" fmla="*/ 84 w 975"/>
                <a:gd name="T97" fmla="*/ 252 h 1487"/>
                <a:gd name="T98" fmla="*/ 65 w 975"/>
                <a:gd name="T99" fmla="*/ 284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75" h="1487">
                  <a:moveTo>
                    <a:pt x="65" y="284"/>
                  </a:moveTo>
                  <a:lnTo>
                    <a:pt x="44" y="324"/>
                  </a:lnTo>
                  <a:lnTo>
                    <a:pt x="14" y="416"/>
                  </a:lnTo>
                  <a:lnTo>
                    <a:pt x="0" y="517"/>
                  </a:lnTo>
                  <a:lnTo>
                    <a:pt x="0" y="625"/>
                  </a:lnTo>
                  <a:lnTo>
                    <a:pt x="12" y="738"/>
                  </a:lnTo>
                  <a:lnTo>
                    <a:pt x="35" y="852"/>
                  </a:lnTo>
                  <a:lnTo>
                    <a:pt x="66" y="965"/>
                  </a:lnTo>
                  <a:lnTo>
                    <a:pt x="106" y="1075"/>
                  </a:lnTo>
                  <a:lnTo>
                    <a:pt x="128" y="1127"/>
                  </a:lnTo>
                  <a:lnTo>
                    <a:pt x="137" y="1129"/>
                  </a:lnTo>
                  <a:lnTo>
                    <a:pt x="176" y="1156"/>
                  </a:lnTo>
                  <a:lnTo>
                    <a:pt x="262" y="1230"/>
                  </a:lnTo>
                  <a:lnTo>
                    <a:pt x="332" y="1290"/>
                  </a:lnTo>
                  <a:lnTo>
                    <a:pt x="391" y="1343"/>
                  </a:lnTo>
                  <a:lnTo>
                    <a:pt x="460" y="1404"/>
                  </a:lnTo>
                  <a:lnTo>
                    <a:pt x="469" y="1412"/>
                  </a:lnTo>
                  <a:lnTo>
                    <a:pt x="478" y="1420"/>
                  </a:lnTo>
                  <a:lnTo>
                    <a:pt x="514" y="1452"/>
                  </a:lnTo>
                  <a:lnTo>
                    <a:pt x="553" y="1487"/>
                  </a:lnTo>
                  <a:lnTo>
                    <a:pt x="573" y="1475"/>
                  </a:lnTo>
                  <a:lnTo>
                    <a:pt x="612" y="1445"/>
                  </a:lnTo>
                  <a:lnTo>
                    <a:pt x="670" y="1383"/>
                  </a:lnTo>
                  <a:lnTo>
                    <a:pt x="745" y="1277"/>
                  </a:lnTo>
                  <a:lnTo>
                    <a:pt x="823" y="1150"/>
                  </a:lnTo>
                  <a:lnTo>
                    <a:pt x="862" y="1081"/>
                  </a:lnTo>
                  <a:lnTo>
                    <a:pt x="893" y="1023"/>
                  </a:lnTo>
                  <a:lnTo>
                    <a:pt x="940" y="898"/>
                  </a:lnTo>
                  <a:lnTo>
                    <a:pt x="967" y="769"/>
                  </a:lnTo>
                  <a:lnTo>
                    <a:pt x="975" y="638"/>
                  </a:lnTo>
                  <a:lnTo>
                    <a:pt x="964" y="508"/>
                  </a:lnTo>
                  <a:lnTo>
                    <a:pt x="936" y="385"/>
                  </a:lnTo>
                  <a:lnTo>
                    <a:pt x="888" y="271"/>
                  </a:lnTo>
                  <a:lnTo>
                    <a:pt x="840" y="196"/>
                  </a:lnTo>
                  <a:lnTo>
                    <a:pt x="803" y="149"/>
                  </a:lnTo>
                  <a:lnTo>
                    <a:pt x="783" y="129"/>
                  </a:lnTo>
                  <a:lnTo>
                    <a:pt x="753" y="100"/>
                  </a:lnTo>
                  <a:lnTo>
                    <a:pt x="691" y="55"/>
                  </a:lnTo>
                  <a:lnTo>
                    <a:pt x="625" y="24"/>
                  </a:lnTo>
                  <a:lnTo>
                    <a:pt x="556" y="5"/>
                  </a:lnTo>
                  <a:lnTo>
                    <a:pt x="487" y="0"/>
                  </a:lnTo>
                  <a:lnTo>
                    <a:pt x="417" y="7"/>
                  </a:lnTo>
                  <a:lnTo>
                    <a:pt x="349" y="26"/>
                  </a:lnTo>
                  <a:lnTo>
                    <a:pt x="281" y="59"/>
                  </a:lnTo>
                  <a:lnTo>
                    <a:pt x="249" y="79"/>
                  </a:lnTo>
                  <a:lnTo>
                    <a:pt x="223" y="97"/>
                  </a:lnTo>
                  <a:lnTo>
                    <a:pt x="174" y="142"/>
                  </a:lnTo>
                  <a:lnTo>
                    <a:pt x="127" y="192"/>
                  </a:lnTo>
                  <a:lnTo>
                    <a:pt x="84" y="252"/>
                  </a:lnTo>
                  <a:lnTo>
                    <a:pt x="65" y="284"/>
                  </a:lnTo>
                  <a:close/>
                </a:path>
              </a:pathLst>
            </a:custGeom>
            <a:solidFill>
              <a:srgbClr val="F591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8"/>
            <p:cNvSpPr>
              <a:spLocks/>
            </p:cNvSpPr>
            <p:nvPr/>
          </p:nvSpPr>
          <p:spPr bwMode="auto">
            <a:xfrm>
              <a:off x="3608388" y="931863"/>
              <a:ext cx="815975" cy="841375"/>
            </a:xfrm>
            <a:custGeom>
              <a:avLst/>
              <a:gdLst>
                <a:gd name="T0" fmla="*/ 2057 w 2057"/>
                <a:gd name="T1" fmla="*/ 1867 h 2117"/>
                <a:gd name="T2" fmla="*/ 2049 w 2057"/>
                <a:gd name="T3" fmla="*/ 1861 h 2117"/>
                <a:gd name="T4" fmla="*/ 2014 w 2057"/>
                <a:gd name="T5" fmla="*/ 1828 h 2117"/>
                <a:gd name="T6" fmla="*/ 1782 w 2057"/>
                <a:gd name="T7" fmla="*/ 1611 h 2117"/>
                <a:gd name="T8" fmla="*/ 864 w 2057"/>
                <a:gd name="T9" fmla="*/ 757 h 2117"/>
                <a:gd name="T10" fmla="*/ 427 w 2057"/>
                <a:gd name="T11" fmla="*/ 360 h 2117"/>
                <a:gd name="T12" fmla="*/ 388 w 2057"/>
                <a:gd name="T13" fmla="*/ 325 h 2117"/>
                <a:gd name="T14" fmla="*/ 352 w 2057"/>
                <a:gd name="T15" fmla="*/ 293 h 2117"/>
                <a:gd name="T16" fmla="*/ 343 w 2057"/>
                <a:gd name="T17" fmla="*/ 285 h 2117"/>
                <a:gd name="T18" fmla="*/ 334 w 2057"/>
                <a:gd name="T19" fmla="*/ 277 h 2117"/>
                <a:gd name="T20" fmla="*/ 265 w 2057"/>
                <a:gd name="T21" fmla="*/ 216 h 2117"/>
                <a:gd name="T22" fmla="*/ 206 w 2057"/>
                <a:gd name="T23" fmla="*/ 163 h 2117"/>
                <a:gd name="T24" fmla="*/ 136 w 2057"/>
                <a:gd name="T25" fmla="*/ 103 h 2117"/>
                <a:gd name="T26" fmla="*/ 50 w 2057"/>
                <a:gd name="T27" fmla="*/ 29 h 2117"/>
                <a:gd name="T28" fmla="*/ 11 w 2057"/>
                <a:gd name="T29" fmla="*/ 2 h 2117"/>
                <a:gd name="T30" fmla="*/ 2 w 2057"/>
                <a:gd name="T31" fmla="*/ 0 h 2117"/>
                <a:gd name="T32" fmla="*/ 1 w 2057"/>
                <a:gd name="T33" fmla="*/ 0 h 2117"/>
                <a:gd name="T34" fmla="*/ 1 w 2057"/>
                <a:gd name="T35" fmla="*/ 0 h 2117"/>
                <a:gd name="T36" fmla="*/ 0 w 2057"/>
                <a:gd name="T37" fmla="*/ 1 h 2117"/>
                <a:gd name="T38" fmla="*/ 0 w 2057"/>
                <a:gd name="T39" fmla="*/ 3 h 2117"/>
                <a:gd name="T40" fmla="*/ 1 w 2057"/>
                <a:gd name="T41" fmla="*/ 9 h 2117"/>
                <a:gd name="T42" fmla="*/ 10 w 2057"/>
                <a:gd name="T43" fmla="*/ 28 h 2117"/>
                <a:gd name="T44" fmla="*/ 64 w 2057"/>
                <a:gd name="T45" fmla="*/ 98 h 2117"/>
                <a:gd name="T46" fmla="*/ 197 w 2057"/>
                <a:gd name="T47" fmla="*/ 252 h 2117"/>
                <a:gd name="T48" fmla="*/ 303 w 2057"/>
                <a:gd name="T49" fmla="*/ 370 h 2117"/>
                <a:gd name="T50" fmla="*/ 338 w 2057"/>
                <a:gd name="T51" fmla="*/ 410 h 2117"/>
                <a:gd name="T52" fmla="*/ 375 w 2057"/>
                <a:gd name="T53" fmla="*/ 452 h 2117"/>
                <a:gd name="T54" fmla="*/ 379 w 2057"/>
                <a:gd name="T55" fmla="*/ 456 h 2117"/>
                <a:gd name="T56" fmla="*/ 382 w 2057"/>
                <a:gd name="T57" fmla="*/ 460 h 2117"/>
                <a:gd name="T58" fmla="*/ 789 w 2057"/>
                <a:gd name="T59" fmla="*/ 908 h 2117"/>
                <a:gd name="T60" fmla="*/ 1652 w 2057"/>
                <a:gd name="T61" fmla="*/ 1840 h 2117"/>
                <a:gd name="T62" fmla="*/ 1871 w 2057"/>
                <a:gd name="T63" fmla="*/ 2075 h 2117"/>
                <a:gd name="T64" fmla="*/ 1905 w 2057"/>
                <a:gd name="T65" fmla="*/ 2110 h 2117"/>
                <a:gd name="T66" fmla="*/ 1911 w 2057"/>
                <a:gd name="T67" fmla="*/ 2117 h 2117"/>
                <a:gd name="T68" fmla="*/ 1915 w 2057"/>
                <a:gd name="T69" fmla="*/ 2117 h 2117"/>
                <a:gd name="T70" fmla="*/ 1930 w 2057"/>
                <a:gd name="T71" fmla="*/ 2114 h 2117"/>
                <a:gd name="T72" fmla="*/ 1946 w 2057"/>
                <a:gd name="T73" fmla="*/ 2106 h 2117"/>
                <a:gd name="T74" fmla="*/ 1989 w 2057"/>
                <a:gd name="T75" fmla="*/ 2067 h 2117"/>
                <a:gd name="T76" fmla="*/ 2014 w 2057"/>
                <a:gd name="T77" fmla="*/ 2028 h 2117"/>
                <a:gd name="T78" fmla="*/ 2036 w 2057"/>
                <a:gd name="T79" fmla="*/ 1987 h 2117"/>
                <a:gd name="T80" fmla="*/ 2054 w 2057"/>
                <a:gd name="T81" fmla="*/ 1918 h 2117"/>
                <a:gd name="T82" fmla="*/ 2057 w 2057"/>
                <a:gd name="T83" fmla="*/ 1895 h 2117"/>
                <a:gd name="T84" fmla="*/ 2057 w 2057"/>
                <a:gd name="T85" fmla="*/ 1872 h 2117"/>
                <a:gd name="T86" fmla="*/ 2057 w 2057"/>
                <a:gd name="T87" fmla="*/ 1867 h 2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57" h="2117">
                  <a:moveTo>
                    <a:pt x="2057" y="1867"/>
                  </a:moveTo>
                  <a:lnTo>
                    <a:pt x="2049" y="1861"/>
                  </a:lnTo>
                  <a:lnTo>
                    <a:pt x="2014" y="1828"/>
                  </a:lnTo>
                  <a:lnTo>
                    <a:pt x="1782" y="1611"/>
                  </a:lnTo>
                  <a:lnTo>
                    <a:pt x="864" y="757"/>
                  </a:lnTo>
                  <a:lnTo>
                    <a:pt x="427" y="360"/>
                  </a:lnTo>
                  <a:lnTo>
                    <a:pt x="388" y="325"/>
                  </a:lnTo>
                  <a:lnTo>
                    <a:pt x="352" y="293"/>
                  </a:lnTo>
                  <a:lnTo>
                    <a:pt x="343" y="285"/>
                  </a:lnTo>
                  <a:lnTo>
                    <a:pt x="334" y="277"/>
                  </a:lnTo>
                  <a:lnTo>
                    <a:pt x="265" y="216"/>
                  </a:lnTo>
                  <a:lnTo>
                    <a:pt x="206" y="163"/>
                  </a:lnTo>
                  <a:lnTo>
                    <a:pt x="136" y="103"/>
                  </a:lnTo>
                  <a:lnTo>
                    <a:pt x="50" y="29"/>
                  </a:lnTo>
                  <a:lnTo>
                    <a:pt x="11" y="2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1" y="9"/>
                  </a:lnTo>
                  <a:lnTo>
                    <a:pt x="10" y="28"/>
                  </a:lnTo>
                  <a:lnTo>
                    <a:pt x="64" y="98"/>
                  </a:lnTo>
                  <a:lnTo>
                    <a:pt x="197" y="252"/>
                  </a:lnTo>
                  <a:lnTo>
                    <a:pt x="303" y="370"/>
                  </a:lnTo>
                  <a:lnTo>
                    <a:pt x="338" y="410"/>
                  </a:lnTo>
                  <a:lnTo>
                    <a:pt x="375" y="452"/>
                  </a:lnTo>
                  <a:lnTo>
                    <a:pt x="379" y="456"/>
                  </a:lnTo>
                  <a:lnTo>
                    <a:pt x="382" y="460"/>
                  </a:lnTo>
                  <a:lnTo>
                    <a:pt x="789" y="908"/>
                  </a:lnTo>
                  <a:lnTo>
                    <a:pt x="1652" y="1840"/>
                  </a:lnTo>
                  <a:lnTo>
                    <a:pt x="1871" y="2075"/>
                  </a:lnTo>
                  <a:lnTo>
                    <a:pt x="1905" y="2110"/>
                  </a:lnTo>
                  <a:lnTo>
                    <a:pt x="1911" y="2117"/>
                  </a:lnTo>
                  <a:lnTo>
                    <a:pt x="1915" y="2117"/>
                  </a:lnTo>
                  <a:lnTo>
                    <a:pt x="1930" y="2114"/>
                  </a:lnTo>
                  <a:lnTo>
                    <a:pt x="1946" y="2106"/>
                  </a:lnTo>
                  <a:lnTo>
                    <a:pt x="1989" y="2067"/>
                  </a:lnTo>
                  <a:lnTo>
                    <a:pt x="2014" y="2028"/>
                  </a:lnTo>
                  <a:lnTo>
                    <a:pt x="2036" y="1987"/>
                  </a:lnTo>
                  <a:lnTo>
                    <a:pt x="2054" y="1918"/>
                  </a:lnTo>
                  <a:lnTo>
                    <a:pt x="2057" y="1895"/>
                  </a:lnTo>
                  <a:lnTo>
                    <a:pt x="2057" y="1872"/>
                  </a:lnTo>
                  <a:lnTo>
                    <a:pt x="2057" y="1867"/>
                  </a:lnTo>
                  <a:close/>
                </a:path>
              </a:pathLst>
            </a:custGeom>
            <a:solidFill>
              <a:srgbClr val="F59B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60"/>
            <p:cNvSpPr>
              <a:spLocks/>
            </p:cNvSpPr>
            <p:nvPr/>
          </p:nvSpPr>
          <p:spPr bwMode="auto">
            <a:xfrm>
              <a:off x="4929188" y="2259013"/>
              <a:ext cx="1588" cy="0"/>
            </a:xfrm>
            <a:custGeom>
              <a:avLst/>
              <a:gdLst>
                <a:gd name="T0" fmla="*/ 4 w 5"/>
                <a:gd name="T1" fmla="*/ 4 h 4"/>
                <a:gd name="T2" fmla="*/ 4 w 5"/>
                <a:gd name="T3" fmla="*/ 4 h 4"/>
                <a:gd name="T4" fmla="*/ 0 w 5"/>
                <a:gd name="T5" fmla="*/ 0 h 4"/>
                <a:gd name="T6" fmla="*/ 1 w 5"/>
                <a:gd name="T7" fmla="*/ 0 h 4"/>
                <a:gd name="T8" fmla="*/ 1 w 5"/>
                <a:gd name="T9" fmla="*/ 0 h 4"/>
                <a:gd name="T10" fmla="*/ 5 w 5"/>
                <a:gd name="T11" fmla="*/ 3 h 4"/>
                <a:gd name="T12" fmla="*/ 4 w 5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lnTo>
                    <a:pt x="4" y="4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5" y="3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6A6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14157" y="1512061"/>
            <a:ext cx="5356125" cy="461647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r>
              <a:rPr lang="da-DK" sz="2400" b="1" cap="all" dirty="0">
                <a:solidFill>
                  <a:schemeClr val="bg1"/>
                </a:solidFill>
                <a:ea typeface="Kozuka Gothic Pro EL" panose="020B0200000000000000" pitchFamily="34" charset="-128"/>
                <a:cs typeface="Lato Regular"/>
              </a:rPr>
              <a:t>Lorem ipsum dolor sit amet</a:t>
            </a:r>
            <a:endParaRPr lang="id-ID" sz="2400" b="1" cap="all" dirty="0">
              <a:solidFill>
                <a:schemeClr val="bg1"/>
              </a:solidFill>
              <a:ea typeface="Kozuka Gothic Pro EL" panose="020B0200000000000000" pitchFamily="34" charset="-128"/>
              <a:cs typeface="Lato Regular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14157" y="2011488"/>
            <a:ext cx="5356125" cy="978711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Lorem ipsum dolor sit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amet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velit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proin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, ipsum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orci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justo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proin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suspendisse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lacinia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ac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proin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sed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sed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erat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nisl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.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Placeat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nulla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nam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cursus vitae, libero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vel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ut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mauris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tellus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, in </a:t>
            </a: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dis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posuere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it.</a:t>
            </a:r>
            <a:endParaRPr lang="en-US" sz="1600" dirty="0">
              <a:solidFill>
                <a:schemeClr val="bg1">
                  <a:lumMod val="85000"/>
                </a:schemeClr>
              </a:solidFill>
              <a:cs typeface="Lato Ligh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14157" y="4682252"/>
            <a:ext cx="5356125" cy="978711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Quis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pharetra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venenatis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amet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aenean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aliquet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adipiscing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integer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nulla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nam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praesentium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class,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etiam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iaculis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neque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leo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ineger</a:t>
            </a: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sociis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luctus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at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amet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vitae </a:t>
            </a:r>
            <a:r>
              <a:rPr lang="en-US" sz="1600" dirty="0" err="1">
                <a:solidFill>
                  <a:schemeClr val="bg1">
                    <a:lumMod val="85000"/>
                  </a:schemeClr>
                </a:solidFill>
              </a:rPr>
              <a:t>dapibus</a:t>
            </a: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pharetra </a:t>
            </a:r>
            <a:r>
              <a:rPr lang="en-US" sz="1600" dirty="0" err="1" smtClean="0">
                <a:solidFill>
                  <a:schemeClr val="bg1">
                    <a:lumMod val="85000"/>
                  </a:schemeClr>
                </a:solidFill>
              </a:rPr>
              <a:t>porttitor</a:t>
            </a:r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 it.</a:t>
            </a:r>
            <a:endParaRPr lang="en-US" sz="1600" dirty="0">
              <a:solidFill>
                <a:schemeClr val="bg1">
                  <a:lumMod val="85000"/>
                </a:schemeClr>
              </a:solidFill>
              <a:cs typeface="Lato Light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678502" y="3224403"/>
            <a:ext cx="4570682" cy="1091682"/>
            <a:chOff x="652080" y="3216116"/>
            <a:chExt cx="3518810" cy="840447"/>
          </a:xfrm>
        </p:grpSpPr>
        <p:sp>
          <p:nvSpPr>
            <p:cNvPr id="68" name="Teardrop 67"/>
            <p:cNvSpPr/>
            <p:nvPr/>
          </p:nvSpPr>
          <p:spPr>
            <a:xfrm rot="2700000" flipH="1">
              <a:off x="699314" y="3216116"/>
              <a:ext cx="496906" cy="496906"/>
            </a:xfrm>
            <a:prstGeom prst="teardrop">
              <a:avLst/>
            </a:prstGeom>
            <a:solidFill>
              <a:srgbClr val="F485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69" name="Teardrop 68"/>
            <p:cNvSpPr/>
            <p:nvPr/>
          </p:nvSpPr>
          <p:spPr>
            <a:xfrm rot="2700000" flipH="1">
              <a:off x="1675124" y="3216116"/>
              <a:ext cx="496906" cy="496906"/>
            </a:xfrm>
            <a:prstGeom prst="teardrop">
              <a:avLst/>
            </a:prstGeom>
            <a:solidFill>
              <a:srgbClr val="447F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70" name="Teardrop 69"/>
            <p:cNvSpPr/>
            <p:nvPr/>
          </p:nvSpPr>
          <p:spPr>
            <a:xfrm rot="2700000" flipH="1">
              <a:off x="2650936" y="3216116"/>
              <a:ext cx="496906" cy="496906"/>
            </a:xfrm>
            <a:prstGeom prst="teardrop">
              <a:avLst/>
            </a:prstGeom>
            <a:solidFill>
              <a:srgbClr val="EECA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71" name="Teardrop 70"/>
            <p:cNvSpPr/>
            <p:nvPr/>
          </p:nvSpPr>
          <p:spPr>
            <a:xfrm rot="2700000" flipH="1">
              <a:off x="3626746" y="3216116"/>
              <a:ext cx="496906" cy="496906"/>
            </a:xfrm>
            <a:prstGeom prst="teardrop">
              <a:avLst/>
            </a:prstGeom>
            <a:solidFill>
              <a:srgbClr val="89D0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bg1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52080" y="3772227"/>
              <a:ext cx="591379" cy="28433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cs typeface="Lato Regular"/>
                </a:rPr>
                <a:t>Idea 1</a:t>
              </a:r>
              <a:endParaRPr lang="id-ID" b="1" dirty="0">
                <a:solidFill>
                  <a:schemeClr val="bg1"/>
                </a:solidFill>
                <a:cs typeface="Lato Regular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627890" y="3772227"/>
              <a:ext cx="591379" cy="28433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cs typeface="Lato Regular"/>
                </a:rPr>
                <a:t>Idea 2</a:t>
              </a:r>
              <a:endParaRPr lang="id-ID" b="1" dirty="0">
                <a:solidFill>
                  <a:schemeClr val="bg1"/>
                </a:solidFill>
                <a:cs typeface="Lato Regular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603701" y="3772227"/>
              <a:ext cx="591379" cy="28433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cs typeface="Lato Regular"/>
                </a:rPr>
                <a:t>Idea 3</a:t>
              </a:r>
              <a:endParaRPr lang="id-ID" b="1" dirty="0">
                <a:solidFill>
                  <a:schemeClr val="bg1"/>
                </a:solidFill>
                <a:cs typeface="Lato Regular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579511" y="3772227"/>
              <a:ext cx="591379" cy="28433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cs typeface="Lato Regular"/>
                </a:rPr>
                <a:t>Idea 4</a:t>
              </a:r>
              <a:endParaRPr lang="id-ID" b="1" dirty="0">
                <a:solidFill>
                  <a:schemeClr val="bg1"/>
                </a:solidFill>
                <a:cs typeface="Lato Regular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48529" y="3238598"/>
              <a:ext cx="390222" cy="45019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ontAwesome" pitchFamily="2" charset="0"/>
                </a:rPr>
                <a:t></a:t>
              </a:r>
              <a:endPara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685830" y="3238598"/>
              <a:ext cx="458097" cy="45019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ontAwesome" pitchFamily="2" charset="0"/>
                </a:rPr>
                <a:t></a:t>
              </a:r>
              <a:endPara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679329" y="3238598"/>
              <a:ext cx="435884" cy="45019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ontAwesome" pitchFamily="2" charset="0"/>
                </a:rPr>
                <a:t></a:t>
              </a:r>
              <a:endPara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650602" y="3238598"/>
              <a:ext cx="435884" cy="45019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ontAwesome" pitchFamily="2" charset="0"/>
                </a:rPr>
                <a:t></a:t>
              </a:r>
              <a:endPara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5462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6965</TotalTime>
  <Words>215</Words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Arial</vt:lpstr>
      <vt:lpstr>Calibri</vt:lpstr>
      <vt:lpstr>Calibri Light</vt:lpstr>
      <vt:lpstr>FontAwesome</vt:lpstr>
      <vt:lpstr>Helvetica</vt:lpstr>
      <vt:lpstr>Kozuka Gothic Pro EL</vt:lpstr>
      <vt:lpstr>Lato Light</vt:lpstr>
      <vt:lpstr>Lato Regular</vt:lpstr>
      <vt:lpstr>Open Sans</vt:lpstr>
      <vt:lpstr>Template PresentationGo</vt:lpstr>
      <vt:lpstr>Template PresentationGo Dark</vt:lpstr>
      <vt:lpstr>Custom Design</vt:lpstr>
      <vt:lpstr>Darts and Target PowerPoint</vt:lpstr>
      <vt:lpstr>Darts and Target PowerPoint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Darts and Target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2016-03-17T00:12:37Z</dcterms:modified>
</cp:coreProperties>
</file>