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86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31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 Buttons Diagram for PowerPoint</a:t>
            </a:r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903ACA55-2F67-4425-9310-D983754957D7}"/>
              </a:ext>
            </a:extLst>
          </p:cNvPr>
          <p:cNvSpPr/>
          <p:nvPr/>
        </p:nvSpPr>
        <p:spPr>
          <a:xfrm>
            <a:off x="529475" y="1387915"/>
            <a:ext cx="2469018" cy="3993496"/>
          </a:xfrm>
          <a:custGeom>
            <a:avLst/>
            <a:gdLst>
              <a:gd name="connsiteX0" fmla="*/ 1234509 w 2469018"/>
              <a:gd name="connsiteY0" fmla="*/ 0 h 3993496"/>
              <a:gd name="connsiteX1" fmla="*/ 2469018 w 2469018"/>
              <a:gd name="connsiteY1" fmla="*/ 1234509 h 3993496"/>
              <a:gd name="connsiteX2" fmla="*/ 2469018 w 2469018"/>
              <a:gd name="connsiteY2" fmla="*/ 2762376 h 3993496"/>
              <a:gd name="connsiteX3" fmla="*/ 1360730 w 2469018"/>
              <a:gd name="connsiteY3" fmla="*/ 3990512 h 3993496"/>
              <a:gd name="connsiteX4" fmla="*/ 1301636 w 2469018"/>
              <a:gd name="connsiteY4" fmla="*/ 3993496 h 3993496"/>
              <a:gd name="connsiteX5" fmla="*/ 1301636 w 2469018"/>
              <a:gd name="connsiteY5" fmla="*/ 3838639 h 3993496"/>
              <a:gd name="connsiteX6" fmla="*/ 1231894 w 2469018"/>
              <a:gd name="connsiteY6" fmla="*/ 3768897 h 3993496"/>
              <a:gd name="connsiteX7" fmla="*/ 1162152 w 2469018"/>
              <a:gd name="connsiteY7" fmla="*/ 3838639 h 3993496"/>
              <a:gd name="connsiteX8" fmla="*/ 1162152 w 2469018"/>
              <a:gd name="connsiteY8" fmla="*/ 3993232 h 3993496"/>
              <a:gd name="connsiteX9" fmla="*/ 1108288 w 2469018"/>
              <a:gd name="connsiteY9" fmla="*/ 3990512 h 3993496"/>
              <a:gd name="connsiteX10" fmla="*/ 0 w 2469018"/>
              <a:gd name="connsiteY10" fmla="*/ 2762376 h 3993496"/>
              <a:gd name="connsiteX11" fmla="*/ 0 w 2469018"/>
              <a:gd name="connsiteY11" fmla="*/ 1234509 h 3993496"/>
              <a:gd name="connsiteX12" fmla="*/ 1234509 w 2469018"/>
              <a:gd name="connsiteY12" fmla="*/ 0 h 399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69018" h="3993496">
                <a:moveTo>
                  <a:pt x="1234509" y="0"/>
                </a:moveTo>
                <a:cubicBezTo>
                  <a:pt x="1916309" y="0"/>
                  <a:pt x="2469018" y="552709"/>
                  <a:pt x="2469018" y="1234509"/>
                </a:cubicBezTo>
                <a:lnTo>
                  <a:pt x="2469018" y="2762376"/>
                </a:lnTo>
                <a:cubicBezTo>
                  <a:pt x="2469018" y="3401564"/>
                  <a:pt x="1983239" y="3927292"/>
                  <a:pt x="1360730" y="3990512"/>
                </a:cubicBezTo>
                <a:lnTo>
                  <a:pt x="1301636" y="3993496"/>
                </a:lnTo>
                <a:lnTo>
                  <a:pt x="1301636" y="3838639"/>
                </a:lnTo>
                <a:cubicBezTo>
                  <a:pt x="1301636" y="3800122"/>
                  <a:pt x="1270411" y="3768897"/>
                  <a:pt x="1231894" y="3768897"/>
                </a:cubicBezTo>
                <a:cubicBezTo>
                  <a:pt x="1193377" y="3768897"/>
                  <a:pt x="1162152" y="3800122"/>
                  <a:pt x="1162152" y="3838639"/>
                </a:cubicBezTo>
                <a:lnTo>
                  <a:pt x="1162152" y="3993232"/>
                </a:lnTo>
                <a:lnTo>
                  <a:pt x="1108288" y="3990512"/>
                </a:lnTo>
                <a:cubicBezTo>
                  <a:pt x="485779" y="3927292"/>
                  <a:pt x="0" y="3401564"/>
                  <a:pt x="0" y="2762376"/>
                </a:cubicBezTo>
                <a:lnTo>
                  <a:pt x="0" y="1234509"/>
                </a:lnTo>
                <a:cubicBezTo>
                  <a:pt x="0" y="552709"/>
                  <a:pt x="552709" y="0"/>
                  <a:pt x="123450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052125C-9370-47F5-9224-CD7587637385}"/>
              </a:ext>
            </a:extLst>
          </p:cNvPr>
          <p:cNvSpPr/>
          <p:nvPr/>
        </p:nvSpPr>
        <p:spPr>
          <a:xfrm>
            <a:off x="948643" y="1806039"/>
            <a:ext cx="1630681" cy="163068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A8A62782-A739-4642-841B-AD93F3F6BB5B}"/>
              </a:ext>
            </a:extLst>
          </p:cNvPr>
          <p:cNvSpPr/>
          <p:nvPr/>
        </p:nvSpPr>
        <p:spPr>
          <a:xfrm>
            <a:off x="3417661" y="1391421"/>
            <a:ext cx="2469018" cy="3993377"/>
          </a:xfrm>
          <a:custGeom>
            <a:avLst/>
            <a:gdLst>
              <a:gd name="connsiteX0" fmla="*/ 1303988 w 2469018"/>
              <a:gd name="connsiteY0" fmla="*/ 0 h 3993377"/>
              <a:gd name="connsiteX1" fmla="*/ 1360731 w 2469018"/>
              <a:gd name="connsiteY1" fmla="*/ 2866 h 3993377"/>
              <a:gd name="connsiteX2" fmla="*/ 2469018 w 2469018"/>
              <a:gd name="connsiteY2" fmla="*/ 1231001 h 3993377"/>
              <a:gd name="connsiteX3" fmla="*/ 2469018 w 2469018"/>
              <a:gd name="connsiteY3" fmla="*/ 2758868 h 3993377"/>
              <a:gd name="connsiteX4" fmla="*/ 1234509 w 2469018"/>
              <a:gd name="connsiteY4" fmla="*/ 3993377 h 3993377"/>
              <a:gd name="connsiteX5" fmla="*/ 0 w 2469018"/>
              <a:gd name="connsiteY5" fmla="*/ 2758868 h 3993377"/>
              <a:gd name="connsiteX6" fmla="*/ 0 w 2469018"/>
              <a:gd name="connsiteY6" fmla="*/ 1231001 h 3993377"/>
              <a:gd name="connsiteX7" fmla="*/ 1108288 w 2469018"/>
              <a:gd name="connsiteY7" fmla="*/ 2866 h 3993377"/>
              <a:gd name="connsiteX8" fmla="*/ 1164504 w 2469018"/>
              <a:gd name="connsiteY8" fmla="*/ 27 h 3993377"/>
              <a:gd name="connsiteX9" fmla="*/ 1164504 w 2469018"/>
              <a:gd name="connsiteY9" fmla="*/ 205654 h 3993377"/>
              <a:gd name="connsiteX10" fmla="*/ 1234246 w 2469018"/>
              <a:gd name="connsiteY10" fmla="*/ 275396 h 3993377"/>
              <a:gd name="connsiteX11" fmla="*/ 1303988 w 2469018"/>
              <a:gd name="connsiteY11" fmla="*/ 205654 h 399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69018" h="3993377">
                <a:moveTo>
                  <a:pt x="1303988" y="0"/>
                </a:moveTo>
                <a:lnTo>
                  <a:pt x="1360731" y="2866"/>
                </a:lnTo>
                <a:cubicBezTo>
                  <a:pt x="1983239" y="66085"/>
                  <a:pt x="2469018" y="591814"/>
                  <a:pt x="2469018" y="1231001"/>
                </a:cubicBezTo>
                <a:lnTo>
                  <a:pt x="2469018" y="2758868"/>
                </a:lnTo>
                <a:cubicBezTo>
                  <a:pt x="2469018" y="3440668"/>
                  <a:pt x="1916309" y="3993377"/>
                  <a:pt x="1234509" y="3993377"/>
                </a:cubicBezTo>
                <a:cubicBezTo>
                  <a:pt x="552709" y="3993377"/>
                  <a:pt x="0" y="3440668"/>
                  <a:pt x="0" y="2758868"/>
                </a:cubicBezTo>
                <a:lnTo>
                  <a:pt x="0" y="1231001"/>
                </a:lnTo>
                <a:cubicBezTo>
                  <a:pt x="0" y="591814"/>
                  <a:pt x="485780" y="66085"/>
                  <a:pt x="1108288" y="2866"/>
                </a:cubicBezTo>
                <a:lnTo>
                  <a:pt x="1164504" y="27"/>
                </a:lnTo>
                <a:lnTo>
                  <a:pt x="1164504" y="205654"/>
                </a:lnTo>
                <a:cubicBezTo>
                  <a:pt x="1164504" y="244171"/>
                  <a:pt x="1195729" y="275396"/>
                  <a:pt x="1234246" y="275396"/>
                </a:cubicBezTo>
                <a:cubicBezTo>
                  <a:pt x="1272763" y="275396"/>
                  <a:pt x="1303988" y="244171"/>
                  <a:pt x="1303988" y="20565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59EB534-C944-4D8E-B120-7522919C14C9}"/>
              </a:ext>
            </a:extLst>
          </p:cNvPr>
          <p:cNvSpPr/>
          <p:nvPr/>
        </p:nvSpPr>
        <p:spPr>
          <a:xfrm>
            <a:off x="3836828" y="3335988"/>
            <a:ext cx="1630681" cy="163068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21D36E90-79E5-4ED0-A50D-B1DFD9C28F71}"/>
              </a:ext>
            </a:extLst>
          </p:cNvPr>
          <p:cNvSpPr/>
          <p:nvPr/>
        </p:nvSpPr>
        <p:spPr>
          <a:xfrm>
            <a:off x="6305322" y="1387915"/>
            <a:ext cx="2469018" cy="3993377"/>
          </a:xfrm>
          <a:custGeom>
            <a:avLst/>
            <a:gdLst>
              <a:gd name="connsiteX0" fmla="*/ 1234509 w 2469018"/>
              <a:gd name="connsiteY0" fmla="*/ 0 h 3993377"/>
              <a:gd name="connsiteX1" fmla="*/ 2469018 w 2469018"/>
              <a:gd name="connsiteY1" fmla="*/ 1234509 h 3993377"/>
              <a:gd name="connsiteX2" fmla="*/ 2469018 w 2469018"/>
              <a:gd name="connsiteY2" fmla="*/ 2762376 h 3993377"/>
              <a:gd name="connsiteX3" fmla="*/ 1360731 w 2469018"/>
              <a:gd name="connsiteY3" fmla="*/ 3990512 h 3993377"/>
              <a:gd name="connsiteX4" fmla="*/ 1304513 w 2469018"/>
              <a:gd name="connsiteY4" fmla="*/ 3993350 h 3993377"/>
              <a:gd name="connsiteX5" fmla="*/ 1304513 w 2469018"/>
              <a:gd name="connsiteY5" fmla="*/ 3838639 h 3993377"/>
              <a:gd name="connsiteX6" fmla="*/ 1234771 w 2469018"/>
              <a:gd name="connsiteY6" fmla="*/ 3768897 h 3993377"/>
              <a:gd name="connsiteX7" fmla="*/ 1165029 w 2469018"/>
              <a:gd name="connsiteY7" fmla="*/ 3838639 h 3993377"/>
              <a:gd name="connsiteX8" fmla="*/ 1165029 w 2469018"/>
              <a:gd name="connsiteY8" fmla="*/ 3993377 h 3993377"/>
              <a:gd name="connsiteX9" fmla="*/ 1108288 w 2469018"/>
              <a:gd name="connsiteY9" fmla="*/ 3990512 h 3993377"/>
              <a:gd name="connsiteX10" fmla="*/ 0 w 2469018"/>
              <a:gd name="connsiteY10" fmla="*/ 2762376 h 3993377"/>
              <a:gd name="connsiteX11" fmla="*/ 0 w 2469018"/>
              <a:gd name="connsiteY11" fmla="*/ 1234509 h 3993377"/>
              <a:gd name="connsiteX12" fmla="*/ 1234509 w 2469018"/>
              <a:gd name="connsiteY12" fmla="*/ 0 h 399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69018" h="3993377">
                <a:moveTo>
                  <a:pt x="1234509" y="0"/>
                </a:moveTo>
                <a:cubicBezTo>
                  <a:pt x="1916309" y="0"/>
                  <a:pt x="2469018" y="552709"/>
                  <a:pt x="2469018" y="1234509"/>
                </a:cubicBezTo>
                <a:lnTo>
                  <a:pt x="2469018" y="2762376"/>
                </a:lnTo>
                <a:cubicBezTo>
                  <a:pt x="2469018" y="3401564"/>
                  <a:pt x="1983239" y="3927292"/>
                  <a:pt x="1360731" y="3990512"/>
                </a:cubicBezTo>
                <a:lnTo>
                  <a:pt x="1304513" y="3993350"/>
                </a:lnTo>
                <a:lnTo>
                  <a:pt x="1304513" y="3838639"/>
                </a:lnTo>
                <a:cubicBezTo>
                  <a:pt x="1304513" y="3800122"/>
                  <a:pt x="1273288" y="3768897"/>
                  <a:pt x="1234771" y="3768897"/>
                </a:cubicBezTo>
                <a:cubicBezTo>
                  <a:pt x="1196254" y="3768897"/>
                  <a:pt x="1165029" y="3800122"/>
                  <a:pt x="1165029" y="3838639"/>
                </a:cubicBezTo>
                <a:lnTo>
                  <a:pt x="1165029" y="3993377"/>
                </a:lnTo>
                <a:lnTo>
                  <a:pt x="1108288" y="3990512"/>
                </a:lnTo>
                <a:cubicBezTo>
                  <a:pt x="485780" y="3927292"/>
                  <a:pt x="0" y="3401564"/>
                  <a:pt x="0" y="2762376"/>
                </a:cubicBezTo>
                <a:lnTo>
                  <a:pt x="0" y="1234509"/>
                </a:lnTo>
                <a:cubicBezTo>
                  <a:pt x="0" y="552709"/>
                  <a:pt x="552709" y="0"/>
                  <a:pt x="123450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44CCDE2-6FE9-4117-9CBC-EEF1D3F8E797}"/>
              </a:ext>
            </a:extLst>
          </p:cNvPr>
          <p:cNvSpPr/>
          <p:nvPr/>
        </p:nvSpPr>
        <p:spPr>
          <a:xfrm>
            <a:off x="6724490" y="1806039"/>
            <a:ext cx="1630681" cy="163068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962B1953-8F40-4D54-96B8-8511DBF292B9}"/>
              </a:ext>
            </a:extLst>
          </p:cNvPr>
          <p:cNvSpPr/>
          <p:nvPr/>
        </p:nvSpPr>
        <p:spPr>
          <a:xfrm>
            <a:off x="9193507" y="1391263"/>
            <a:ext cx="2469018" cy="3993535"/>
          </a:xfrm>
          <a:custGeom>
            <a:avLst/>
            <a:gdLst>
              <a:gd name="connsiteX0" fmla="*/ 1300857 w 2469018"/>
              <a:gd name="connsiteY0" fmla="*/ 0 h 3993535"/>
              <a:gd name="connsiteX1" fmla="*/ 1360730 w 2469018"/>
              <a:gd name="connsiteY1" fmla="*/ 3024 h 3993535"/>
              <a:gd name="connsiteX2" fmla="*/ 2469018 w 2469018"/>
              <a:gd name="connsiteY2" fmla="*/ 1231159 h 3993535"/>
              <a:gd name="connsiteX3" fmla="*/ 2469018 w 2469018"/>
              <a:gd name="connsiteY3" fmla="*/ 2759026 h 3993535"/>
              <a:gd name="connsiteX4" fmla="*/ 1234509 w 2469018"/>
              <a:gd name="connsiteY4" fmla="*/ 3993535 h 3993535"/>
              <a:gd name="connsiteX5" fmla="*/ 0 w 2469018"/>
              <a:gd name="connsiteY5" fmla="*/ 2759026 h 3993535"/>
              <a:gd name="connsiteX6" fmla="*/ 0 w 2469018"/>
              <a:gd name="connsiteY6" fmla="*/ 1231159 h 3993535"/>
              <a:gd name="connsiteX7" fmla="*/ 1108288 w 2469018"/>
              <a:gd name="connsiteY7" fmla="*/ 3024 h 3993535"/>
              <a:gd name="connsiteX8" fmla="*/ 1161373 w 2469018"/>
              <a:gd name="connsiteY8" fmla="*/ 343 h 3993535"/>
              <a:gd name="connsiteX9" fmla="*/ 1161373 w 2469018"/>
              <a:gd name="connsiteY9" fmla="*/ 205812 h 3993535"/>
              <a:gd name="connsiteX10" fmla="*/ 1231115 w 2469018"/>
              <a:gd name="connsiteY10" fmla="*/ 275554 h 3993535"/>
              <a:gd name="connsiteX11" fmla="*/ 1300857 w 2469018"/>
              <a:gd name="connsiteY11" fmla="*/ 205812 h 399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69018" h="3993535">
                <a:moveTo>
                  <a:pt x="1300857" y="0"/>
                </a:moveTo>
                <a:lnTo>
                  <a:pt x="1360730" y="3024"/>
                </a:lnTo>
                <a:cubicBezTo>
                  <a:pt x="1983239" y="66243"/>
                  <a:pt x="2469018" y="591972"/>
                  <a:pt x="2469018" y="1231159"/>
                </a:cubicBezTo>
                <a:lnTo>
                  <a:pt x="2469018" y="2759026"/>
                </a:lnTo>
                <a:cubicBezTo>
                  <a:pt x="2469018" y="3440826"/>
                  <a:pt x="1916309" y="3993535"/>
                  <a:pt x="1234509" y="3993535"/>
                </a:cubicBezTo>
                <a:cubicBezTo>
                  <a:pt x="552709" y="3993535"/>
                  <a:pt x="0" y="3440826"/>
                  <a:pt x="0" y="2759026"/>
                </a:cubicBezTo>
                <a:lnTo>
                  <a:pt x="0" y="1231159"/>
                </a:lnTo>
                <a:cubicBezTo>
                  <a:pt x="0" y="591972"/>
                  <a:pt x="485779" y="66243"/>
                  <a:pt x="1108288" y="3024"/>
                </a:cubicBezTo>
                <a:lnTo>
                  <a:pt x="1161373" y="343"/>
                </a:lnTo>
                <a:lnTo>
                  <a:pt x="1161373" y="205812"/>
                </a:lnTo>
                <a:cubicBezTo>
                  <a:pt x="1161373" y="244329"/>
                  <a:pt x="1192598" y="275554"/>
                  <a:pt x="1231115" y="275554"/>
                </a:cubicBezTo>
                <a:cubicBezTo>
                  <a:pt x="1269632" y="275554"/>
                  <a:pt x="1300857" y="244329"/>
                  <a:pt x="1300857" y="20581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C7028EBE-C6F4-487C-B0AD-B07F94CF02CD}"/>
              </a:ext>
            </a:extLst>
          </p:cNvPr>
          <p:cNvSpPr/>
          <p:nvPr/>
        </p:nvSpPr>
        <p:spPr>
          <a:xfrm>
            <a:off x="9612675" y="3335988"/>
            <a:ext cx="1630681" cy="163068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5C93B61-FEB5-4E11-AF52-CEFAD71380C3}"/>
              </a:ext>
            </a:extLst>
          </p:cNvPr>
          <p:cNvSpPr txBox="1"/>
          <p:nvPr/>
        </p:nvSpPr>
        <p:spPr>
          <a:xfrm>
            <a:off x="677455" y="5567559"/>
            <a:ext cx="216783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9F145A9-F359-4CFE-BB32-D10762E0A71E}"/>
              </a:ext>
            </a:extLst>
          </p:cNvPr>
          <p:cNvSpPr txBox="1"/>
          <p:nvPr/>
        </p:nvSpPr>
        <p:spPr>
          <a:xfrm>
            <a:off x="683208" y="3494285"/>
            <a:ext cx="2162077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nibh</a:t>
            </a:r>
            <a:r>
              <a:rPr lang="en-US" sz="1200" dirty="0">
                <a:solidFill>
                  <a:schemeClr val="bg1"/>
                </a:solidFill>
              </a:rPr>
              <a:t> est. A magna </a:t>
            </a:r>
            <a:r>
              <a:rPr lang="en-US" sz="1200" dirty="0" err="1">
                <a:solidFill>
                  <a:schemeClr val="bg1"/>
                </a:solidFill>
              </a:rPr>
              <a:t>maecenas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quam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nec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, lorem </a:t>
            </a:r>
            <a:r>
              <a:rPr lang="en-US" sz="1200" dirty="0" err="1">
                <a:solidFill>
                  <a:schemeClr val="bg1"/>
                </a:solidFill>
              </a:rPr>
              <a:t>nunc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Suspendisse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viverra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sodales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cras</a:t>
            </a:r>
            <a:r>
              <a:rPr lang="en-US" sz="1200" dirty="0">
                <a:solidFill>
                  <a:schemeClr val="bg1"/>
                </a:solidFill>
              </a:rPr>
              <a:t> pharetra </a:t>
            </a:r>
            <a:r>
              <a:rPr lang="en-US" sz="1200" dirty="0" err="1">
                <a:solidFill>
                  <a:schemeClr val="bg1"/>
                </a:solidFill>
              </a:rPr>
              <a:t>proin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egestas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arcu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erat</a:t>
            </a:r>
            <a:r>
              <a:rPr lang="en-US" sz="1200" dirty="0">
                <a:solidFill>
                  <a:schemeClr val="bg1"/>
                </a:solidFill>
              </a:rPr>
              <a:t> dolor, at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A96D6B6-154D-4521-98DE-05400096F291}"/>
              </a:ext>
            </a:extLst>
          </p:cNvPr>
          <p:cNvSpPr txBox="1"/>
          <p:nvPr/>
        </p:nvSpPr>
        <p:spPr>
          <a:xfrm>
            <a:off x="3568253" y="5567559"/>
            <a:ext cx="216783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2234FD5-5DE1-43D8-B750-E44779187AA7}"/>
              </a:ext>
            </a:extLst>
          </p:cNvPr>
          <p:cNvSpPr txBox="1"/>
          <p:nvPr/>
        </p:nvSpPr>
        <p:spPr>
          <a:xfrm>
            <a:off x="6455919" y="5567559"/>
            <a:ext cx="216783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99299F4-1FC7-43A4-84D8-199E935D567D}"/>
              </a:ext>
            </a:extLst>
          </p:cNvPr>
          <p:cNvSpPr txBox="1"/>
          <p:nvPr/>
        </p:nvSpPr>
        <p:spPr>
          <a:xfrm>
            <a:off x="9343585" y="5567559"/>
            <a:ext cx="216783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F188F4A-D020-43CC-BC6F-76D583710A19}"/>
              </a:ext>
            </a:extLst>
          </p:cNvPr>
          <p:cNvSpPr txBox="1"/>
          <p:nvPr/>
        </p:nvSpPr>
        <p:spPr>
          <a:xfrm>
            <a:off x="3574006" y="2088971"/>
            <a:ext cx="2162077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/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D71D124-4DD8-40F7-BBCA-DE15EE4A8500}"/>
              </a:ext>
            </a:extLst>
          </p:cNvPr>
          <p:cNvSpPr txBox="1"/>
          <p:nvPr/>
        </p:nvSpPr>
        <p:spPr>
          <a:xfrm>
            <a:off x="9343585" y="2088971"/>
            <a:ext cx="2162077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/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3C22E48-C201-4816-AF08-114844B51792}"/>
              </a:ext>
            </a:extLst>
          </p:cNvPr>
          <p:cNvSpPr txBox="1"/>
          <p:nvPr/>
        </p:nvSpPr>
        <p:spPr>
          <a:xfrm>
            <a:off x="6461672" y="3494285"/>
            <a:ext cx="2162077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dirty="0"/>
              <a:t>Lorem ipsum dolor sit </a:t>
            </a:r>
            <a:r>
              <a:rPr lang="en-US" sz="1200" dirty="0" err="1"/>
              <a:t>amet</a:t>
            </a:r>
            <a:r>
              <a:rPr lang="en-US" sz="1200" dirty="0"/>
              <a:t>, </a:t>
            </a:r>
            <a:r>
              <a:rPr lang="en-US" sz="1200" dirty="0" err="1"/>
              <a:t>nibh</a:t>
            </a:r>
            <a:r>
              <a:rPr lang="en-US" sz="1200" dirty="0"/>
              <a:t> est. A magna </a:t>
            </a:r>
            <a:r>
              <a:rPr lang="en-US" sz="1200" dirty="0" err="1"/>
              <a:t>maecenas</a:t>
            </a:r>
            <a:r>
              <a:rPr lang="en-US" sz="1200" dirty="0"/>
              <a:t>, </a:t>
            </a:r>
            <a:r>
              <a:rPr lang="en-US" sz="1200" dirty="0" err="1"/>
              <a:t>quam</a:t>
            </a:r>
            <a:r>
              <a:rPr lang="en-US" sz="1200" dirty="0"/>
              <a:t> magna </a:t>
            </a:r>
            <a:r>
              <a:rPr lang="en-US" sz="1200" dirty="0" err="1"/>
              <a:t>nec</a:t>
            </a:r>
            <a:r>
              <a:rPr lang="en-US" sz="1200" dirty="0"/>
              <a:t> </a:t>
            </a:r>
            <a:r>
              <a:rPr lang="en-US" sz="1200" dirty="0" err="1"/>
              <a:t>quis</a:t>
            </a:r>
            <a:r>
              <a:rPr lang="en-US" sz="1200" dirty="0"/>
              <a:t>, lorem </a:t>
            </a:r>
            <a:r>
              <a:rPr lang="en-US" sz="1200" dirty="0" err="1"/>
              <a:t>nunc</a:t>
            </a:r>
            <a:r>
              <a:rPr lang="en-US" sz="1200" dirty="0"/>
              <a:t>. </a:t>
            </a:r>
            <a:r>
              <a:rPr lang="en-US" sz="1200" dirty="0" err="1"/>
              <a:t>Suspendisse</a:t>
            </a:r>
            <a:r>
              <a:rPr lang="en-US" sz="1200" dirty="0"/>
              <a:t> </a:t>
            </a:r>
            <a:r>
              <a:rPr lang="en-US" sz="1200" dirty="0" err="1"/>
              <a:t>viverra</a:t>
            </a:r>
            <a:r>
              <a:rPr lang="en-US" sz="1200" dirty="0"/>
              <a:t> </a:t>
            </a:r>
            <a:r>
              <a:rPr lang="en-US" sz="1200" dirty="0" err="1"/>
              <a:t>sodales</a:t>
            </a:r>
            <a:r>
              <a:rPr lang="en-US" sz="1200" dirty="0"/>
              <a:t> </a:t>
            </a:r>
            <a:r>
              <a:rPr lang="en-US" sz="1200" dirty="0" err="1"/>
              <a:t>mauris</a:t>
            </a:r>
            <a:r>
              <a:rPr lang="en-US" sz="1200" dirty="0"/>
              <a:t>, </a:t>
            </a:r>
            <a:r>
              <a:rPr lang="en-US" sz="1200" dirty="0" err="1"/>
              <a:t>cras</a:t>
            </a:r>
            <a:r>
              <a:rPr lang="en-US" sz="1200" dirty="0"/>
              <a:t> pharetra </a:t>
            </a:r>
            <a:r>
              <a:rPr lang="en-US" sz="1200" dirty="0" err="1"/>
              <a:t>proin</a:t>
            </a:r>
            <a:r>
              <a:rPr lang="en-US" sz="1200" dirty="0"/>
              <a:t> </a:t>
            </a:r>
            <a:r>
              <a:rPr lang="en-US" sz="1200" dirty="0" err="1"/>
              <a:t>egestas</a:t>
            </a:r>
            <a:r>
              <a:rPr lang="en-US" sz="1200" dirty="0"/>
              <a:t> </a:t>
            </a:r>
            <a:r>
              <a:rPr lang="en-US" sz="1200" dirty="0" err="1"/>
              <a:t>arcu</a:t>
            </a:r>
            <a:r>
              <a:rPr lang="en-US" sz="1200" dirty="0"/>
              <a:t> </a:t>
            </a:r>
            <a:r>
              <a:rPr lang="en-US" sz="1200" dirty="0" err="1"/>
              <a:t>erat</a:t>
            </a:r>
            <a:r>
              <a:rPr lang="en-US" sz="1200" dirty="0"/>
              <a:t> dolor, at </a:t>
            </a:r>
            <a:r>
              <a:rPr lang="en-US" sz="1200" dirty="0" err="1"/>
              <a:t>amet</a:t>
            </a:r>
            <a:r>
              <a:rPr lang="en-US" sz="1200" dirty="0"/>
              <a:t>. </a:t>
            </a:r>
          </a:p>
        </p:txBody>
      </p:sp>
      <p:pic>
        <p:nvPicPr>
          <p:cNvPr id="97" name="Graphic 96" descr="Users">
            <a:extLst>
              <a:ext uri="{FF2B5EF4-FFF2-40B4-BE49-F238E27FC236}">
                <a16:creationId xmlns:a16="http://schemas.microsoft.com/office/drawing/2014/main" id="{12812400-392F-4D89-9E37-415EBFA28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24458" y="3551084"/>
            <a:ext cx="1200329" cy="1200329"/>
          </a:xfrm>
          <a:prstGeom prst="rect">
            <a:avLst/>
          </a:prstGeom>
        </p:spPr>
      </p:pic>
      <p:pic>
        <p:nvPicPr>
          <p:cNvPr id="98" name="Graphic 97" descr="Puzzle">
            <a:extLst>
              <a:ext uri="{FF2B5EF4-FFF2-40B4-BE49-F238E27FC236}">
                <a16:creationId xmlns:a16="http://schemas.microsoft.com/office/drawing/2014/main" id="{50D62FDB-8D2B-49CB-AC97-E995A35F59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39665" y="2021213"/>
            <a:ext cx="1200329" cy="1200329"/>
          </a:xfrm>
          <a:prstGeom prst="rect">
            <a:avLst/>
          </a:prstGeom>
        </p:spPr>
      </p:pic>
      <p:pic>
        <p:nvPicPr>
          <p:cNvPr id="99" name="Graphic 98" descr="Lightbulb">
            <a:extLst>
              <a:ext uri="{FF2B5EF4-FFF2-40B4-BE49-F238E27FC236}">
                <a16:creationId xmlns:a16="http://schemas.microsoft.com/office/drawing/2014/main" id="{B80562BD-43F6-4FC2-9278-61FB7BD7B33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51742" y="3551163"/>
            <a:ext cx="1200329" cy="1200329"/>
          </a:xfrm>
          <a:prstGeom prst="rect">
            <a:avLst/>
          </a:prstGeom>
        </p:spPr>
      </p:pic>
      <p:pic>
        <p:nvPicPr>
          <p:cNvPr id="100" name="Graphic 99" descr="Rocket">
            <a:extLst>
              <a:ext uri="{FF2B5EF4-FFF2-40B4-BE49-F238E27FC236}">
                <a16:creationId xmlns:a16="http://schemas.microsoft.com/office/drawing/2014/main" id="{2456A9FB-81F2-4AD8-8291-94DFD7B752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61205" y="2021214"/>
            <a:ext cx="1200329" cy="120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880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 Buttons Diagram for PowerPoint</a:t>
            </a:r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903ACA55-2F67-4425-9310-D983754957D7}"/>
              </a:ext>
            </a:extLst>
          </p:cNvPr>
          <p:cNvSpPr/>
          <p:nvPr/>
        </p:nvSpPr>
        <p:spPr>
          <a:xfrm>
            <a:off x="529475" y="1387915"/>
            <a:ext cx="2469018" cy="3993496"/>
          </a:xfrm>
          <a:custGeom>
            <a:avLst/>
            <a:gdLst>
              <a:gd name="connsiteX0" fmla="*/ 1234509 w 2469018"/>
              <a:gd name="connsiteY0" fmla="*/ 0 h 3993496"/>
              <a:gd name="connsiteX1" fmla="*/ 2469018 w 2469018"/>
              <a:gd name="connsiteY1" fmla="*/ 1234509 h 3993496"/>
              <a:gd name="connsiteX2" fmla="*/ 2469018 w 2469018"/>
              <a:gd name="connsiteY2" fmla="*/ 2762376 h 3993496"/>
              <a:gd name="connsiteX3" fmla="*/ 1360730 w 2469018"/>
              <a:gd name="connsiteY3" fmla="*/ 3990512 h 3993496"/>
              <a:gd name="connsiteX4" fmla="*/ 1301636 w 2469018"/>
              <a:gd name="connsiteY4" fmla="*/ 3993496 h 3993496"/>
              <a:gd name="connsiteX5" fmla="*/ 1301636 w 2469018"/>
              <a:gd name="connsiteY5" fmla="*/ 3838639 h 3993496"/>
              <a:gd name="connsiteX6" fmla="*/ 1231894 w 2469018"/>
              <a:gd name="connsiteY6" fmla="*/ 3768897 h 3993496"/>
              <a:gd name="connsiteX7" fmla="*/ 1162152 w 2469018"/>
              <a:gd name="connsiteY7" fmla="*/ 3838639 h 3993496"/>
              <a:gd name="connsiteX8" fmla="*/ 1162152 w 2469018"/>
              <a:gd name="connsiteY8" fmla="*/ 3993232 h 3993496"/>
              <a:gd name="connsiteX9" fmla="*/ 1108288 w 2469018"/>
              <a:gd name="connsiteY9" fmla="*/ 3990512 h 3993496"/>
              <a:gd name="connsiteX10" fmla="*/ 0 w 2469018"/>
              <a:gd name="connsiteY10" fmla="*/ 2762376 h 3993496"/>
              <a:gd name="connsiteX11" fmla="*/ 0 w 2469018"/>
              <a:gd name="connsiteY11" fmla="*/ 1234509 h 3993496"/>
              <a:gd name="connsiteX12" fmla="*/ 1234509 w 2469018"/>
              <a:gd name="connsiteY12" fmla="*/ 0 h 399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69018" h="3993496">
                <a:moveTo>
                  <a:pt x="1234509" y="0"/>
                </a:moveTo>
                <a:cubicBezTo>
                  <a:pt x="1916309" y="0"/>
                  <a:pt x="2469018" y="552709"/>
                  <a:pt x="2469018" y="1234509"/>
                </a:cubicBezTo>
                <a:lnTo>
                  <a:pt x="2469018" y="2762376"/>
                </a:lnTo>
                <a:cubicBezTo>
                  <a:pt x="2469018" y="3401564"/>
                  <a:pt x="1983239" y="3927292"/>
                  <a:pt x="1360730" y="3990512"/>
                </a:cubicBezTo>
                <a:lnTo>
                  <a:pt x="1301636" y="3993496"/>
                </a:lnTo>
                <a:lnTo>
                  <a:pt x="1301636" y="3838639"/>
                </a:lnTo>
                <a:cubicBezTo>
                  <a:pt x="1301636" y="3800122"/>
                  <a:pt x="1270411" y="3768897"/>
                  <a:pt x="1231894" y="3768897"/>
                </a:cubicBezTo>
                <a:cubicBezTo>
                  <a:pt x="1193377" y="3768897"/>
                  <a:pt x="1162152" y="3800122"/>
                  <a:pt x="1162152" y="3838639"/>
                </a:cubicBezTo>
                <a:lnTo>
                  <a:pt x="1162152" y="3993232"/>
                </a:lnTo>
                <a:lnTo>
                  <a:pt x="1108288" y="3990512"/>
                </a:lnTo>
                <a:cubicBezTo>
                  <a:pt x="485779" y="3927292"/>
                  <a:pt x="0" y="3401564"/>
                  <a:pt x="0" y="2762376"/>
                </a:cubicBezTo>
                <a:lnTo>
                  <a:pt x="0" y="1234509"/>
                </a:lnTo>
                <a:cubicBezTo>
                  <a:pt x="0" y="552709"/>
                  <a:pt x="552709" y="0"/>
                  <a:pt x="12345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052125C-9370-47F5-9224-CD7587637385}"/>
              </a:ext>
            </a:extLst>
          </p:cNvPr>
          <p:cNvSpPr/>
          <p:nvPr/>
        </p:nvSpPr>
        <p:spPr>
          <a:xfrm>
            <a:off x="948643" y="1806039"/>
            <a:ext cx="1630681" cy="163068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A8A62782-A739-4642-841B-AD93F3F6BB5B}"/>
              </a:ext>
            </a:extLst>
          </p:cNvPr>
          <p:cNvSpPr/>
          <p:nvPr/>
        </p:nvSpPr>
        <p:spPr>
          <a:xfrm>
            <a:off x="3417661" y="1391421"/>
            <a:ext cx="2469018" cy="3993377"/>
          </a:xfrm>
          <a:custGeom>
            <a:avLst/>
            <a:gdLst>
              <a:gd name="connsiteX0" fmla="*/ 1303988 w 2469018"/>
              <a:gd name="connsiteY0" fmla="*/ 0 h 3993377"/>
              <a:gd name="connsiteX1" fmla="*/ 1360731 w 2469018"/>
              <a:gd name="connsiteY1" fmla="*/ 2866 h 3993377"/>
              <a:gd name="connsiteX2" fmla="*/ 2469018 w 2469018"/>
              <a:gd name="connsiteY2" fmla="*/ 1231001 h 3993377"/>
              <a:gd name="connsiteX3" fmla="*/ 2469018 w 2469018"/>
              <a:gd name="connsiteY3" fmla="*/ 2758868 h 3993377"/>
              <a:gd name="connsiteX4" fmla="*/ 1234509 w 2469018"/>
              <a:gd name="connsiteY4" fmla="*/ 3993377 h 3993377"/>
              <a:gd name="connsiteX5" fmla="*/ 0 w 2469018"/>
              <a:gd name="connsiteY5" fmla="*/ 2758868 h 3993377"/>
              <a:gd name="connsiteX6" fmla="*/ 0 w 2469018"/>
              <a:gd name="connsiteY6" fmla="*/ 1231001 h 3993377"/>
              <a:gd name="connsiteX7" fmla="*/ 1108288 w 2469018"/>
              <a:gd name="connsiteY7" fmla="*/ 2866 h 3993377"/>
              <a:gd name="connsiteX8" fmla="*/ 1164504 w 2469018"/>
              <a:gd name="connsiteY8" fmla="*/ 27 h 3993377"/>
              <a:gd name="connsiteX9" fmla="*/ 1164504 w 2469018"/>
              <a:gd name="connsiteY9" fmla="*/ 205654 h 3993377"/>
              <a:gd name="connsiteX10" fmla="*/ 1234246 w 2469018"/>
              <a:gd name="connsiteY10" fmla="*/ 275396 h 3993377"/>
              <a:gd name="connsiteX11" fmla="*/ 1303988 w 2469018"/>
              <a:gd name="connsiteY11" fmla="*/ 205654 h 399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69018" h="3993377">
                <a:moveTo>
                  <a:pt x="1303988" y="0"/>
                </a:moveTo>
                <a:lnTo>
                  <a:pt x="1360731" y="2866"/>
                </a:lnTo>
                <a:cubicBezTo>
                  <a:pt x="1983239" y="66085"/>
                  <a:pt x="2469018" y="591814"/>
                  <a:pt x="2469018" y="1231001"/>
                </a:cubicBezTo>
                <a:lnTo>
                  <a:pt x="2469018" y="2758868"/>
                </a:lnTo>
                <a:cubicBezTo>
                  <a:pt x="2469018" y="3440668"/>
                  <a:pt x="1916309" y="3993377"/>
                  <a:pt x="1234509" y="3993377"/>
                </a:cubicBezTo>
                <a:cubicBezTo>
                  <a:pt x="552709" y="3993377"/>
                  <a:pt x="0" y="3440668"/>
                  <a:pt x="0" y="2758868"/>
                </a:cubicBezTo>
                <a:lnTo>
                  <a:pt x="0" y="1231001"/>
                </a:lnTo>
                <a:cubicBezTo>
                  <a:pt x="0" y="591814"/>
                  <a:pt x="485780" y="66085"/>
                  <a:pt x="1108288" y="2866"/>
                </a:cubicBezTo>
                <a:lnTo>
                  <a:pt x="1164504" y="27"/>
                </a:lnTo>
                <a:lnTo>
                  <a:pt x="1164504" y="205654"/>
                </a:lnTo>
                <a:cubicBezTo>
                  <a:pt x="1164504" y="244171"/>
                  <a:pt x="1195729" y="275396"/>
                  <a:pt x="1234246" y="275396"/>
                </a:cubicBezTo>
                <a:cubicBezTo>
                  <a:pt x="1272763" y="275396"/>
                  <a:pt x="1303988" y="244171"/>
                  <a:pt x="1303988" y="20565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59EB534-C944-4D8E-B120-7522919C14C9}"/>
              </a:ext>
            </a:extLst>
          </p:cNvPr>
          <p:cNvSpPr/>
          <p:nvPr/>
        </p:nvSpPr>
        <p:spPr>
          <a:xfrm>
            <a:off x="3836828" y="3335988"/>
            <a:ext cx="1630681" cy="163068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21D36E90-79E5-4ED0-A50D-B1DFD9C28F71}"/>
              </a:ext>
            </a:extLst>
          </p:cNvPr>
          <p:cNvSpPr/>
          <p:nvPr/>
        </p:nvSpPr>
        <p:spPr>
          <a:xfrm>
            <a:off x="6305322" y="1387915"/>
            <a:ext cx="2469018" cy="3993377"/>
          </a:xfrm>
          <a:custGeom>
            <a:avLst/>
            <a:gdLst>
              <a:gd name="connsiteX0" fmla="*/ 1234509 w 2469018"/>
              <a:gd name="connsiteY0" fmla="*/ 0 h 3993377"/>
              <a:gd name="connsiteX1" fmla="*/ 2469018 w 2469018"/>
              <a:gd name="connsiteY1" fmla="*/ 1234509 h 3993377"/>
              <a:gd name="connsiteX2" fmla="*/ 2469018 w 2469018"/>
              <a:gd name="connsiteY2" fmla="*/ 2762376 h 3993377"/>
              <a:gd name="connsiteX3" fmla="*/ 1360731 w 2469018"/>
              <a:gd name="connsiteY3" fmla="*/ 3990512 h 3993377"/>
              <a:gd name="connsiteX4" fmla="*/ 1304513 w 2469018"/>
              <a:gd name="connsiteY4" fmla="*/ 3993350 h 3993377"/>
              <a:gd name="connsiteX5" fmla="*/ 1304513 w 2469018"/>
              <a:gd name="connsiteY5" fmla="*/ 3838639 h 3993377"/>
              <a:gd name="connsiteX6" fmla="*/ 1234771 w 2469018"/>
              <a:gd name="connsiteY6" fmla="*/ 3768897 h 3993377"/>
              <a:gd name="connsiteX7" fmla="*/ 1165029 w 2469018"/>
              <a:gd name="connsiteY7" fmla="*/ 3838639 h 3993377"/>
              <a:gd name="connsiteX8" fmla="*/ 1165029 w 2469018"/>
              <a:gd name="connsiteY8" fmla="*/ 3993377 h 3993377"/>
              <a:gd name="connsiteX9" fmla="*/ 1108288 w 2469018"/>
              <a:gd name="connsiteY9" fmla="*/ 3990512 h 3993377"/>
              <a:gd name="connsiteX10" fmla="*/ 0 w 2469018"/>
              <a:gd name="connsiteY10" fmla="*/ 2762376 h 3993377"/>
              <a:gd name="connsiteX11" fmla="*/ 0 w 2469018"/>
              <a:gd name="connsiteY11" fmla="*/ 1234509 h 3993377"/>
              <a:gd name="connsiteX12" fmla="*/ 1234509 w 2469018"/>
              <a:gd name="connsiteY12" fmla="*/ 0 h 399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69018" h="3993377">
                <a:moveTo>
                  <a:pt x="1234509" y="0"/>
                </a:moveTo>
                <a:cubicBezTo>
                  <a:pt x="1916309" y="0"/>
                  <a:pt x="2469018" y="552709"/>
                  <a:pt x="2469018" y="1234509"/>
                </a:cubicBezTo>
                <a:lnTo>
                  <a:pt x="2469018" y="2762376"/>
                </a:lnTo>
                <a:cubicBezTo>
                  <a:pt x="2469018" y="3401564"/>
                  <a:pt x="1983239" y="3927292"/>
                  <a:pt x="1360731" y="3990512"/>
                </a:cubicBezTo>
                <a:lnTo>
                  <a:pt x="1304513" y="3993350"/>
                </a:lnTo>
                <a:lnTo>
                  <a:pt x="1304513" y="3838639"/>
                </a:lnTo>
                <a:cubicBezTo>
                  <a:pt x="1304513" y="3800122"/>
                  <a:pt x="1273288" y="3768897"/>
                  <a:pt x="1234771" y="3768897"/>
                </a:cubicBezTo>
                <a:cubicBezTo>
                  <a:pt x="1196254" y="3768897"/>
                  <a:pt x="1165029" y="3800122"/>
                  <a:pt x="1165029" y="3838639"/>
                </a:cubicBezTo>
                <a:lnTo>
                  <a:pt x="1165029" y="3993377"/>
                </a:lnTo>
                <a:lnTo>
                  <a:pt x="1108288" y="3990512"/>
                </a:lnTo>
                <a:cubicBezTo>
                  <a:pt x="485780" y="3927292"/>
                  <a:pt x="0" y="3401564"/>
                  <a:pt x="0" y="2762376"/>
                </a:cubicBezTo>
                <a:lnTo>
                  <a:pt x="0" y="1234509"/>
                </a:lnTo>
                <a:cubicBezTo>
                  <a:pt x="0" y="552709"/>
                  <a:pt x="552709" y="0"/>
                  <a:pt x="123450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44CCDE2-6FE9-4117-9CBC-EEF1D3F8E797}"/>
              </a:ext>
            </a:extLst>
          </p:cNvPr>
          <p:cNvSpPr/>
          <p:nvPr/>
        </p:nvSpPr>
        <p:spPr>
          <a:xfrm>
            <a:off x="6724490" y="1806039"/>
            <a:ext cx="1630681" cy="163068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962B1953-8F40-4D54-96B8-8511DBF292B9}"/>
              </a:ext>
            </a:extLst>
          </p:cNvPr>
          <p:cNvSpPr/>
          <p:nvPr/>
        </p:nvSpPr>
        <p:spPr>
          <a:xfrm>
            <a:off x="9193507" y="1391263"/>
            <a:ext cx="2469018" cy="3993535"/>
          </a:xfrm>
          <a:custGeom>
            <a:avLst/>
            <a:gdLst>
              <a:gd name="connsiteX0" fmla="*/ 1300857 w 2469018"/>
              <a:gd name="connsiteY0" fmla="*/ 0 h 3993535"/>
              <a:gd name="connsiteX1" fmla="*/ 1360730 w 2469018"/>
              <a:gd name="connsiteY1" fmla="*/ 3024 h 3993535"/>
              <a:gd name="connsiteX2" fmla="*/ 2469018 w 2469018"/>
              <a:gd name="connsiteY2" fmla="*/ 1231159 h 3993535"/>
              <a:gd name="connsiteX3" fmla="*/ 2469018 w 2469018"/>
              <a:gd name="connsiteY3" fmla="*/ 2759026 h 3993535"/>
              <a:gd name="connsiteX4" fmla="*/ 1234509 w 2469018"/>
              <a:gd name="connsiteY4" fmla="*/ 3993535 h 3993535"/>
              <a:gd name="connsiteX5" fmla="*/ 0 w 2469018"/>
              <a:gd name="connsiteY5" fmla="*/ 2759026 h 3993535"/>
              <a:gd name="connsiteX6" fmla="*/ 0 w 2469018"/>
              <a:gd name="connsiteY6" fmla="*/ 1231159 h 3993535"/>
              <a:gd name="connsiteX7" fmla="*/ 1108288 w 2469018"/>
              <a:gd name="connsiteY7" fmla="*/ 3024 h 3993535"/>
              <a:gd name="connsiteX8" fmla="*/ 1161373 w 2469018"/>
              <a:gd name="connsiteY8" fmla="*/ 343 h 3993535"/>
              <a:gd name="connsiteX9" fmla="*/ 1161373 w 2469018"/>
              <a:gd name="connsiteY9" fmla="*/ 205812 h 3993535"/>
              <a:gd name="connsiteX10" fmla="*/ 1231115 w 2469018"/>
              <a:gd name="connsiteY10" fmla="*/ 275554 h 3993535"/>
              <a:gd name="connsiteX11" fmla="*/ 1300857 w 2469018"/>
              <a:gd name="connsiteY11" fmla="*/ 205812 h 399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69018" h="3993535">
                <a:moveTo>
                  <a:pt x="1300857" y="0"/>
                </a:moveTo>
                <a:lnTo>
                  <a:pt x="1360730" y="3024"/>
                </a:lnTo>
                <a:cubicBezTo>
                  <a:pt x="1983239" y="66243"/>
                  <a:pt x="2469018" y="591972"/>
                  <a:pt x="2469018" y="1231159"/>
                </a:cubicBezTo>
                <a:lnTo>
                  <a:pt x="2469018" y="2759026"/>
                </a:lnTo>
                <a:cubicBezTo>
                  <a:pt x="2469018" y="3440826"/>
                  <a:pt x="1916309" y="3993535"/>
                  <a:pt x="1234509" y="3993535"/>
                </a:cubicBezTo>
                <a:cubicBezTo>
                  <a:pt x="552709" y="3993535"/>
                  <a:pt x="0" y="3440826"/>
                  <a:pt x="0" y="2759026"/>
                </a:cubicBezTo>
                <a:lnTo>
                  <a:pt x="0" y="1231159"/>
                </a:lnTo>
                <a:cubicBezTo>
                  <a:pt x="0" y="591972"/>
                  <a:pt x="485779" y="66243"/>
                  <a:pt x="1108288" y="3024"/>
                </a:cubicBezTo>
                <a:lnTo>
                  <a:pt x="1161373" y="343"/>
                </a:lnTo>
                <a:lnTo>
                  <a:pt x="1161373" y="205812"/>
                </a:lnTo>
                <a:cubicBezTo>
                  <a:pt x="1161373" y="244329"/>
                  <a:pt x="1192598" y="275554"/>
                  <a:pt x="1231115" y="275554"/>
                </a:cubicBezTo>
                <a:cubicBezTo>
                  <a:pt x="1269632" y="275554"/>
                  <a:pt x="1300857" y="244329"/>
                  <a:pt x="1300857" y="2058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C7028EBE-C6F4-487C-B0AD-B07F94CF02CD}"/>
              </a:ext>
            </a:extLst>
          </p:cNvPr>
          <p:cNvSpPr/>
          <p:nvPr/>
        </p:nvSpPr>
        <p:spPr>
          <a:xfrm>
            <a:off x="9612675" y="3335988"/>
            <a:ext cx="1630681" cy="163068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5C93B61-FEB5-4E11-AF52-CEFAD71380C3}"/>
              </a:ext>
            </a:extLst>
          </p:cNvPr>
          <p:cNvSpPr txBox="1"/>
          <p:nvPr/>
        </p:nvSpPr>
        <p:spPr>
          <a:xfrm>
            <a:off x="677455" y="5567559"/>
            <a:ext cx="216783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9F145A9-F359-4CFE-BB32-D10762E0A71E}"/>
              </a:ext>
            </a:extLst>
          </p:cNvPr>
          <p:cNvSpPr txBox="1"/>
          <p:nvPr/>
        </p:nvSpPr>
        <p:spPr>
          <a:xfrm>
            <a:off x="683208" y="3494285"/>
            <a:ext cx="2162077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nibh</a:t>
            </a:r>
            <a:r>
              <a:rPr lang="en-US" sz="1200" dirty="0">
                <a:solidFill>
                  <a:schemeClr val="bg1"/>
                </a:solidFill>
              </a:rPr>
              <a:t> est. A magna </a:t>
            </a:r>
            <a:r>
              <a:rPr lang="en-US" sz="1200" dirty="0" err="1">
                <a:solidFill>
                  <a:schemeClr val="bg1"/>
                </a:solidFill>
              </a:rPr>
              <a:t>maecenas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quam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nec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, lorem </a:t>
            </a:r>
            <a:r>
              <a:rPr lang="en-US" sz="1200" dirty="0" err="1">
                <a:solidFill>
                  <a:schemeClr val="bg1"/>
                </a:solidFill>
              </a:rPr>
              <a:t>nunc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Suspendisse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viverra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sodales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cras</a:t>
            </a:r>
            <a:r>
              <a:rPr lang="en-US" sz="1200" dirty="0">
                <a:solidFill>
                  <a:schemeClr val="bg1"/>
                </a:solidFill>
              </a:rPr>
              <a:t> pharetra </a:t>
            </a:r>
            <a:r>
              <a:rPr lang="en-US" sz="1200" dirty="0" err="1">
                <a:solidFill>
                  <a:schemeClr val="bg1"/>
                </a:solidFill>
              </a:rPr>
              <a:t>proin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egestas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arcu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erat</a:t>
            </a:r>
            <a:r>
              <a:rPr lang="en-US" sz="1200" dirty="0">
                <a:solidFill>
                  <a:schemeClr val="bg1"/>
                </a:solidFill>
              </a:rPr>
              <a:t> dolor, at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A96D6B6-154D-4521-98DE-05400096F291}"/>
              </a:ext>
            </a:extLst>
          </p:cNvPr>
          <p:cNvSpPr txBox="1"/>
          <p:nvPr/>
        </p:nvSpPr>
        <p:spPr>
          <a:xfrm>
            <a:off x="3568253" y="5567559"/>
            <a:ext cx="216783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2234FD5-5DE1-43D8-B750-E44779187AA7}"/>
              </a:ext>
            </a:extLst>
          </p:cNvPr>
          <p:cNvSpPr txBox="1"/>
          <p:nvPr/>
        </p:nvSpPr>
        <p:spPr>
          <a:xfrm>
            <a:off x="6455919" y="5567559"/>
            <a:ext cx="216783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99299F4-1FC7-43A4-84D8-199E935D567D}"/>
              </a:ext>
            </a:extLst>
          </p:cNvPr>
          <p:cNvSpPr txBox="1"/>
          <p:nvPr/>
        </p:nvSpPr>
        <p:spPr>
          <a:xfrm>
            <a:off x="9343585" y="5567559"/>
            <a:ext cx="216783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F188F4A-D020-43CC-BC6F-76D583710A19}"/>
              </a:ext>
            </a:extLst>
          </p:cNvPr>
          <p:cNvSpPr txBox="1"/>
          <p:nvPr/>
        </p:nvSpPr>
        <p:spPr>
          <a:xfrm>
            <a:off x="3574006" y="2088971"/>
            <a:ext cx="2162077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/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D71D124-4DD8-40F7-BBCA-DE15EE4A8500}"/>
              </a:ext>
            </a:extLst>
          </p:cNvPr>
          <p:cNvSpPr txBox="1"/>
          <p:nvPr/>
        </p:nvSpPr>
        <p:spPr>
          <a:xfrm>
            <a:off x="9343585" y="2088971"/>
            <a:ext cx="2162077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/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3C22E48-C201-4816-AF08-114844B51792}"/>
              </a:ext>
            </a:extLst>
          </p:cNvPr>
          <p:cNvSpPr txBox="1"/>
          <p:nvPr/>
        </p:nvSpPr>
        <p:spPr>
          <a:xfrm>
            <a:off x="6461672" y="3494285"/>
            <a:ext cx="2162077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dirty="0"/>
              <a:t>Lorem ipsum dolor sit </a:t>
            </a:r>
            <a:r>
              <a:rPr lang="en-US" sz="1200" dirty="0" err="1"/>
              <a:t>amet</a:t>
            </a:r>
            <a:r>
              <a:rPr lang="en-US" sz="1200" dirty="0"/>
              <a:t>, </a:t>
            </a:r>
            <a:r>
              <a:rPr lang="en-US" sz="1200" dirty="0" err="1"/>
              <a:t>nibh</a:t>
            </a:r>
            <a:r>
              <a:rPr lang="en-US" sz="1200" dirty="0"/>
              <a:t> est. A magna </a:t>
            </a:r>
            <a:r>
              <a:rPr lang="en-US" sz="1200" dirty="0" err="1"/>
              <a:t>maecenas</a:t>
            </a:r>
            <a:r>
              <a:rPr lang="en-US" sz="1200" dirty="0"/>
              <a:t>, </a:t>
            </a:r>
            <a:r>
              <a:rPr lang="en-US" sz="1200" dirty="0" err="1"/>
              <a:t>quam</a:t>
            </a:r>
            <a:r>
              <a:rPr lang="en-US" sz="1200" dirty="0"/>
              <a:t> magna </a:t>
            </a:r>
            <a:r>
              <a:rPr lang="en-US" sz="1200" dirty="0" err="1"/>
              <a:t>nec</a:t>
            </a:r>
            <a:r>
              <a:rPr lang="en-US" sz="1200" dirty="0"/>
              <a:t> </a:t>
            </a:r>
            <a:r>
              <a:rPr lang="en-US" sz="1200" dirty="0" err="1"/>
              <a:t>quis</a:t>
            </a:r>
            <a:r>
              <a:rPr lang="en-US" sz="1200" dirty="0"/>
              <a:t>, lorem </a:t>
            </a:r>
            <a:r>
              <a:rPr lang="en-US" sz="1200" dirty="0" err="1"/>
              <a:t>nunc</a:t>
            </a:r>
            <a:r>
              <a:rPr lang="en-US" sz="1200" dirty="0"/>
              <a:t>. </a:t>
            </a:r>
            <a:r>
              <a:rPr lang="en-US" sz="1200" dirty="0" err="1"/>
              <a:t>Suspendisse</a:t>
            </a:r>
            <a:r>
              <a:rPr lang="en-US" sz="1200" dirty="0"/>
              <a:t> </a:t>
            </a:r>
            <a:r>
              <a:rPr lang="en-US" sz="1200" dirty="0" err="1"/>
              <a:t>viverra</a:t>
            </a:r>
            <a:r>
              <a:rPr lang="en-US" sz="1200" dirty="0"/>
              <a:t> </a:t>
            </a:r>
            <a:r>
              <a:rPr lang="en-US" sz="1200" dirty="0" err="1"/>
              <a:t>sodales</a:t>
            </a:r>
            <a:r>
              <a:rPr lang="en-US" sz="1200" dirty="0"/>
              <a:t> </a:t>
            </a:r>
            <a:r>
              <a:rPr lang="en-US" sz="1200" dirty="0" err="1"/>
              <a:t>mauris</a:t>
            </a:r>
            <a:r>
              <a:rPr lang="en-US" sz="1200" dirty="0"/>
              <a:t>, </a:t>
            </a:r>
            <a:r>
              <a:rPr lang="en-US" sz="1200" dirty="0" err="1"/>
              <a:t>cras</a:t>
            </a:r>
            <a:r>
              <a:rPr lang="en-US" sz="1200" dirty="0"/>
              <a:t> pharetra </a:t>
            </a:r>
            <a:r>
              <a:rPr lang="en-US" sz="1200" dirty="0" err="1"/>
              <a:t>proin</a:t>
            </a:r>
            <a:r>
              <a:rPr lang="en-US" sz="1200" dirty="0"/>
              <a:t> </a:t>
            </a:r>
            <a:r>
              <a:rPr lang="en-US" sz="1200" dirty="0" err="1"/>
              <a:t>egestas</a:t>
            </a:r>
            <a:r>
              <a:rPr lang="en-US" sz="1200" dirty="0"/>
              <a:t> </a:t>
            </a:r>
            <a:r>
              <a:rPr lang="en-US" sz="1200" dirty="0" err="1"/>
              <a:t>arcu</a:t>
            </a:r>
            <a:r>
              <a:rPr lang="en-US" sz="1200" dirty="0"/>
              <a:t> </a:t>
            </a:r>
            <a:r>
              <a:rPr lang="en-US" sz="1200" dirty="0" err="1"/>
              <a:t>erat</a:t>
            </a:r>
            <a:r>
              <a:rPr lang="en-US" sz="1200" dirty="0"/>
              <a:t> dolor, at </a:t>
            </a:r>
            <a:r>
              <a:rPr lang="en-US" sz="1200" dirty="0" err="1"/>
              <a:t>amet</a:t>
            </a:r>
            <a:r>
              <a:rPr lang="en-US" sz="1200" dirty="0"/>
              <a:t>. </a:t>
            </a:r>
          </a:p>
        </p:txBody>
      </p:sp>
      <p:pic>
        <p:nvPicPr>
          <p:cNvPr id="97" name="Graphic 96" descr="Users">
            <a:extLst>
              <a:ext uri="{FF2B5EF4-FFF2-40B4-BE49-F238E27FC236}">
                <a16:creationId xmlns:a16="http://schemas.microsoft.com/office/drawing/2014/main" id="{12812400-392F-4D89-9E37-415EBFA28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24458" y="3551084"/>
            <a:ext cx="1200329" cy="1200329"/>
          </a:xfrm>
          <a:prstGeom prst="rect">
            <a:avLst/>
          </a:prstGeom>
        </p:spPr>
      </p:pic>
      <p:pic>
        <p:nvPicPr>
          <p:cNvPr id="98" name="Graphic 97" descr="Puzzle">
            <a:extLst>
              <a:ext uri="{FF2B5EF4-FFF2-40B4-BE49-F238E27FC236}">
                <a16:creationId xmlns:a16="http://schemas.microsoft.com/office/drawing/2014/main" id="{50D62FDB-8D2B-49CB-AC97-E995A35F59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39665" y="2021213"/>
            <a:ext cx="1200329" cy="1200329"/>
          </a:xfrm>
          <a:prstGeom prst="rect">
            <a:avLst/>
          </a:prstGeom>
        </p:spPr>
      </p:pic>
      <p:pic>
        <p:nvPicPr>
          <p:cNvPr id="99" name="Graphic 98" descr="Lightbulb">
            <a:extLst>
              <a:ext uri="{FF2B5EF4-FFF2-40B4-BE49-F238E27FC236}">
                <a16:creationId xmlns:a16="http://schemas.microsoft.com/office/drawing/2014/main" id="{B80562BD-43F6-4FC2-9278-61FB7BD7B33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51742" y="3551163"/>
            <a:ext cx="1200329" cy="1200329"/>
          </a:xfrm>
          <a:prstGeom prst="rect">
            <a:avLst/>
          </a:prstGeom>
        </p:spPr>
      </p:pic>
      <p:pic>
        <p:nvPicPr>
          <p:cNvPr id="100" name="Graphic 99" descr="Rocket">
            <a:extLst>
              <a:ext uri="{FF2B5EF4-FFF2-40B4-BE49-F238E27FC236}">
                <a16:creationId xmlns:a16="http://schemas.microsoft.com/office/drawing/2014/main" id="{2456A9FB-81F2-4AD8-8291-94DFD7B752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61205" y="2021214"/>
            <a:ext cx="1200329" cy="120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346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8510</TotalTime>
  <Words>358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Dash Buttons Diagram for PowerPoint</vt:lpstr>
      <vt:lpstr>Dash Buttons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Dash Buttons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2018-11-08T19:02:37Z</dcterms:modified>
  <cp:category>Charts &amp; Diagrams</cp:category>
</cp:coreProperties>
</file>