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D-4C7C-9FA8-4366CDAD8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D-4C7C-9FA8-4366CDAD8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C-4506-985F-2766C6301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9-4F8D-94A4-5A0E0074D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E6-4C99-92F1-C79AF23CF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8-4585-9270-08C8A8816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9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7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2B8427-A0A4-C980-CDDD-6CF5C67F873F}"/>
              </a:ext>
            </a:extLst>
          </p:cNvPr>
          <p:cNvGrpSpPr/>
          <p:nvPr/>
        </p:nvGrpSpPr>
        <p:grpSpPr>
          <a:xfrm>
            <a:off x="2789825" y="1790051"/>
            <a:ext cx="1505314" cy="3460606"/>
            <a:chOff x="2789825" y="1790051"/>
            <a:chExt cx="1505314" cy="3460606"/>
          </a:xfrm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3BDF5CAF-28D7-494C-AF12-99DEEAD88C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32306721"/>
                </p:ext>
              </p:extLst>
            </p:nvPr>
          </p:nvGraphicFramePr>
          <p:xfrm>
            <a:off x="3469322" y="1903809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F6FC0D-15E9-423C-8E8D-C18FE00A51A0}"/>
                </a:ext>
              </a:extLst>
            </p:cNvPr>
            <p:cNvSpPr/>
            <p:nvPr/>
          </p:nvSpPr>
          <p:spPr>
            <a:xfrm>
              <a:off x="3361456" y="4317452"/>
              <a:ext cx="859909" cy="8599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1946452-2CC9-4B8D-AA01-66FED8C5F912}"/>
                </a:ext>
              </a:extLst>
            </p:cNvPr>
            <p:cNvSpPr/>
            <p:nvPr/>
          </p:nvSpPr>
          <p:spPr>
            <a:xfrm>
              <a:off x="3287685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C713B21-B186-4243-AA67-21808F4A92FE}"/>
                </a:ext>
              </a:extLst>
            </p:cNvPr>
            <p:cNvGrpSpPr/>
            <p:nvPr/>
          </p:nvGrpSpPr>
          <p:grpSpPr>
            <a:xfrm>
              <a:off x="3227238" y="2016729"/>
              <a:ext cx="214923" cy="2311269"/>
              <a:chOff x="3980873" y="1736436"/>
              <a:chExt cx="295563" cy="3483629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4A3106F-84AD-4213-8531-C6EC95057BB8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E3596AC-966B-4394-B525-66CB88E623B3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FC7FF5-4DDE-433D-AE44-8F47DAA9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5F2008B-F6F7-4C3C-9AC6-000178681BDC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1B0BD22-981A-42DF-8D66-9EAE88E17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749BF1A-5689-40C1-9670-B1BF73E2A5F6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FACA0C8-9197-4DF9-9FA3-D3B9764C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726DE-496F-4BF9-849E-F46361EC200D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A4AB04-CFB8-4FAB-91BC-EB2DD472D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04A1079-93A5-49EE-9D1E-D560DD4AE07A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99F9AC8-92D7-45ED-9C85-695F4CDB8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8EA911B-F773-456A-9A55-FB7933E8C4F7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124171D-CFB7-467A-8266-F8D30379B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60DC402D-65EF-423D-9AF7-0A0A721A310F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C1CF998-9BAB-4619-9BED-512C9A8A0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34FB7AD-4C9B-47AB-A984-93B8A2AE7BF0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F86A7D8-4758-4E3C-A216-B2E5C9D8A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C3B8E7-C097-486D-8FB6-FCD3F7701D76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D15B019-4241-4657-9A24-8912532B1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EB6250-C132-4807-9E15-BF393F888FF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0D4779C-715D-40ED-A08B-DE8FBCF04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CB6C50-56D0-436C-AED1-31B1B046FFAE}"/>
                </a:ext>
              </a:extLst>
            </p:cNvPr>
            <p:cNvGrpSpPr/>
            <p:nvPr/>
          </p:nvGrpSpPr>
          <p:grpSpPr>
            <a:xfrm>
              <a:off x="2789825" y="1841819"/>
              <a:ext cx="449161" cy="2611615"/>
              <a:chOff x="1343019" y="1495901"/>
              <a:chExt cx="617688" cy="3591501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46FE00-C254-4D58-8337-7404E8502DEC}"/>
                  </a:ext>
                </a:extLst>
              </p:cNvPr>
              <p:cNvSpPr txBox="1"/>
              <p:nvPr/>
            </p:nvSpPr>
            <p:spPr>
              <a:xfrm>
                <a:off x="1343019" y="1495901"/>
                <a:ext cx="617688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100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624401-FF44-43B1-B85C-7CB09D478C2B}"/>
                  </a:ext>
                </a:extLst>
              </p:cNvPr>
              <p:cNvSpPr txBox="1"/>
              <p:nvPr/>
            </p:nvSpPr>
            <p:spPr>
              <a:xfrm>
                <a:off x="1464262" y="213166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80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162EC44-439F-4BB4-AB40-AF579710F6EE}"/>
                  </a:ext>
                </a:extLst>
              </p:cNvPr>
              <p:cNvSpPr txBox="1"/>
              <p:nvPr/>
            </p:nvSpPr>
            <p:spPr>
              <a:xfrm>
                <a:off x="1464262" y="244954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70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72A92D6-BF82-4CCF-A5D8-DFA0642A9A35}"/>
                  </a:ext>
                </a:extLst>
              </p:cNvPr>
              <p:cNvSpPr txBox="1"/>
              <p:nvPr/>
            </p:nvSpPr>
            <p:spPr>
              <a:xfrm>
                <a:off x="1464262" y="276743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60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78A2CA9-40A3-4B9A-B18A-46D8DA2F1ADF}"/>
                  </a:ext>
                </a:extLst>
              </p:cNvPr>
              <p:cNvSpPr txBox="1"/>
              <p:nvPr/>
            </p:nvSpPr>
            <p:spPr>
              <a:xfrm>
                <a:off x="1464262" y="308531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50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4EAB2DF-8C56-4450-9EB9-BE9B528503E3}"/>
                  </a:ext>
                </a:extLst>
              </p:cNvPr>
              <p:cNvSpPr txBox="1"/>
              <p:nvPr/>
            </p:nvSpPr>
            <p:spPr>
              <a:xfrm>
                <a:off x="1464262" y="340319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40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876AAE7-41E4-494A-AD5E-A83F0FE97E71}"/>
                  </a:ext>
                </a:extLst>
              </p:cNvPr>
              <p:cNvSpPr txBox="1"/>
              <p:nvPr/>
            </p:nvSpPr>
            <p:spPr>
              <a:xfrm>
                <a:off x="1464262" y="3721081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30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25F212-B51D-4031-B3BF-4780EA08197F}"/>
                  </a:ext>
                </a:extLst>
              </p:cNvPr>
              <p:cNvSpPr txBox="1"/>
              <p:nvPr/>
            </p:nvSpPr>
            <p:spPr>
              <a:xfrm>
                <a:off x="1464262" y="403896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20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88BA596-F10D-4DA6-87F2-E189F4565A6B}"/>
                  </a:ext>
                </a:extLst>
              </p:cNvPr>
              <p:cNvSpPr txBox="1"/>
              <p:nvPr/>
            </p:nvSpPr>
            <p:spPr>
              <a:xfrm>
                <a:off x="1464262" y="435684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3A0C2BC-BD59-4793-8528-DE4850478733}"/>
                  </a:ext>
                </a:extLst>
              </p:cNvPr>
              <p:cNvSpPr txBox="1"/>
              <p:nvPr/>
            </p:nvSpPr>
            <p:spPr>
              <a:xfrm>
                <a:off x="1585507" y="4674728"/>
                <a:ext cx="375200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0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AFE17B4-0869-428D-BEFE-3B23C763603B}"/>
                  </a:ext>
                </a:extLst>
              </p:cNvPr>
              <p:cNvSpPr txBox="1"/>
              <p:nvPr/>
            </p:nvSpPr>
            <p:spPr>
              <a:xfrm>
                <a:off x="1464262" y="181378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90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E95B40C-E9B7-4E9A-B779-05A9E3893BB7}"/>
              </a:ext>
            </a:extLst>
          </p:cNvPr>
          <p:cNvGrpSpPr/>
          <p:nvPr/>
        </p:nvGrpSpPr>
        <p:grpSpPr>
          <a:xfrm>
            <a:off x="255548" y="1755452"/>
            <a:ext cx="2202816" cy="1360030"/>
            <a:chOff x="332936" y="2473878"/>
            <a:chExt cx="2937088" cy="181337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31E7924-727F-445A-9D7D-36834CF10E4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7DE7FA-42C9-4E77-BC36-22D06CFCAEA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6970E1-E2D5-439B-81B7-E5801165CE01}"/>
              </a:ext>
            </a:extLst>
          </p:cNvPr>
          <p:cNvSpPr txBox="1"/>
          <p:nvPr/>
        </p:nvSpPr>
        <p:spPr>
          <a:xfrm>
            <a:off x="661092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75%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2A842B8-EC4B-415C-A89D-27575926187E}"/>
              </a:ext>
            </a:extLst>
          </p:cNvPr>
          <p:cNvSpPr txBox="1"/>
          <p:nvPr/>
        </p:nvSpPr>
        <p:spPr>
          <a:xfrm>
            <a:off x="261395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91D4EB-F9B3-A32A-00C9-ED7F4F37BAE6}"/>
              </a:ext>
            </a:extLst>
          </p:cNvPr>
          <p:cNvGrpSpPr/>
          <p:nvPr/>
        </p:nvGrpSpPr>
        <p:grpSpPr>
          <a:xfrm>
            <a:off x="4767994" y="1790051"/>
            <a:ext cx="1525727" cy="3460606"/>
            <a:chOff x="4767994" y="1790051"/>
            <a:chExt cx="1525727" cy="3460606"/>
          </a:xfrm>
        </p:grpSpPr>
        <p:graphicFrame>
          <p:nvGraphicFramePr>
            <p:cNvPr id="114" name="Chart 113">
              <a:extLst>
                <a:ext uri="{FF2B5EF4-FFF2-40B4-BE49-F238E27FC236}">
                  <a16:creationId xmlns:a16="http://schemas.microsoft.com/office/drawing/2014/main" id="{B37F9283-21D1-4C13-A91B-53593CD26E3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9707087"/>
                </p:ext>
              </p:extLst>
            </p:nvPr>
          </p:nvGraphicFramePr>
          <p:xfrm>
            <a:off x="4949631" y="1903810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1203524-65B1-4AF1-B971-A6631232C00C}"/>
                </a:ext>
              </a:extLst>
            </p:cNvPr>
            <p:cNvSpPr/>
            <p:nvPr/>
          </p:nvSpPr>
          <p:spPr>
            <a:xfrm>
              <a:off x="4841766" y="4317451"/>
              <a:ext cx="859909" cy="8599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C3FD52E-0EC7-4CDB-ABC0-31AF218C4087}"/>
                </a:ext>
              </a:extLst>
            </p:cNvPr>
            <p:cNvSpPr/>
            <p:nvPr/>
          </p:nvSpPr>
          <p:spPr>
            <a:xfrm>
              <a:off x="4767994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 flipH="1">
              <a:off x="5636622" y="2016729"/>
              <a:ext cx="212598" cy="2311269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C88085-E904-4547-97C7-BF78280A761B}"/>
                </a:ext>
              </a:extLst>
            </p:cNvPr>
            <p:cNvGrpSpPr/>
            <p:nvPr/>
          </p:nvGrpSpPr>
          <p:grpSpPr>
            <a:xfrm>
              <a:off x="5844559" y="1841819"/>
              <a:ext cx="449162" cy="2611614"/>
              <a:chOff x="6348914" y="1312758"/>
              <a:chExt cx="598882" cy="3482152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6348914" y="1312758"/>
                <a:ext cx="598882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6348914" y="1929167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6348914" y="2237372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6348914" y="2545576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6348914" y="2853780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6348914" y="3161986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6348914" y="3470191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6348914" y="3778395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6348914" y="4086600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6348914" y="4394801"/>
                <a:ext cx="36377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6348914" y="1620963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90</a:t>
                </a:r>
              </a:p>
            </p:txBody>
          </p:sp>
        </p:grp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9B62024-E8AC-4A97-AFC2-C6458637F1F8}"/>
              </a:ext>
            </a:extLst>
          </p:cNvPr>
          <p:cNvGrpSpPr/>
          <p:nvPr/>
        </p:nvGrpSpPr>
        <p:grpSpPr>
          <a:xfrm>
            <a:off x="6679790" y="1755452"/>
            <a:ext cx="2202816" cy="1360030"/>
            <a:chOff x="332936" y="2473878"/>
            <a:chExt cx="2937088" cy="181337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E69EB2-14DC-4225-846D-DD9712C21DE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1151A08-1FF2-460E-8DE8-920CA61ECC5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7CCB2292-B336-4F7F-84DB-8EE5761C4101}"/>
              </a:ext>
            </a:extLst>
          </p:cNvPr>
          <p:cNvSpPr txBox="1"/>
          <p:nvPr/>
        </p:nvSpPr>
        <p:spPr>
          <a:xfrm>
            <a:off x="7085333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50%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03D2134-AB25-4C68-8412-D6CECB348B7A}"/>
              </a:ext>
            </a:extLst>
          </p:cNvPr>
          <p:cNvSpPr txBox="1"/>
          <p:nvPr/>
        </p:nvSpPr>
        <p:spPr>
          <a:xfrm>
            <a:off x="6685636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2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09981E-FA7E-22E5-F54F-9CA94275DD1D}"/>
              </a:ext>
            </a:extLst>
          </p:cNvPr>
          <p:cNvGrpSpPr/>
          <p:nvPr/>
        </p:nvGrpSpPr>
        <p:grpSpPr>
          <a:xfrm>
            <a:off x="2789825" y="1790051"/>
            <a:ext cx="1505314" cy="3460606"/>
            <a:chOff x="2789825" y="1790051"/>
            <a:chExt cx="1505314" cy="3460606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1D1DA05C-AB51-B19F-448A-DD8650B4A4B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45161663"/>
                </p:ext>
              </p:extLst>
            </p:nvPr>
          </p:nvGraphicFramePr>
          <p:xfrm>
            <a:off x="3469322" y="1903809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F6FC0D-15E9-423C-8E8D-C18FE00A51A0}"/>
                </a:ext>
              </a:extLst>
            </p:cNvPr>
            <p:cNvSpPr/>
            <p:nvPr/>
          </p:nvSpPr>
          <p:spPr>
            <a:xfrm>
              <a:off x="3361456" y="4317452"/>
              <a:ext cx="859909" cy="8599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1946452-2CC9-4B8D-AA01-66FED8C5F912}"/>
                </a:ext>
              </a:extLst>
            </p:cNvPr>
            <p:cNvSpPr/>
            <p:nvPr/>
          </p:nvSpPr>
          <p:spPr>
            <a:xfrm>
              <a:off x="3287685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C713B21-B186-4243-AA67-21808F4A92FE}"/>
                </a:ext>
              </a:extLst>
            </p:cNvPr>
            <p:cNvGrpSpPr/>
            <p:nvPr/>
          </p:nvGrpSpPr>
          <p:grpSpPr>
            <a:xfrm>
              <a:off x="3227238" y="2016729"/>
              <a:ext cx="214923" cy="2311269"/>
              <a:chOff x="3980873" y="1736436"/>
              <a:chExt cx="295563" cy="3483629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4A3106F-84AD-4213-8531-C6EC95057BB8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E3596AC-966B-4394-B525-66CB88E623B3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FC7FF5-4DDE-433D-AE44-8F47DAA9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5F2008B-F6F7-4C3C-9AC6-000178681BDC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1B0BD22-981A-42DF-8D66-9EAE88E17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749BF1A-5689-40C1-9670-B1BF73E2A5F6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FACA0C8-9197-4DF9-9FA3-D3B9764C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726DE-496F-4BF9-849E-F46361EC200D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A4AB04-CFB8-4FAB-91BC-EB2DD472D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04A1079-93A5-49EE-9D1E-D560DD4AE07A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99F9AC8-92D7-45ED-9C85-695F4CDB8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8EA911B-F773-456A-9A55-FB7933E8C4F7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124171D-CFB7-467A-8266-F8D30379B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60DC402D-65EF-423D-9AF7-0A0A721A310F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C1CF998-9BAB-4619-9BED-512C9A8A0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34FB7AD-4C9B-47AB-A984-93B8A2AE7BF0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F86A7D8-4758-4E3C-A216-B2E5C9D8A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C3B8E7-C097-486D-8FB6-FCD3F7701D76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D15B019-4241-4657-9A24-8912532B1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EB6250-C132-4807-9E15-BF393F888FF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0D4779C-715D-40ED-A08B-DE8FBCF04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CB6C50-56D0-436C-AED1-31B1B046FFAE}"/>
                </a:ext>
              </a:extLst>
            </p:cNvPr>
            <p:cNvGrpSpPr/>
            <p:nvPr/>
          </p:nvGrpSpPr>
          <p:grpSpPr>
            <a:xfrm>
              <a:off x="2789825" y="1841819"/>
              <a:ext cx="449161" cy="2611615"/>
              <a:chOff x="1343019" y="1495901"/>
              <a:chExt cx="617688" cy="3591501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46FE00-C254-4D58-8337-7404E8502DEC}"/>
                  </a:ext>
                </a:extLst>
              </p:cNvPr>
              <p:cNvSpPr txBox="1"/>
              <p:nvPr/>
            </p:nvSpPr>
            <p:spPr>
              <a:xfrm>
                <a:off x="1343019" y="1495901"/>
                <a:ext cx="617688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100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624401-FF44-43B1-B85C-7CB09D478C2B}"/>
                  </a:ext>
                </a:extLst>
              </p:cNvPr>
              <p:cNvSpPr txBox="1"/>
              <p:nvPr/>
            </p:nvSpPr>
            <p:spPr>
              <a:xfrm>
                <a:off x="1464262" y="213166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80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162EC44-439F-4BB4-AB40-AF579710F6EE}"/>
                  </a:ext>
                </a:extLst>
              </p:cNvPr>
              <p:cNvSpPr txBox="1"/>
              <p:nvPr/>
            </p:nvSpPr>
            <p:spPr>
              <a:xfrm>
                <a:off x="1464262" y="244954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70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72A92D6-BF82-4CCF-A5D8-DFA0642A9A35}"/>
                  </a:ext>
                </a:extLst>
              </p:cNvPr>
              <p:cNvSpPr txBox="1"/>
              <p:nvPr/>
            </p:nvSpPr>
            <p:spPr>
              <a:xfrm>
                <a:off x="1464262" y="276743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60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78A2CA9-40A3-4B9A-B18A-46D8DA2F1ADF}"/>
                  </a:ext>
                </a:extLst>
              </p:cNvPr>
              <p:cNvSpPr txBox="1"/>
              <p:nvPr/>
            </p:nvSpPr>
            <p:spPr>
              <a:xfrm>
                <a:off x="1464262" y="308531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50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4EAB2DF-8C56-4450-9EB9-BE9B528503E3}"/>
                  </a:ext>
                </a:extLst>
              </p:cNvPr>
              <p:cNvSpPr txBox="1"/>
              <p:nvPr/>
            </p:nvSpPr>
            <p:spPr>
              <a:xfrm>
                <a:off x="1464262" y="340319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40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876AAE7-41E4-494A-AD5E-A83F0FE97E71}"/>
                  </a:ext>
                </a:extLst>
              </p:cNvPr>
              <p:cNvSpPr txBox="1"/>
              <p:nvPr/>
            </p:nvSpPr>
            <p:spPr>
              <a:xfrm>
                <a:off x="1464262" y="3721081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30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25F212-B51D-4031-B3BF-4780EA08197F}"/>
                  </a:ext>
                </a:extLst>
              </p:cNvPr>
              <p:cNvSpPr txBox="1"/>
              <p:nvPr/>
            </p:nvSpPr>
            <p:spPr>
              <a:xfrm>
                <a:off x="1464262" y="403896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20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88BA596-F10D-4DA6-87F2-E189F4565A6B}"/>
                  </a:ext>
                </a:extLst>
              </p:cNvPr>
              <p:cNvSpPr txBox="1"/>
              <p:nvPr/>
            </p:nvSpPr>
            <p:spPr>
              <a:xfrm>
                <a:off x="1464262" y="435684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3A0C2BC-BD59-4793-8528-DE4850478733}"/>
                  </a:ext>
                </a:extLst>
              </p:cNvPr>
              <p:cNvSpPr txBox="1"/>
              <p:nvPr/>
            </p:nvSpPr>
            <p:spPr>
              <a:xfrm>
                <a:off x="1585507" y="4674728"/>
                <a:ext cx="375200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0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AFE17B4-0869-428D-BEFE-3B23C763603B}"/>
                  </a:ext>
                </a:extLst>
              </p:cNvPr>
              <p:cNvSpPr txBox="1"/>
              <p:nvPr/>
            </p:nvSpPr>
            <p:spPr>
              <a:xfrm>
                <a:off x="1464262" y="181378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90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67CB5C5-839A-AF89-5958-D949676C8702}"/>
              </a:ext>
            </a:extLst>
          </p:cNvPr>
          <p:cNvGrpSpPr/>
          <p:nvPr/>
        </p:nvGrpSpPr>
        <p:grpSpPr>
          <a:xfrm>
            <a:off x="7377291" y="1790051"/>
            <a:ext cx="1505314" cy="3460606"/>
            <a:chOff x="7377291" y="1790051"/>
            <a:chExt cx="1505314" cy="346060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697E7CEB-DC3A-7C20-C31B-09D92AA698A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90449485"/>
                </p:ext>
              </p:extLst>
            </p:nvPr>
          </p:nvGraphicFramePr>
          <p:xfrm>
            <a:off x="8056788" y="1903810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1203524-65B1-4AF1-B971-A6631232C00C}"/>
                </a:ext>
              </a:extLst>
            </p:cNvPr>
            <p:cNvSpPr/>
            <p:nvPr/>
          </p:nvSpPr>
          <p:spPr>
            <a:xfrm>
              <a:off x="7948922" y="4317452"/>
              <a:ext cx="859909" cy="8599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C3FD52E-0EC7-4CDB-ABC0-31AF218C4087}"/>
                </a:ext>
              </a:extLst>
            </p:cNvPr>
            <p:cNvSpPr/>
            <p:nvPr/>
          </p:nvSpPr>
          <p:spPr>
            <a:xfrm>
              <a:off x="7875151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>
              <a:off x="7814704" y="2016729"/>
              <a:ext cx="214923" cy="2311269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06B35DE1-583A-41DE-A45F-8A6D61470CAC}"/>
                </a:ext>
              </a:extLst>
            </p:cNvPr>
            <p:cNvGrpSpPr/>
            <p:nvPr/>
          </p:nvGrpSpPr>
          <p:grpSpPr>
            <a:xfrm>
              <a:off x="7377291" y="1841819"/>
              <a:ext cx="449161" cy="2611615"/>
              <a:chOff x="1343019" y="1495901"/>
              <a:chExt cx="617688" cy="3591501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1343019" y="1495901"/>
                <a:ext cx="617688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1464262" y="213166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1464262" y="244954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1464262" y="276743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1464262" y="308531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1464262" y="3403199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1464262" y="3721081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1464262" y="4038965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1464262" y="4356847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1585507" y="4674728"/>
                <a:ext cx="375200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1464262" y="1813783"/>
                <a:ext cx="496445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/>
                  <a:t>90</a:t>
                </a: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2694220-8560-43BF-A428-8E060F02008D}"/>
              </a:ext>
            </a:extLst>
          </p:cNvPr>
          <p:cNvGrpSpPr/>
          <p:nvPr/>
        </p:nvGrpSpPr>
        <p:grpSpPr>
          <a:xfrm>
            <a:off x="255548" y="1755452"/>
            <a:ext cx="2202816" cy="1360030"/>
            <a:chOff x="332936" y="2473878"/>
            <a:chExt cx="2937088" cy="18133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566969-2B06-4178-BA1D-F8EA19BEC98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ADEE132-F527-4788-A06A-55356A6B02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4B54A943-AC6A-4DC7-9B8F-1EEB833BBA3F}"/>
              </a:ext>
            </a:extLst>
          </p:cNvPr>
          <p:cNvSpPr txBox="1"/>
          <p:nvPr/>
        </p:nvSpPr>
        <p:spPr>
          <a:xfrm>
            <a:off x="661092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75%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1ECD846-A256-4DC2-BBC0-801460AF5209}"/>
              </a:ext>
            </a:extLst>
          </p:cNvPr>
          <p:cNvSpPr txBox="1"/>
          <p:nvPr/>
        </p:nvSpPr>
        <p:spPr>
          <a:xfrm>
            <a:off x="261395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20DA7E5-D008-41EB-AF4C-581FE0FDEECE}"/>
              </a:ext>
            </a:extLst>
          </p:cNvPr>
          <p:cNvGrpSpPr/>
          <p:nvPr/>
        </p:nvGrpSpPr>
        <p:grpSpPr>
          <a:xfrm>
            <a:off x="4936968" y="1755452"/>
            <a:ext cx="2202816" cy="1360030"/>
            <a:chOff x="332936" y="2473878"/>
            <a:chExt cx="2937088" cy="1813372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D629249-092D-4121-BBC0-0E43877ED3E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4812A173-12A7-46D9-9445-DC890D1F684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A8737F7F-2C8C-4960-93FE-5524F6B853B2}"/>
              </a:ext>
            </a:extLst>
          </p:cNvPr>
          <p:cNvSpPr txBox="1"/>
          <p:nvPr/>
        </p:nvSpPr>
        <p:spPr>
          <a:xfrm>
            <a:off x="5342511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50%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37282F1-84B5-456C-97F0-D9D54E7FDABA}"/>
              </a:ext>
            </a:extLst>
          </p:cNvPr>
          <p:cNvSpPr txBox="1"/>
          <p:nvPr/>
        </p:nvSpPr>
        <p:spPr>
          <a:xfrm>
            <a:off x="4942814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5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EA4242-CE13-BB7B-1B21-4FD0DF03C5CC}"/>
              </a:ext>
            </a:extLst>
          </p:cNvPr>
          <p:cNvGrpSpPr/>
          <p:nvPr/>
        </p:nvGrpSpPr>
        <p:grpSpPr>
          <a:xfrm>
            <a:off x="2789824" y="1790051"/>
            <a:ext cx="1505314" cy="3460606"/>
            <a:chOff x="2789824" y="1790051"/>
            <a:chExt cx="1505314" cy="3460606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F450786E-4503-7F5E-AD03-D5822C246C0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54475655"/>
                </p:ext>
              </p:extLst>
            </p:nvPr>
          </p:nvGraphicFramePr>
          <p:xfrm>
            <a:off x="3469322" y="1903809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3E25C16-BC51-C4A8-62F6-2E41EF9FE2DA}"/>
                </a:ext>
              </a:extLst>
            </p:cNvPr>
            <p:cNvSpPr/>
            <p:nvPr/>
          </p:nvSpPr>
          <p:spPr>
            <a:xfrm>
              <a:off x="3361456" y="4317452"/>
              <a:ext cx="859909" cy="8599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1946452-2CC9-4B8D-AA01-66FED8C5F912}"/>
                </a:ext>
              </a:extLst>
            </p:cNvPr>
            <p:cNvSpPr/>
            <p:nvPr/>
          </p:nvSpPr>
          <p:spPr>
            <a:xfrm>
              <a:off x="3287684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C713B21-B186-4243-AA67-21808F4A92FE}"/>
                </a:ext>
              </a:extLst>
            </p:cNvPr>
            <p:cNvGrpSpPr/>
            <p:nvPr/>
          </p:nvGrpSpPr>
          <p:grpSpPr>
            <a:xfrm>
              <a:off x="3227237" y="2016728"/>
              <a:ext cx="214923" cy="2311269"/>
              <a:chOff x="3980873" y="1736436"/>
              <a:chExt cx="295563" cy="3483629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4A3106F-84AD-4213-8531-C6EC95057BB8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E3596AC-966B-4394-B525-66CB88E623B3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FC7FF5-4DDE-433D-AE44-8F47DAA9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5F2008B-F6F7-4C3C-9AC6-000178681BDC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1B0BD22-981A-42DF-8D66-9EAE88E17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749BF1A-5689-40C1-9670-B1BF73E2A5F6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FACA0C8-9197-4DF9-9FA3-D3B9764C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726DE-496F-4BF9-849E-F46361EC200D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A4AB04-CFB8-4FAB-91BC-EB2DD472D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04A1079-93A5-49EE-9D1E-D560DD4AE07A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99F9AC8-92D7-45ED-9C85-695F4CDB8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8EA911B-F773-456A-9A55-FB7933E8C4F7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124171D-CFB7-467A-8266-F8D30379B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60DC402D-65EF-423D-9AF7-0A0A721A310F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C1CF998-9BAB-4619-9BED-512C9A8A0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34FB7AD-4C9B-47AB-A984-93B8A2AE7BF0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F86A7D8-4758-4E3C-A216-B2E5C9D8A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C3B8E7-C097-486D-8FB6-FCD3F7701D76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D15B019-4241-4657-9A24-8912532B1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EB6250-C132-4807-9E15-BF393F888FF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0D4779C-715D-40ED-A08B-DE8FBCF04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CB6C50-56D0-436C-AED1-31B1B046FFAE}"/>
                </a:ext>
              </a:extLst>
            </p:cNvPr>
            <p:cNvGrpSpPr/>
            <p:nvPr/>
          </p:nvGrpSpPr>
          <p:grpSpPr>
            <a:xfrm>
              <a:off x="2789824" y="1841818"/>
              <a:ext cx="449162" cy="2611617"/>
              <a:chOff x="1343018" y="1495901"/>
              <a:chExt cx="617689" cy="3591502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46FE00-C254-4D58-8337-7404E8502DEC}"/>
                  </a:ext>
                </a:extLst>
              </p:cNvPr>
              <p:cNvSpPr txBox="1"/>
              <p:nvPr/>
            </p:nvSpPr>
            <p:spPr>
              <a:xfrm>
                <a:off x="1343018" y="1495901"/>
                <a:ext cx="617689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100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624401-FF44-43B1-B85C-7CB09D478C2B}"/>
                  </a:ext>
                </a:extLst>
              </p:cNvPr>
              <p:cNvSpPr txBox="1"/>
              <p:nvPr/>
            </p:nvSpPr>
            <p:spPr>
              <a:xfrm>
                <a:off x="1464263" y="2131667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80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162EC44-439F-4BB4-AB40-AF579710F6EE}"/>
                  </a:ext>
                </a:extLst>
              </p:cNvPr>
              <p:cNvSpPr txBox="1"/>
              <p:nvPr/>
            </p:nvSpPr>
            <p:spPr>
              <a:xfrm>
                <a:off x="1464263" y="2449550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70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72A92D6-BF82-4CCF-A5D8-DFA0642A9A35}"/>
                  </a:ext>
                </a:extLst>
              </p:cNvPr>
              <p:cNvSpPr txBox="1"/>
              <p:nvPr/>
            </p:nvSpPr>
            <p:spPr>
              <a:xfrm>
                <a:off x="1464263" y="2767433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60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78A2CA9-40A3-4B9A-B18A-46D8DA2F1ADF}"/>
                  </a:ext>
                </a:extLst>
              </p:cNvPr>
              <p:cNvSpPr txBox="1"/>
              <p:nvPr/>
            </p:nvSpPr>
            <p:spPr>
              <a:xfrm>
                <a:off x="1464263" y="3085316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50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4EAB2DF-8C56-4450-9EB9-BE9B528503E3}"/>
                  </a:ext>
                </a:extLst>
              </p:cNvPr>
              <p:cNvSpPr txBox="1"/>
              <p:nvPr/>
            </p:nvSpPr>
            <p:spPr>
              <a:xfrm>
                <a:off x="1464263" y="3403198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40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876AAE7-41E4-494A-AD5E-A83F0FE97E71}"/>
                  </a:ext>
                </a:extLst>
              </p:cNvPr>
              <p:cNvSpPr txBox="1"/>
              <p:nvPr/>
            </p:nvSpPr>
            <p:spPr>
              <a:xfrm>
                <a:off x="1464263" y="3721082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25F212-B51D-4031-B3BF-4780EA08197F}"/>
                  </a:ext>
                </a:extLst>
              </p:cNvPr>
              <p:cNvSpPr txBox="1"/>
              <p:nvPr/>
            </p:nvSpPr>
            <p:spPr>
              <a:xfrm>
                <a:off x="1464263" y="4038966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20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88BA596-F10D-4DA6-87F2-E189F4565A6B}"/>
                  </a:ext>
                </a:extLst>
              </p:cNvPr>
              <p:cNvSpPr txBox="1"/>
              <p:nvPr/>
            </p:nvSpPr>
            <p:spPr>
              <a:xfrm>
                <a:off x="1464263" y="4356848"/>
                <a:ext cx="496444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3A0C2BC-BD59-4793-8528-DE4850478733}"/>
                  </a:ext>
                </a:extLst>
              </p:cNvPr>
              <p:cNvSpPr txBox="1"/>
              <p:nvPr/>
            </p:nvSpPr>
            <p:spPr>
              <a:xfrm>
                <a:off x="1585508" y="4674729"/>
                <a:ext cx="375199" cy="412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AFE17B4-0869-428D-BEFE-3B23C763603B}"/>
                  </a:ext>
                </a:extLst>
              </p:cNvPr>
              <p:cNvSpPr txBox="1"/>
              <p:nvPr/>
            </p:nvSpPr>
            <p:spPr>
              <a:xfrm>
                <a:off x="1464263" y="1813785"/>
                <a:ext cx="496444" cy="412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90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5EEC78D-A754-FB70-CB2A-DE2B4616BD40}"/>
              </a:ext>
            </a:extLst>
          </p:cNvPr>
          <p:cNvGrpSpPr/>
          <p:nvPr/>
        </p:nvGrpSpPr>
        <p:grpSpPr>
          <a:xfrm>
            <a:off x="4767995" y="1790051"/>
            <a:ext cx="1525724" cy="3460606"/>
            <a:chOff x="4767995" y="1790051"/>
            <a:chExt cx="1525724" cy="3460606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BAD2CF9E-DB1B-2D42-B5FA-34A5921B144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67649768"/>
                </p:ext>
              </p:extLst>
            </p:nvPr>
          </p:nvGraphicFramePr>
          <p:xfrm>
            <a:off x="4949631" y="1903810"/>
            <a:ext cx="644179" cy="2576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043B84-7F18-F1E8-5AFF-428F8FB83F32}"/>
                </a:ext>
              </a:extLst>
            </p:cNvPr>
            <p:cNvSpPr/>
            <p:nvPr/>
          </p:nvSpPr>
          <p:spPr>
            <a:xfrm>
              <a:off x="4841766" y="4317451"/>
              <a:ext cx="859909" cy="8599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C3FD52E-0EC7-4CDB-ABC0-31AF218C4087}"/>
                </a:ext>
              </a:extLst>
            </p:cNvPr>
            <p:cNvSpPr/>
            <p:nvPr/>
          </p:nvSpPr>
          <p:spPr>
            <a:xfrm>
              <a:off x="4767995" y="1790051"/>
              <a:ext cx="1007454" cy="346060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 flipH="1">
              <a:off x="5636622" y="2016728"/>
              <a:ext cx="212598" cy="2311269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C88085-E904-4547-97C7-BF78280A761B}"/>
                </a:ext>
              </a:extLst>
            </p:cNvPr>
            <p:cNvGrpSpPr/>
            <p:nvPr/>
          </p:nvGrpSpPr>
          <p:grpSpPr>
            <a:xfrm>
              <a:off x="5844557" y="1841818"/>
              <a:ext cx="449162" cy="2611615"/>
              <a:chOff x="6348914" y="1312758"/>
              <a:chExt cx="598882" cy="3482152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6348914" y="1312758"/>
                <a:ext cx="598882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6348914" y="1929167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6348914" y="2237372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6348914" y="2545576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6348914" y="2853780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6348914" y="3161986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6348914" y="3470191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6348914" y="3778395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6348914" y="4086600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6348914" y="4394801"/>
                <a:ext cx="36377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6348914" y="1620963"/>
                <a:ext cx="48132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solidFill>
                      <a:schemeClr val="bg2">
                        <a:lumMod val="75000"/>
                      </a:schemeClr>
                    </a:solidFill>
                  </a:rPr>
                  <a:t>90</a:t>
                </a: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BE342AF-ECBB-484C-96A6-8E02185910C1}"/>
              </a:ext>
            </a:extLst>
          </p:cNvPr>
          <p:cNvGrpSpPr/>
          <p:nvPr/>
        </p:nvGrpSpPr>
        <p:grpSpPr>
          <a:xfrm>
            <a:off x="255548" y="1755452"/>
            <a:ext cx="2202816" cy="1360030"/>
            <a:chOff x="332936" y="2473878"/>
            <a:chExt cx="2937088" cy="181337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F559CEE-2C66-4B0D-854F-B1EC688E6A7E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14DA457-2B8F-426B-A3D8-74169B27C0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2341D31B-0525-41E4-B33A-BA83BC8AE90E}"/>
              </a:ext>
            </a:extLst>
          </p:cNvPr>
          <p:cNvSpPr txBox="1"/>
          <p:nvPr/>
        </p:nvSpPr>
        <p:spPr>
          <a:xfrm>
            <a:off x="661092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</a:rPr>
              <a:t>75%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0387B74-7424-4C1F-93E7-D114778A0749}"/>
              </a:ext>
            </a:extLst>
          </p:cNvPr>
          <p:cNvSpPr txBox="1"/>
          <p:nvPr/>
        </p:nvSpPr>
        <p:spPr>
          <a:xfrm>
            <a:off x="261395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2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8D54D534-0F4E-46ED-B81C-C467FD0649A2}"/>
              </a:ext>
            </a:extLst>
          </p:cNvPr>
          <p:cNvGrpSpPr/>
          <p:nvPr/>
        </p:nvGrpSpPr>
        <p:grpSpPr>
          <a:xfrm>
            <a:off x="6679790" y="1755452"/>
            <a:ext cx="2202816" cy="1360030"/>
            <a:chOff x="332936" y="2473878"/>
            <a:chExt cx="2937088" cy="1813372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F8A92AC-FDFC-4421-8817-07D50BCD467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0C9C712-33DC-4FD1-B6A3-0B5AF26B29F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166E2EF4-7262-42B3-AD80-C39AF279FCF5}"/>
              </a:ext>
            </a:extLst>
          </p:cNvPr>
          <p:cNvSpPr txBox="1"/>
          <p:nvPr/>
        </p:nvSpPr>
        <p:spPr>
          <a:xfrm>
            <a:off x="7085333" y="3269188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FE9CFF6-D01A-42D4-9E84-EEE0259D265F}"/>
              </a:ext>
            </a:extLst>
          </p:cNvPr>
          <p:cNvSpPr txBox="1"/>
          <p:nvPr/>
        </p:nvSpPr>
        <p:spPr>
          <a:xfrm>
            <a:off x="6685636" y="4346224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2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2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10126</TotalTime>
  <Words>597</Words>
  <Application>Microsoft Office PowerPoint</Application>
  <PresentationFormat>On-screen Show (4:3)</PresentationFormat>
  <Paragraphs>101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Chart – Slide Template</vt:lpstr>
      <vt:lpstr>Thermometer Chart – Slide Template</vt:lpstr>
      <vt:lpstr>Thermometer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Thermometer Chart for PowerPoint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2023-08-11T18:17:46Z</dcterms:modified>
  <cp:category>Charts &amp; Diagrams</cp:category>
</cp:coreProperties>
</file>