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3" r:id="rId4"/>
    <p:sldId id="352" r:id="rId5"/>
    <p:sldId id="354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-294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4D-4C7C-9FA8-4366CDAD8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46041880"/>
        <c:axId val="446038928"/>
      </c:barChart>
      <c:catAx>
        <c:axId val="446041880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46038928"/>
        <c:crosses val="max"/>
        <c:auto val="1"/>
        <c:lblAlgn val="ctr"/>
        <c:lblOffset val="100"/>
        <c:noMultiLvlLbl val="0"/>
      </c:catAx>
      <c:valAx>
        <c:axId val="446038928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446041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4D-4C7C-9FA8-4366CDAD8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46041880"/>
        <c:axId val="446038928"/>
      </c:barChart>
      <c:catAx>
        <c:axId val="446041880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46038928"/>
        <c:crosses val="max"/>
        <c:auto val="1"/>
        <c:lblAlgn val="ctr"/>
        <c:lblOffset val="100"/>
        <c:noMultiLvlLbl val="0"/>
      </c:catAx>
      <c:valAx>
        <c:axId val="446038928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446041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21-41B2-BAA0-3D9CDAC74B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46041880"/>
        <c:axId val="446038928"/>
      </c:barChart>
      <c:catAx>
        <c:axId val="446041880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46038928"/>
        <c:crosses val="max"/>
        <c:auto val="1"/>
        <c:lblAlgn val="ctr"/>
        <c:lblOffset val="100"/>
        <c:noMultiLvlLbl val="0"/>
      </c:catAx>
      <c:valAx>
        <c:axId val="446038928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446041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19-414B-BABE-D32DE89A30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46041880"/>
        <c:axId val="446038928"/>
      </c:barChart>
      <c:catAx>
        <c:axId val="446041880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46038928"/>
        <c:crosses val="max"/>
        <c:auto val="1"/>
        <c:lblAlgn val="ctr"/>
        <c:lblOffset val="100"/>
        <c:noMultiLvlLbl val="0"/>
      </c:catAx>
      <c:valAx>
        <c:axId val="446038928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446041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C3-4D89-B96A-450AC8196D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46041880"/>
        <c:axId val="446038928"/>
      </c:barChart>
      <c:catAx>
        <c:axId val="446041880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46038928"/>
        <c:crosses val="max"/>
        <c:auto val="1"/>
        <c:lblAlgn val="ctr"/>
        <c:lblOffset val="100"/>
        <c:noMultiLvlLbl val="0"/>
      </c:catAx>
      <c:valAx>
        <c:axId val="446038928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446041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D0-4ACF-B60C-7C4D05E62B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46041880"/>
        <c:axId val="446038928"/>
      </c:barChart>
      <c:catAx>
        <c:axId val="446041880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46038928"/>
        <c:crosses val="max"/>
        <c:auto val="1"/>
        <c:lblAlgn val="ctr"/>
        <c:lblOffset val="100"/>
        <c:noMultiLvlLbl val="0"/>
      </c:catAx>
      <c:valAx>
        <c:axId val="446038928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446041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76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696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72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Thermometer Chart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DF3F73E-6FA9-4EF2-8D4E-A7873C6F60E8}"/>
              </a:ext>
            </a:extLst>
          </p:cNvPr>
          <p:cNvGrpSpPr/>
          <p:nvPr/>
        </p:nvGrpSpPr>
        <p:grpSpPr>
          <a:xfrm>
            <a:off x="3799234" y="1243733"/>
            <a:ext cx="1927617" cy="4614141"/>
            <a:chOff x="3461306" y="1424708"/>
            <a:chExt cx="1988149" cy="4759036"/>
          </a:xfrm>
        </p:grpSpPr>
        <p:graphicFrame>
          <p:nvGraphicFramePr>
            <p:cNvPr id="34" name="Chart 33">
              <a:extLst>
                <a:ext uri="{FF2B5EF4-FFF2-40B4-BE49-F238E27FC236}">
                  <a16:creationId xmlns:a16="http://schemas.microsoft.com/office/drawing/2014/main" id="{3BDF5CAF-28D7-494C-AF12-99DEEAD88C8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260909489"/>
                </p:ext>
              </p:extLst>
            </p:nvPr>
          </p:nvGraphicFramePr>
          <p:xfrm>
            <a:off x="4313788" y="1581150"/>
            <a:ext cx="885877" cy="354329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62F6FC0D-15E9-423C-8E8D-C18FE00A51A0}"/>
                </a:ext>
              </a:extLst>
            </p:cNvPr>
            <p:cNvSpPr/>
            <p:nvPr/>
          </p:nvSpPr>
          <p:spPr>
            <a:xfrm>
              <a:off x="4165451" y="4900398"/>
              <a:ext cx="1182549" cy="118254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1946452-2CC9-4B8D-AA01-66FED8C5F912}"/>
                </a:ext>
              </a:extLst>
            </p:cNvPr>
            <p:cNvSpPr/>
            <p:nvPr/>
          </p:nvSpPr>
          <p:spPr>
            <a:xfrm>
              <a:off x="4064001" y="1424708"/>
              <a:ext cx="1385454" cy="4759036"/>
            </a:xfrm>
            <a:custGeom>
              <a:avLst/>
              <a:gdLst>
                <a:gd name="connsiteX0" fmla="*/ 692726 w 1385454"/>
                <a:gd name="connsiteY0" fmla="*/ 193963 h 4759036"/>
                <a:gd name="connsiteX1" fmla="*/ 507998 w 1385454"/>
                <a:gd name="connsiteY1" fmla="*/ 378691 h 4759036"/>
                <a:gd name="connsiteX2" fmla="*/ 507998 w 1385454"/>
                <a:gd name="connsiteY2" fmla="*/ 3623071 h 4759036"/>
                <a:gd name="connsiteX3" fmla="*/ 505776 w 1385454"/>
                <a:gd name="connsiteY3" fmla="*/ 3623761 h 4759036"/>
                <a:gd name="connsiteX4" fmla="*/ 212436 w 1385454"/>
                <a:gd name="connsiteY4" fmla="*/ 4066308 h 4759036"/>
                <a:gd name="connsiteX5" fmla="*/ 692727 w 1385454"/>
                <a:gd name="connsiteY5" fmla="*/ 4546599 h 4759036"/>
                <a:gd name="connsiteX6" fmla="*/ 1173018 w 1385454"/>
                <a:gd name="connsiteY6" fmla="*/ 4066308 h 4759036"/>
                <a:gd name="connsiteX7" fmla="*/ 879678 w 1385454"/>
                <a:gd name="connsiteY7" fmla="*/ 3623761 h 4759036"/>
                <a:gd name="connsiteX8" fmla="*/ 877454 w 1385454"/>
                <a:gd name="connsiteY8" fmla="*/ 3623071 h 4759036"/>
                <a:gd name="connsiteX9" fmla="*/ 877454 w 1385454"/>
                <a:gd name="connsiteY9" fmla="*/ 378691 h 4759036"/>
                <a:gd name="connsiteX10" fmla="*/ 692726 w 1385454"/>
                <a:gd name="connsiteY10" fmla="*/ 193963 h 4759036"/>
                <a:gd name="connsiteX11" fmla="*/ 692728 w 1385454"/>
                <a:gd name="connsiteY11" fmla="*/ 0 h 4759036"/>
                <a:gd name="connsiteX12" fmla="*/ 1036783 w 1385454"/>
                <a:gd name="connsiteY12" fmla="*/ 344055 h 4759036"/>
                <a:gd name="connsiteX13" fmla="*/ 1036782 w 1385454"/>
                <a:gd name="connsiteY13" fmla="*/ 3468411 h 4759036"/>
                <a:gd name="connsiteX14" fmla="*/ 1080038 w 1385454"/>
                <a:gd name="connsiteY14" fmla="*/ 3491889 h 4759036"/>
                <a:gd name="connsiteX15" fmla="*/ 1385454 w 1385454"/>
                <a:gd name="connsiteY15" fmla="*/ 4066309 h 4759036"/>
                <a:gd name="connsiteX16" fmla="*/ 692727 w 1385454"/>
                <a:gd name="connsiteY16" fmla="*/ 4759036 h 4759036"/>
                <a:gd name="connsiteX17" fmla="*/ 0 w 1385454"/>
                <a:gd name="connsiteY17" fmla="*/ 4066309 h 4759036"/>
                <a:gd name="connsiteX18" fmla="*/ 305417 w 1385454"/>
                <a:gd name="connsiteY18" fmla="*/ 3491889 h 4759036"/>
                <a:gd name="connsiteX19" fmla="*/ 348673 w 1385454"/>
                <a:gd name="connsiteY19" fmla="*/ 3468410 h 4759036"/>
                <a:gd name="connsiteX20" fmla="*/ 348673 w 1385454"/>
                <a:gd name="connsiteY20" fmla="*/ 344055 h 4759036"/>
                <a:gd name="connsiteX21" fmla="*/ 692728 w 1385454"/>
                <a:gd name="connsiteY21" fmla="*/ 0 h 475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85454" h="4759036">
                  <a:moveTo>
                    <a:pt x="692726" y="193963"/>
                  </a:moveTo>
                  <a:cubicBezTo>
                    <a:pt x="590704" y="193963"/>
                    <a:pt x="507998" y="276669"/>
                    <a:pt x="507998" y="378691"/>
                  </a:cubicBezTo>
                  <a:lnTo>
                    <a:pt x="507998" y="3623071"/>
                  </a:lnTo>
                  <a:lnTo>
                    <a:pt x="505776" y="3623761"/>
                  </a:lnTo>
                  <a:cubicBezTo>
                    <a:pt x="333393" y="3696673"/>
                    <a:pt x="212436" y="3867366"/>
                    <a:pt x="212436" y="4066308"/>
                  </a:cubicBezTo>
                  <a:cubicBezTo>
                    <a:pt x="212436" y="4331565"/>
                    <a:pt x="427470" y="4546599"/>
                    <a:pt x="692727" y="4546599"/>
                  </a:cubicBezTo>
                  <a:cubicBezTo>
                    <a:pt x="957984" y="4546599"/>
                    <a:pt x="1173018" y="4331565"/>
                    <a:pt x="1173018" y="4066308"/>
                  </a:cubicBezTo>
                  <a:cubicBezTo>
                    <a:pt x="1173018" y="3867366"/>
                    <a:pt x="1052062" y="3696673"/>
                    <a:pt x="879678" y="3623761"/>
                  </a:cubicBezTo>
                  <a:lnTo>
                    <a:pt x="877454" y="3623071"/>
                  </a:lnTo>
                  <a:lnTo>
                    <a:pt x="877454" y="378691"/>
                  </a:lnTo>
                  <a:cubicBezTo>
                    <a:pt x="877454" y="276669"/>
                    <a:pt x="794748" y="193963"/>
                    <a:pt x="692726" y="193963"/>
                  </a:cubicBezTo>
                  <a:close/>
                  <a:moveTo>
                    <a:pt x="692728" y="0"/>
                  </a:moveTo>
                  <a:cubicBezTo>
                    <a:pt x="882744" y="0"/>
                    <a:pt x="1036783" y="154039"/>
                    <a:pt x="1036783" y="344055"/>
                  </a:cubicBezTo>
                  <a:lnTo>
                    <a:pt x="1036782" y="3468411"/>
                  </a:lnTo>
                  <a:lnTo>
                    <a:pt x="1080038" y="3491889"/>
                  </a:lnTo>
                  <a:cubicBezTo>
                    <a:pt x="1264304" y="3616377"/>
                    <a:pt x="1385454" y="3827195"/>
                    <a:pt x="1385454" y="4066309"/>
                  </a:cubicBezTo>
                  <a:cubicBezTo>
                    <a:pt x="1385454" y="4448892"/>
                    <a:pt x="1075310" y="4759036"/>
                    <a:pt x="692727" y="4759036"/>
                  </a:cubicBezTo>
                  <a:cubicBezTo>
                    <a:pt x="310144" y="4759036"/>
                    <a:pt x="0" y="4448892"/>
                    <a:pt x="0" y="4066309"/>
                  </a:cubicBezTo>
                  <a:cubicBezTo>
                    <a:pt x="0" y="3827195"/>
                    <a:pt x="121150" y="3616377"/>
                    <a:pt x="305417" y="3491889"/>
                  </a:cubicBezTo>
                  <a:lnTo>
                    <a:pt x="348673" y="3468410"/>
                  </a:lnTo>
                  <a:lnTo>
                    <a:pt x="348673" y="344055"/>
                  </a:lnTo>
                  <a:cubicBezTo>
                    <a:pt x="348673" y="154039"/>
                    <a:pt x="502712" y="0"/>
                    <a:pt x="6927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254000" dist="889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AC713B21-B186-4243-AA67-21808F4A92FE}"/>
                </a:ext>
              </a:extLst>
            </p:cNvPr>
            <p:cNvGrpSpPr/>
            <p:nvPr/>
          </p:nvGrpSpPr>
          <p:grpSpPr>
            <a:xfrm>
              <a:off x="3980874" y="1736436"/>
              <a:ext cx="295563" cy="3178464"/>
              <a:chOff x="3980873" y="1736436"/>
              <a:chExt cx="295563" cy="3483629"/>
            </a:xfrm>
          </p:grpSpPr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24A3106F-84AD-4213-8531-C6EC95057BB8}"/>
                  </a:ext>
                </a:extLst>
              </p:cNvPr>
              <p:cNvCxnSpPr/>
              <p:nvPr/>
            </p:nvCxnSpPr>
            <p:spPr>
              <a:xfrm>
                <a:off x="3980873" y="4871694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2E3596AC-966B-4394-B525-66CB88E623B3}"/>
                  </a:ext>
                </a:extLst>
              </p:cNvPr>
              <p:cNvCxnSpPr/>
              <p:nvPr/>
            </p:nvCxnSpPr>
            <p:spPr>
              <a:xfrm>
                <a:off x="3980873" y="4523332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AFFC7FF5-4DDE-433D-AE44-8F47DAA9A3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4697513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95F2008B-F6F7-4C3C-9AC6-000178681BDC}"/>
                  </a:ext>
                </a:extLst>
              </p:cNvPr>
              <p:cNvCxnSpPr/>
              <p:nvPr/>
            </p:nvCxnSpPr>
            <p:spPr>
              <a:xfrm>
                <a:off x="3980873" y="4174970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81B0BD22-981A-42DF-8D66-9EAE88E173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4349151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F749BF1A-5689-40C1-9670-B1BF73E2A5F6}"/>
                  </a:ext>
                </a:extLst>
              </p:cNvPr>
              <p:cNvCxnSpPr/>
              <p:nvPr/>
            </p:nvCxnSpPr>
            <p:spPr>
              <a:xfrm>
                <a:off x="3980873" y="3826608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9FACA0C8-9197-4DF9-9FA3-D3B9764C20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4000789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668726DE-496F-4BF9-849E-F46361EC200D}"/>
                  </a:ext>
                </a:extLst>
              </p:cNvPr>
              <p:cNvCxnSpPr/>
              <p:nvPr/>
            </p:nvCxnSpPr>
            <p:spPr>
              <a:xfrm>
                <a:off x="3980873" y="3478246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42A4AB04-CFB8-4FAB-91BC-EB2DD472D9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3652427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D04A1079-93A5-49EE-9D1E-D560DD4AE07A}"/>
                  </a:ext>
                </a:extLst>
              </p:cNvPr>
              <p:cNvCxnSpPr/>
              <p:nvPr/>
            </p:nvCxnSpPr>
            <p:spPr>
              <a:xfrm>
                <a:off x="3980873" y="3129884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599F9AC8-92D7-45ED-9C85-695F4CDB82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3304065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98EA911B-F773-456A-9A55-FB7933E8C4F7}"/>
                  </a:ext>
                </a:extLst>
              </p:cNvPr>
              <p:cNvCxnSpPr/>
              <p:nvPr/>
            </p:nvCxnSpPr>
            <p:spPr>
              <a:xfrm>
                <a:off x="3980873" y="2781522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7124171D-CFB7-467A-8266-F8D30379B3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2955703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60DC402D-65EF-423D-9AF7-0A0A721A310F}"/>
                  </a:ext>
                </a:extLst>
              </p:cNvPr>
              <p:cNvCxnSpPr/>
              <p:nvPr/>
            </p:nvCxnSpPr>
            <p:spPr>
              <a:xfrm>
                <a:off x="3980873" y="2433160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2C1CF998-9BAB-4619-9BED-512C9A8A0F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2607341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B34FB7AD-4C9B-47AB-A984-93B8A2AE7BF0}"/>
                  </a:ext>
                </a:extLst>
              </p:cNvPr>
              <p:cNvCxnSpPr/>
              <p:nvPr/>
            </p:nvCxnSpPr>
            <p:spPr>
              <a:xfrm>
                <a:off x="3980873" y="2084798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2F86A7D8-4758-4E3C-A216-B2E5C9D8A2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2258979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83C3B8E7-C097-486D-8FB6-FCD3F7701D76}"/>
                  </a:ext>
                </a:extLst>
              </p:cNvPr>
              <p:cNvCxnSpPr/>
              <p:nvPr/>
            </p:nvCxnSpPr>
            <p:spPr>
              <a:xfrm>
                <a:off x="3980873" y="1736436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FD15B019-4241-4657-9A24-8912532B14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1910617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6CEB6250-C132-4807-9E15-BF393F888FF1}"/>
                  </a:ext>
                </a:extLst>
              </p:cNvPr>
              <p:cNvCxnSpPr/>
              <p:nvPr/>
            </p:nvCxnSpPr>
            <p:spPr>
              <a:xfrm>
                <a:off x="3980873" y="5220065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90D4779C-715D-40ED-A08B-DE8FBCF04A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5045875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23CB6C50-56D0-436C-AED1-31B1B046FFAE}"/>
                </a:ext>
              </a:extLst>
            </p:cNvPr>
            <p:cNvGrpSpPr/>
            <p:nvPr/>
          </p:nvGrpSpPr>
          <p:grpSpPr>
            <a:xfrm>
              <a:off x="3461306" y="1495901"/>
              <a:ext cx="535724" cy="3548159"/>
              <a:chOff x="1424983" y="1495901"/>
              <a:chExt cx="535724" cy="3548159"/>
            </a:xfrm>
          </p:grpSpPr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346FE00-C254-4D58-8337-7404E8502DEC}"/>
                  </a:ext>
                </a:extLst>
              </p:cNvPr>
              <p:cNvSpPr txBox="1"/>
              <p:nvPr/>
            </p:nvSpPr>
            <p:spPr>
              <a:xfrm>
                <a:off x="1424983" y="1495901"/>
                <a:ext cx="5357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/>
                  <a:t>100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5624401-FF44-43B1-B85C-7CB09D478C2B}"/>
                  </a:ext>
                </a:extLst>
              </p:cNvPr>
              <p:cNvSpPr txBox="1"/>
              <p:nvPr/>
            </p:nvSpPr>
            <p:spPr>
              <a:xfrm>
                <a:off x="1542003" y="2131667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/>
                  <a:t>80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162EC44-439F-4BB4-AB40-AF579710F6EE}"/>
                  </a:ext>
                </a:extLst>
              </p:cNvPr>
              <p:cNvSpPr txBox="1"/>
              <p:nvPr/>
            </p:nvSpPr>
            <p:spPr>
              <a:xfrm>
                <a:off x="1542003" y="2449550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/>
                  <a:t>70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72A92D6-BF82-4CCF-A5D8-DFA0642A9A35}"/>
                  </a:ext>
                </a:extLst>
              </p:cNvPr>
              <p:cNvSpPr txBox="1"/>
              <p:nvPr/>
            </p:nvSpPr>
            <p:spPr>
              <a:xfrm>
                <a:off x="1542003" y="2767433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/>
                  <a:t>60</a:t>
                </a:r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978A2CA9-40A3-4B9A-B18A-46D8DA2F1ADF}"/>
                  </a:ext>
                </a:extLst>
              </p:cNvPr>
              <p:cNvSpPr txBox="1"/>
              <p:nvPr/>
            </p:nvSpPr>
            <p:spPr>
              <a:xfrm>
                <a:off x="1542003" y="3085316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/>
                  <a:t>50</a:t>
                </a: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D4EAB2DF-8C56-4450-9EB9-BE9B528503E3}"/>
                  </a:ext>
                </a:extLst>
              </p:cNvPr>
              <p:cNvSpPr txBox="1"/>
              <p:nvPr/>
            </p:nvSpPr>
            <p:spPr>
              <a:xfrm>
                <a:off x="1542003" y="3403199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/>
                  <a:t>40</a:t>
                </a: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B876AAE7-41E4-494A-AD5E-A83F0FE97E71}"/>
                  </a:ext>
                </a:extLst>
              </p:cNvPr>
              <p:cNvSpPr txBox="1"/>
              <p:nvPr/>
            </p:nvSpPr>
            <p:spPr>
              <a:xfrm>
                <a:off x="1542003" y="3721082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/>
                  <a:t>30</a:t>
                </a: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9825F212-B51D-4031-B3BF-4780EA08197F}"/>
                  </a:ext>
                </a:extLst>
              </p:cNvPr>
              <p:cNvSpPr txBox="1"/>
              <p:nvPr/>
            </p:nvSpPr>
            <p:spPr>
              <a:xfrm>
                <a:off x="1542003" y="4038965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/>
                  <a:t>20</a:t>
                </a:r>
              </a:p>
            </p:txBody>
          </p: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488BA596-F10D-4DA6-87F2-E189F4565A6B}"/>
                  </a:ext>
                </a:extLst>
              </p:cNvPr>
              <p:cNvSpPr txBox="1"/>
              <p:nvPr/>
            </p:nvSpPr>
            <p:spPr>
              <a:xfrm>
                <a:off x="1542003" y="4356848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/>
                  <a:t>10</a:t>
                </a: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63A0C2BC-BD59-4793-8528-DE4850478733}"/>
                  </a:ext>
                </a:extLst>
              </p:cNvPr>
              <p:cNvSpPr txBox="1"/>
              <p:nvPr/>
            </p:nvSpPr>
            <p:spPr>
              <a:xfrm>
                <a:off x="1659022" y="4674728"/>
                <a:ext cx="3016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/>
                  <a:t>0</a:t>
                </a:r>
              </a:p>
            </p:txBody>
          </p:sp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0AFE17B4-0869-428D-BEFE-3B23C763603B}"/>
                  </a:ext>
                </a:extLst>
              </p:cNvPr>
              <p:cNvSpPr txBox="1"/>
              <p:nvPr/>
            </p:nvSpPr>
            <p:spPr>
              <a:xfrm>
                <a:off x="1542003" y="181378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/>
                  <a:t>90</a:t>
                </a:r>
              </a:p>
            </p:txBody>
          </p:sp>
        </p:grp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6E95B40C-E9B7-4E9A-B779-05A9E3893BB7}"/>
              </a:ext>
            </a:extLst>
          </p:cNvPr>
          <p:cNvGrpSpPr/>
          <p:nvPr/>
        </p:nvGrpSpPr>
        <p:grpSpPr>
          <a:xfrm>
            <a:off x="340731" y="1603812"/>
            <a:ext cx="2937088" cy="1290153"/>
            <a:chOff x="332936" y="2627766"/>
            <a:chExt cx="2937088" cy="1290153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131E7924-727F-445A-9D7D-36834CF10E4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7F7DE7FA-42C9-4E77-BC36-22D06CFCAEA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E6970E1-E2D5-439B-81B7-E5801165CE01}"/>
              </a:ext>
            </a:extLst>
          </p:cNvPr>
          <p:cNvSpPr txBox="1"/>
          <p:nvPr/>
        </p:nvSpPr>
        <p:spPr>
          <a:xfrm>
            <a:off x="918646" y="3125962"/>
            <a:ext cx="1781257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7200" b="1" dirty="0">
                <a:solidFill>
                  <a:schemeClr val="accent2"/>
                </a:solidFill>
                <a:effectLst>
                  <a:outerShdw blurRad="12700" dist="25400" dir="2700000" algn="tl">
                    <a:schemeClr val="bg2">
                      <a:lumMod val="50000"/>
                    </a:schemeClr>
                  </a:outerShdw>
                </a:effectLst>
              </a:rPr>
              <a:t>75%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2A842B8-EC4B-415C-A89D-27575926187E}"/>
              </a:ext>
            </a:extLst>
          </p:cNvPr>
          <p:cNvSpPr txBox="1"/>
          <p:nvPr/>
        </p:nvSpPr>
        <p:spPr>
          <a:xfrm>
            <a:off x="348526" y="4687359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A0911D6-A870-448F-BBDE-157F47DAD948}"/>
              </a:ext>
            </a:extLst>
          </p:cNvPr>
          <p:cNvGrpSpPr/>
          <p:nvPr/>
        </p:nvGrpSpPr>
        <p:grpSpPr>
          <a:xfrm>
            <a:off x="6357326" y="1243734"/>
            <a:ext cx="1971144" cy="4614141"/>
            <a:chOff x="6933257" y="1243734"/>
            <a:chExt cx="1971144" cy="4614141"/>
          </a:xfrm>
        </p:grpSpPr>
        <p:graphicFrame>
          <p:nvGraphicFramePr>
            <p:cNvPr id="114" name="Chart 113">
              <a:extLst>
                <a:ext uri="{FF2B5EF4-FFF2-40B4-BE49-F238E27FC236}">
                  <a16:creationId xmlns:a16="http://schemas.microsoft.com/office/drawing/2014/main" id="{B37F9283-21D1-4C13-A91B-53593CD26E3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318383823"/>
                </p:ext>
              </p:extLst>
            </p:nvPr>
          </p:nvGraphicFramePr>
          <p:xfrm>
            <a:off x="7175440" y="1395412"/>
            <a:ext cx="858905" cy="34354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D1203524-65B1-4AF1-B971-A6631232C00C}"/>
                </a:ext>
              </a:extLst>
            </p:cNvPr>
            <p:cNvSpPr/>
            <p:nvPr/>
          </p:nvSpPr>
          <p:spPr>
            <a:xfrm>
              <a:off x="7031619" y="4613601"/>
              <a:ext cx="1146545" cy="114654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9C3FD52E-0EC7-4CDB-ABC0-31AF218C4087}"/>
                </a:ext>
              </a:extLst>
            </p:cNvPr>
            <p:cNvSpPr/>
            <p:nvPr/>
          </p:nvSpPr>
          <p:spPr>
            <a:xfrm>
              <a:off x="6933257" y="1243734"/>
              <a:ext cx="1343272" cy="4614141"/>
            </a:xfrm>
            <a:custGeom>
              <a:avLst/>
              <a:gdLst>
                <a:gd name="connsiteX0" fmla="*/ 692726 w 1385454"/>
                <a:gd name="connsiteY0" fmla="*/ 193963 h 4759036"/>
                <a:gd name="connsiteX1" fmla="*/ 507998 w 1385454"/>
                <a:gd name="connsiteY1" fmla="*/ 378691 h 4759036"/>
                <a:gd name="connsiteX2" fmla="*/ 507998 w 1385454"/>
                <a:gd name="connsiteY2" fmla="*/ 3623071 h 4759036"/>
                <a:gd name="connsiteX3" fmla="*/ 505776 w 1385454"/>
                <a:gd name="connsiteY3" fmla="*/ 3623761 h 4759036"/>
                <a:gd name="connsiteX4" fmla="*/ 212436 w 1385454"/>
                <a:gd name="connsiteY4" fmla="*/ 4066308 h 4759036"/>
                <a:gd name="connsiteX5" fmla="*/ 692727 w 1385454"/>
                <a:gd name="connsiteY5" fmla="*/ 4546599 h 4759036"/>
                <a:gd name="connsiteX6" fmla="*/ 1173018 w 1385454"/>
                <a:gd name="connsiteY6" fmla="*/ 4066308 h 4759036"/>
                <a:gd name="connsiteX7" fmla="*/ 879678 w 1385454"/>
                <a:gd name="connsiteY7" fmla="*/ 3623761 h 4759036"/>
                <a:gd name="connsiteX8" fmla="*/ 877454 w 1385454"/>
                <a:gd name="connsiteY8" fmla="*/ 3623071 h 4759036"/>
                <a:gd name="connsiteX9" fmla="*/ 877454 w 1385454"/>
                <a:gd name="connsiteY9" fmla="*/ 378691 h 4759036"/>
                <a:gd name="connsiteX10" fmla="*/ 692726 w 1385454"/>
                <a:gd name="connsiteY10" fmla="*/ 193963 h 4759036"/>
                <a:gd name="connsiteX11" fmla="*/ 692728 w 1385454"/>
                <a:gd name="connsiteY11" fmla="*/ 0 h 4759036"/>
                <a:gd name="connsiteX12" fmla="*/ 1036783 w 1385454"/>
                <a:gd name="connsiteY12" fmla="*/ 344055 h 4759036"/>
                <a:gd name="connsiteX13" fmla="*/ 1036782 w 1385454"/>
                <a:gd name="connsiteY13" fmla="*/ 3468411 h 4759036"/>
                <a:gd name="connsiteX14" fmla="*/ 1080038 w 1385454"/>
                <a:gd name="connsiteY14" fmla="*/ 3491889 h 4759036"/>
                <a:gd name="connsiteX15" fmla="*/ 1385454 w 1385454"/>
                <a:gd name="connsiteY15" fmla="*/ 4066309 h 4759036"/>
                <a:gd name="connsiteX16" fmla="*/ 692727 w 1385454"/>
                <a:gd name="connsiteY16" fmla="*/ 4759036 h 4759036"/>
                <a:gd name="connsiteX17" fmla="*/ 0 w 1385454"/>
                <a:gd name="connsiteY17" fmla="*/ 4066309 h 4759036"/>
                <a:gd name="connsiteX18" fmla="*/ 305417 w 1385454"/>
                <a:gd name="connsiteY18" fmla="*/ 3491889 h 4759036"/>
                <a:gd name="connsiteX19" fmla="*/ 348673 w 1385454"/>
                <a:gd name="connsiteY19" fmla="*/ 3468410 h 4759036"/>
                <a:gd name="connsiteX20" fmla="*/ 348673 w 1385454"/>
                <a:gd name="connsiteY20" fmla="*/ 344055 h 4759036"/>
                <a:gd name="connsiteX21" fmla="*/ 692728 w 1385454"/>
                <a:gd name="connsiteY21" fmla="*/ 0 h 475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85454" h="4759036">
                  <a:moveTo>
                    <a:pt x="692726" y="193963"/>
                  </a:moveTo>
                  <a:cubicBezTo>
                    <a:pt x="590704" y="193963"/>
                    <a:pt x="507998" y="276669"/>
                    <a:pt x="507998" y="378691"/>
                  </a:cubicBezTo>
                  <a:lnTo>
                    <a:pt x="507998" y="3623071"/>
                  </a:lnTo>
                  <a:lnTo>
                    <a:pt x="505776" y="3623761"/>
                  </a:lnTo>
                  <a:cubicBezTo>
                    <a:pt x="333393" y="3696673"/>
                    <a:pt x="212436" y="3867366"/>
                    <a:pt x="212436" y="4066308"/>
                  </a:cubicBezTo>
                  <a:cubicBezTo>
                    <a:pt x="212436" y="4331565"/>
                    <a:pt x="427470" y="4546599"/>
                    <a:pt x="692727" y="4546599"/>
                  </a:cubicBezTo>
                  <a:cubicBezTo>
                    <a:pt x="957984" y="4546599"/>
                    <a:pt x="1173018" y="4331565"/>
                    <a:pt x="1173018" y="4066308"/>
                  </a:cubicBezTo>
                  <a:cubicBezTo>
                    <a:pt x="1173018" y="3867366"/>
                    <a:pt x="1052062" y="3696673"/>
                    <a:pt x="879678" y="3623761"/>
                  </a:cubicBezTo>
                  <a:lnTo>
                    <a:pt x="877454" y="3623071"/>
                  </a:lnTo>
                  <a:lnTo>
                    <a:pt x="877454" y="378691"/>
                  </a:lnTo>
                  <a:cubicBezTo>
                    <a:pt x="877454" y="276669"/>
                    <a:pt x="794748" y="193963"/>
                    <a:pt x="692726" y="193963"/>
                  </a:cubicBezTo>
                  <a:close/>
                  <a:moveTo>
                    <a:pt x="692728" y="0"/>
                  </a:moveTo>
                  <a:cubicBezTo>
                    <a:pt x="882744" y="0"/>
                    <a:pt x="1036783" y="154039"/>
                    <a:pt x="1036783" y="344055"/>
                  </a:cubicBezTo>
                  <a:lnTo>
                    <a:pt x="1036782" y="3468411"/>
                  </a:lnTo>
                  <a:lnTo>
                    <a:pt x="1080038" y="3491889"/>
                  </a:lnTo>
                  <a:cubicBezTo>
                    <a:pt x="1264304" y="3616377"/>
                    <a:pt x="1385454" y="3827195"/>
                    <a:pt x="1385454" y="4066309"/>
                  </a:cubicBezTo>
                  <a:cubicBezTo>
                    <a:pt x="1385454" y="4448892"/>
                    <a:pt x="1075310" y="4759036"/>
                    <a:pt x="692727" y="4759036"/>
                  </a:cubicBezTo>
                  <a:cubicBezTo>
                    <a:pt x="310144" y="4759036"/>
                    <a:pt x="0" y="4448892"/>
                    <a:pt x="0" y="4066309"/>
                  </a:cubicBezTo>
                  <a:cubicBezTo>
                    <a:pt x="0" y="3827195"/>
                    <a:pt x="121150" y="3616377"/>
                    <a:pt x="305417" y="3491889"/>
                  </a:cubicBezTo>
                  <a:lnTo>
                    <a:pt x="348673" y="3468410"/>
                  </a:lnTo>
                  <a:lnTo>
                    <a:pt x="348673" y="344055"/>
                  </a:lnTo>
                  <a:cubicBezTo>
                    <a:pt x="348673" y="154039"/>
                    <a:pt x="502712" y="0"/>
                    <a:pt x="6927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254000" dist="889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245C532D-B5C6-491A-BB09-4E24A25BF7D5}"/>
                </a:ext>
              </a:extLst>
            </p:cNvPr>
            <p:cNvGrpSpPr/>
            <p:nvPr/>
          </p:nvGrpSpPr>
          <p:grpSpPr>
            <a:xfrm flipH="1">
              <a:off x="8091427" y="1545971"/>
              <a:ext cx="283464" cy="3081692"/>
              <a:chOff x="3980873" y="1736436"/>
              <a:chExt cx="295563" cy="3483629"/>
            </a:xfrm>
          </p:grpSpPr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2958CFA6-9BE2-4BBA-82C1-22BDAE4E3DC7}"/>
                  </a:ext>
                </a:extLst>
              </p:cNvPr>
              <p:cNvCxnSpPr/>
              <p:nvPr/>
            </p:nvCxnSpPr>
            <p:spPr>
              <a:xfrm>
                <a:off x="3980873" y="4871694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04EE5645-0D08-4761-8CFD-50DE3556A37B}"/>
                  </a:ext>
                </a:extLst>
              </p:cNvPr>
              <p:cNvCxnSpPr/>
              <p:nvPr/>
            </p:nvCxnSpPr>
            <p:spPr>
              <a:xfrm>
                <a:off x="3980873" y="4523332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E06864E6-82B5-4612-98B4-005220DA62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4697513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7FDE328F-3F16-4E44-8045-2A19F595A431}"/>
                  </a:ext>
                </a:extLst>
              </p:cNvPr>
              <p:cNvCxnSpPr/>
              <p:nvPr/>
            </p:nvCxnSpPr>
            <p:spPr>
              <a:xfrm>
                <a:off x="3980873" y="4174970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1B297FA3-E178-46DA-B556-A3FC68F332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4349151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EA79FBF3-9114-4667-ABBA-36EC23E4DEAB}"/>
                  </a:ext>
                </a:extLst>
              </p:cNvPr>
              <p:cNvCxnSpPr/>
              <p:nvPr/>
            </p:nvCxnSpPr>
            <p:spPr>
              <a:xfrm>
                <a:off x="3980873" y="3826608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900C8B8C-6961-413D-8F82-EB5DC48F203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4000789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6400CB1D-E475-4A35-AEF6-3BC2C7F9AC3F}"/>
                  </a:ext>
                </a:extLst>
              </p:cNvPr>
              <p:cNvCxnSpPr/>
              <p:nvPr/>
            </p:nvCxnSpPr>
            <p:spPr>
              <a:xfrm>
                <a:off x="3980873" y="3478246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>
                <a:extLst>
                  <a:ext uri="{FF2B5EF4-FFF2-40B4-BE49-F238E27FC236}">
                    <a16:creationId xmlns:a16="http://schemas.microsoft.com/office/drawing/2014/main" id="{31169971-5129-454F-8C6C-F3C0AD99BB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3652427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7EDE2D8C-0C53-4C0F-82A4-2CB552675827}"/>
                  </a:ext>
                </a:extLst>
              </p:cNvPr>
              <p:cNvCxnSpPr/>
              <p:nvPr/>
            </p:nvCxnSpPr>
            <p:spPr>
              <a:xfrm>
                <a:off x="3980873" y="3129884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AB8DBB43-9058-4CB0-980F-3C912EE539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3304065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B307ED4A-6B8E-4953-B863-8A9B32223445}"/>
                  </a:ext>
                </a:extLst>
              </p:cNvPr>
              <p:cNvCxnSpPr/>
              <p:nvPr/>
            </p:nvCxnSpPr>
            <p:spPr>
              <a:xfrm>
                <a:off x="3980873" y="2781522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0CFD152E-6A89-4364-8583-737D97AD4A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2955703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>
                <a:extLst>
                  <a:ext uri="{FF2B5EF4-FFF2-40B4-BE49-F238E27FC236}">
                    <a16:creationId xmlns:a16="http://schemas.microsoft.com/office/drawing/2014/main" id="{F46A2785-015B-40F7-ADAF-3C6E68083E40}"/>
                  </a:ext>
                </a:extLst>
              </p:cNvPr>
              <p:cNvCxnSpPr/>
              <p:nvPr/>
            </p:nvCxnSpPr>
            <p:spPr>
              <a:xfrm>
                <a:off x="3980873" y="2433160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>
                <a:extLst>
                  <a:ext uri="{FF2B5EF4-FFF2-40B4-BE49-F238E27FC236}">
                    <a16:creationId xmlns:a16="http://schemas.microsoft.com/office/drawing/2014/main" id="{B6ABBE24-D488-4F2C-A8F7-13EDFCAAF1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2607341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681861BE-C503-4FEF-9FB1-CA6495266E25}"/>
                  </a:ext>
                </a:extLst>
              </p:cNvPr>
              <p:cNvCxnSpPr/>
              <p:nvPr/>
            </p:nvCxnSpPr>
            <p:spPr>
              <a:xfrm>
                <a:off x="3980873" y="2084798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CD241578-9DA5-41E7-B228-F96DD893A2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2258979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A8ED36E1-3798-4C4E-A512-D4E28683D2F1}"/>
                  </a:ext>
                </a:extLst>
              </p:cNvPr>
              <p:cNvCxnSpPr/>
              <p:nvPr/>
            </p:nvCxnSpPr>
            <p:spPr>
              <a:xfrm>
                <a:off x="3980873" y="1736436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>
                <a:extLst>
                  <a:ext uri="{FF2B5EF4-FFF2-40B4-BE49-F238E27FC236}">
                    <a16:creationId xmlns:a16="http://schemas.microsoft.com/office/drawing/2014/main" id="{2C43733A-3452-49E0-AA32-D9A407707AA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1910617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6AF3ED58-D054-42F2-9600-28CC1C908F81}"/>
                  </a:ext>
                </a:extLst>
              </p:cNvPr>
              <p:cNvCxnSpPr/>
              <p:nvPr/>
            </p:nvCxnSpPr>
            <p:spPr>
              <a:xfrm>
                <a:off x="3980873" y="5220065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>
                <a:extLst>
                  <a:ext uri="{FF2B5EF4-FFF2-40B4-BE49-F238E27FC236}">
                    <a16:creationId xmlns:a16="http://schemas.microsoft.com/office/drawing/2014/main" id="{8B827139-3928-465E-904B-9E4D997F4A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5045875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85C88085-E904-4547-97C7-BF78280A761B}"/>
                </a:ext>
              </a:extLst>
            </p:cNvPr>
            <p:cNvGrpSpPr/>
            <p:nvPr/>
          </p:nvGrpSpPr>
          <p:grpSpPr>
            <a:xfrm>
              <a:off x="8368677" y="1312758"/>
              <a:ext cx="535724" cy="3451376"/>
              <a:chOff x="6348914" y="1312758"/>
              <a:chExt cx="535724" cy="3451376"/>
            </a:xfrm>
          </p:grpSpPr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B503F0A4-105C-470E-84BE-B17B8189FFFB}"/>
                  </a:ext>
                </a:extLst>
              </p:cNvPr>
              <p:cNvSpPr txBox="1"/>
              <p:nvPr/>
            </p:nvSpPr>
            <p:spPr>
              <a:xfrm>
                <a:off x="6348914" y="1312758"/>
                <a:ext cx="5357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100</a:t>
                </a:r>
              </a:p>
            </p:txBody>
          </p:sp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9509C279-D7FB-41C6-958C-A21A9634B0CD}"/>
                  </a:ext>
                </a:extLst>
              </p:cNvPr>
              <p:cNvSpPr txBox="1"/>
              <p:nvPr/>
            </p:nvSpPr>
            <p:spPr>
              <a:xfrm>
                <a:off x="6348914" y="1929167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80</a:t>
                </a:r>
              </a:p>
            </p:txBody>
          </p:sp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2D5275C9-422C-44A5-BB3F-C00A99A70805}"/>
                  </a:ext>
                </a:extLst>
              </p:cNvPr>
              <p:cNvSpPr txBox="1"/>
              <p:nvPr/>
            </p:nvSpPr>
            <p:spPr>
              <a:xfrm>
                <a:off x="6348914" y="2237372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70</a:t>
                </a:r>
              </a:p>
            </p:txBody>
          </p:sp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0253A7A2-A21D-41B1-B937-9178B56EA648}"/>
                  </a:ext>
                </a:extLst>
              </p:cNvPr>
              <p:cNvSpPr txBox="1"/>
              <p:nvPr/>
            </p:nvSpPr>
            <p:spPr>
              <a:xfrm>
                <a:off x="6348914" y="2545577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60</a:t>
                </a:r>
              </a:p>
            </p:txBody>
          </p:sp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6CE8ED77-0AB1-4A25-BE99-3B18F03A2507}"/>
                  </a:ext>
                </a:extLst>
              </p:cNvPr>
              <p:cNvSpPr txBox="1"/>
              <p:nvPr/>
            </p:nvSpPr>
            <p:spPr>
              <a:xfrm>
                <a:off x="6348914" y="2853781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50</a:t>
                </a:r>
              </a:p>
            </p:txBody>
          </p:sp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98370A89-D51B-4249-8D01-92A072824CF2}"/>
                  </a:ext>
                </a:extLst>
              </p:cNvPr>
              <p:cNvSpPr txBox="1"/>
              <p:nvPr/>
            </p:nvSpPr>
            <p:spPr>
              <a:xfrm>
                <a:off x="6348914" y="3161986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40</a:t>
                </a:r>
              </a:p>
            </p:txBody>
          </p:sp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38F8F365-864E-42F3-B065-5918B51834CE}"/>
                  </a:ext>
                </a:extLst>
              </p:cNvPr>
              <p:cNvSpPr txBox="1"/>
              <p:nvPr/>
            </p:nvSpPr>
            <p:spPr>
              <a:xfrm>
                <a:off x="6348914" y="3470191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30</a:t>
                </a:r>
              </a:p>
            </p:txBody>
          </p:sp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0439ED82-C282-456B-9B38-0785ABA4DDE4}"/>
                  </a:ext>
                </a:extLst>
              </p:cNvPr>
              <p:cNvSpPr txBox="1"/>
              <p:nvPr/>
            </p:nvSpPr>
            <p:spPr>
              <a:xfrm>
                <a:off x="6348914" y="3778395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20</a:t>
                </a:r>
              </a:p>
            </p:txBody>
          </p:sp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044B3E31-34EB-4D61-9E59-58DB9179B51C}"/>
                  </a:ext>
                </a:extLst>
              </p:cNvPr>
              <p:cNvSpPr txBox="1"/>
              <p:nvPr/>
            </p:nvSpPr>
            <p:spPr>
              <a:xfrm>
                <a:off x="6348914" y="4086600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10</a:t>
                </a:r>
              </a:p>
            </p:txBody>
          </p:sp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8E101292-86C2-4C36-A013-922C468CF51F}"/>
                  </a:ext>
                </a:extLst>
              </p:cNvPr>
              <p:cNvSpPr txBox="1"/>
              <p:nvPr/>
            </p:nvSpPr>
            <p:spPr>
              <a:xfrm>
                <a:off x="6348914" y="439480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0</a:t>
                </a:r>
              </a:p>
            </p:txBody>
          </p:sp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0921A550-F8D5-4633-9139-FCCB0248D613}"/>
                  </a:ext>
                </a:extLst>
              </p:cNvPr>
              <p:cNvSpPr txBox="1"/>
              <p:nvPr/>
            </p:nvSpPr>
            <p:spPr>
              <a:xfrm>
                <a:off x="6348914" y="1620963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90</a:t>
                </a:r>
              </a:p>
            </p:txBody>
          </p:sp>
        </p:grp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79B62024-E8AC-4A97-AFC2-C6458637F1F8}"/>
              </a:ext>
            </a:extLst>
          </p:cNvPr>
          <p:cNvGrpSpPr/>
          <p:nvPr/>
        </p:nvGrpSpPr>
        <p:grpSpPr>
          <a:xfrm>
            <a:off x="8906386" y="1603812"/>
            <a:ext cx="2937088" cy="1290153"/>
            <a:chOff x="332936" y="2627766"/>
            <a:chExt cx="2937088" cy="1290153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EAE69EB2-14DC-4225-846D-DD9712C21DE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C1151A08-1FF2-460E-8DE8-920CA61ECC5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10" name="TextBox 109">
            <a:extLst>
              <a:ext uri="{FF2B5EF4-FFF2-40B4-BE49-F238E27FC236}">
                <a16:creationId xmlns:a16="http://schemas.microsoft.com/office/drawing/2014/main" id="{7CCB2292-B336-4F7F-84DB-8EE5761C4101}"/>
              </a:ext>
            </a:extLst>
          </p:cNvPr>
          <p:cNvSpPr txBox="1"/>
          <p:nvPr/>
        </p:nvSpPr>
        <p:spPr>
          <a:xfrm>
            <a:off x="9477889" y="3125962"/>
            <a:ext cx="1794081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7200" b="1" dirty="0">
                <a:solidFill>
                  <a:schemeClr val="accent3"/>
                </a:solidFill>
                <a:effectLst>
                  <a:outerShdw blurRad="12700" dist="25400" dir="2700000" algn="tl">
                    <a:schemeClr val="bg2">
                      <a:lumMod val="50000"/>
                    </a:schemeClr>
                  </a:outerShdw>
                </a:effectLst>
              </a:rPr>
              <a:t>50%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803D2134-AB25-4C68-8412-D6CECB348B7A}"/>
              </a:ext>
            </a:extLst>
          </p:cNvPr>
          <p:cNvSpPr txBox="1"/>
          <p:nvPr/>
        </p:nvSpPr>
        <p:spPr>
          <a:xfrm>
            <a:off x="8914181" y="4687359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122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Thermometer Chart – Slide Template</a:t>
            </a:r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6E95B40C-E9B7-4E9A-B779-05A9E3893BB7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131E7924-727F-445A-9D7D-36834CF10E4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7F7DE7FA-42C9-4E77-BC36-22D06CFCAEA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E6970E1-E2D5-439B-81B7-E5801165CE01}"/>
              </a:ext>
            </a:extLst>
          </p:cNvPr>
          <p:cNvSpPr txBox="1"/>
          <p:nvPr/>
        </p:nvSpPr>
        <p:spPr>
          <a:xfrm>
            <a:off x="918646" y="2764300"/>
            <a:ext cx="1781257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7200" b="1" dirty="0">
                <a:solidFill>
                  <a:schemeClr val="accent2"/>
                </a:solidFill>
                <a:effectLst>
                  <a:outerShdw blurRad="12700" dist="25400" dir="2700000" algn="tl">
                    <a:schemeClr val="bg2">
                      <a:lumMod val="50000"/>
                    </a:schemeClr>
                  </a:outerShdw>
                </a:effectLst>
              </a:rPr>
              <a:t>75%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2A842B8-EC4B-415C-A89D-27575926187E}"/>
              </a:ext>
            </a:extLst>
          </p:cNvPr>
          <p:cNvSpPr txBox="1"/>
          <p:nvPr/>
        </p:nvSpPr>
        <p:spPr>
          <a:xfrm>
            <a:off x="348526" y="4325697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79B62024-E8AC-4A97-AFC2-C6458637F1F8}"/>
              </a:ext>
            </a:extLst>
          </p:cNvPr>
          <p:cNvGrpSpPr/>
          <p:nvPr/>
        </p:nvGrpSpPr>
        <p:grpSpPr>
          <a:xfrm>
            <a:off x="6457355" y="1242150"/>
            <a:ext cx="2937088" cy="1290153"/>
            <a:chOff x="332936" y="2627766"/>
            <a:chExt cx="2937088" cy="1290153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EAE69EB2-14DC-4225-846D-DD9712C21DE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C1151A08-1FF2-460E-8DE8-920CA61ECC5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10" name="TextBox 109">
            <a:extLst>
              <a:ext uri="{FF2B5EF4-FFF2-40B4-BE49-F238E27FC236}">
                <a16:creationId xmlns:a16="http://schemas.microsoft.com/office/drawing/2014/main" id="{7CCB2292-B336-4F7F-84DB-8EE5761C4101}"/>
              </a:ext>
            </a:extLst>
          </p:cNvPr>
          <p:cNvSpPr txBox="1"/>
          <p:nvPr/>
        </p:nvSpPr>
        <p:spPr>
          <a:xfrm>
            <a:off x="7028858" y="2764300"/>
            <a:ext cx="1794081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7200" b="1" dirty="0">
                <a:solidFill>
                  <a:schemeClr val="accent3"/>
                </a:solidFill>
                <a:effectLst>
                  <a:outerShdw blurRad="12700" dist="25400" dir="2700000" algn="tl">
                    <a:schemeClr val="bg2">
                      <a:lumMod val="50000"/>
                    </a:schemeClr>
                  </a:outerShdw>
                </a:effectLst>
              </a:rPr>
              <a:t>50%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803D2134-AB25-4C68-8412-D6CECB348B7A}"/>
              </a:ext>
            </a:extLst>
          </p:cNvPr>
          <p:cNvSpPr txBox="1"/>
          <p:nvPr/>
        </p:nvSpPr>
        <p:spPr>
          <a:xfrm>
            <a:off x="6465150" y="4325697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EF0075-B876-A30A-31E8-C9A5E831FBF0}"/>
              </a:ext>
            </a:extLst>
          </p:cNvPr>
          <p:cNvGrpSpPr/>
          <p:nvPr/>
        </p:nvGrpSpPr>
        <p:grpSpPr>
          <a:xfrm>
            <a:off x="3799234" y="1243734"/>
            <a:ext cx="1927616" cy="4614141"/>
            <a:chOff x="3461306" y="1424709"/>
            <a:chExt cx="1988148" cy="4759036"/>
          </a:xfrm>
        </p:grpSpPr>
        <p:graphicFrame>
          <p:nvGraphicFramePr>
            <p:cNvPr id="5" name="Chart 4">
              <a:extLst>
                <a:ext uri="{FF2B5EF4-FFF2-40B4-BE49-F238E27FC236}">
                  <a16:creationId xmlns:a16="http://schemas.microsoft.com/office/drawing/2014/main" id="{F37757DF-8E30-EB66-6316-9E3E5E434F67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998899185"/>
                </p:ext>
              </p:extLst>
            </p:nvPr>
          </p:nvGraphicFramePr>
          <p:xfrm>
            <a:off x="4313788" y="1581150"/>
            <a:ext cx="885877" cy="354329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ECED0C57-8536-1BB5-BAE2-4F458E21DECF}"/>
                </a:ext>
              </a:extLst>
            </p:cNvPr>
            <p:cNvSpPr/>
            <p:nvPr/>
          </p:nvSpPr>
          <p:spPr>
            <a:xfrm>
              <a:off x="4165451" y="4900398"/>
              <a:ext cx="1182549" cy="118254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EAEBCFC-6FE3-8591-4F4C-BF2AD40B9B29}"/>
                </a:ext>
              </a:extLst>
            </p:cNvPr>
            <p:cNvSpPr/>
            <p:nvPr/>
          </p:nvSpPr>
          <p:spPr>
            <a:xfrm>
              <a:off x="4064000" y="1424709"/>
              <a:ext cx="1385454" cy="4759036"/>
            </a:xfrm>
            <a:custGeom>
              <a:avLst/>
              <a:gdLst>
                <a:gd name="connsiteX0" fmla="*/ 692726 w 1385454"/>
                <a:gd name="connsiteY0" fmla="*/ 193963 h 4759036"/>
                <a:gd name="connsiteX1" fmla="*/ 507998 w 1385454"/>
                <a:gd name="connsiteY1" fmla="*/ 378691 h 4759036"/>
                <a:gd name="connsiteX2" fmla="*/ 507998 w 1385454"/>
                <a:gd name="connsiteY2" fmla="*/ 3623071 h 4759036"/>
                <a:gd name="connsiteX3" fmla="*/ 505776 w 1385454"/>
                <a:gd name="connsiteY3" fmla="*/ 3623761 h 4759036"/>
                <a:gd name="connsiteX4" fmla="*/ 212436 w 1385454"/>
                <a:gd name="connsiteY4" fmla="*/ 4066308 h 4759036"/>
                <a:gd name="connsiteX5" fmla="*/ 692727 w 1385454"/>
                <a:gd name="connsiteY5" fmla="*/ 4546599 h 4759036"/>
                <a:gd name="connsiteX6" fmla="*/ 1173018 w 1385454"/>
                <a:gd name="connsiteY6" fmla="*/ 4066308 h 4759036"/>
                <a:gd name="connsiteX7" fmla="*/ 879678 w 1385454"/>
                <a:gd name="connsiteY7" fmla="*/ 3623761 h 4759036"/>
                <a:gd name="connsiteX8" fmla="*/ 877454 w 1385454"/>
                <a:gd name="connsiteY8" fmla="*/ 3623071 h 4759036"/>
                <a:gd name="connsiteX9" fmla="*/ 877454 w 1385454"/>
                <a:gd name="connsiteY9" fmla="*/ 378691 h 4759036"/>
                <a:gd name="connsiteX10" fmla="*/ 692726 w 1385454"/>
                <a:gd name="connsiteY10" fmla="*/ 193963 h 4759036"/>
                <a:gd name="connsiteX11" fmla="*/ 692728 w 1385454"/>
                <a:gd name="connsiteY11" fmla="*/ 0 h 4759036"/>
                <a:gd name="connsiteX12" fmla="*/ 1036783 w 1385454"/>
                <a:gd name="connsiteY12" fmla="*/ 344055 h 4759036"/>
                <a:gd name="connsiteX13" fmla="*/ 1036782 w 1385454"/>
                <a:gd name="connsiteY13" fmla="*/ 3468411 h 4759036"/>
                <a:gd name="connsiteX14" fmla="*/ 1080038 w 1385454"/>
                <a:gd name="connsiteY14" fmla="*/ 3491889 h 4759036"/>
                <a:gd name="connsiteX15" fmla="*/ 1385454 w 1385454"/>
                <a:gd name="connsiteY15" fmla="*/ 4066309 h 4759036"/>
                <a:gd name="connsiteX16" fmla="*/ 692727 w 1385454"/>
                <a:gd name="connsiteY16" fmla="*/ 4759036 h 4759036"/>
                <a:gd name="connsiteX17" fmla="*/ 0 w 1385454"/>
                <a:gd name="connsiteY17" fmla="*/ 4066309 h 4759036"/>
                <a:gd name="connsiteX18" fmla="*/ 305417 w 1385454"/>
                <a:gd name="connsiteY18" fmla="*/ 3491889 h 4759036"/>
                <a:gd name="connsiteX19" fmla="*/ 348673 w 1385454"/>
                <a:gd name="connsiteY19" fmla="*/ 3468410 h 4759036"/>
                <a:gd name="connsiteX20" fmla="*/ 348673 w 1385454"/>
                <a:gd name="connsiteY20" fmla="*/ 344055 h 4759036"/>
                <a:gd name="connsiteX21" fmla="*/ 692728 w 1385454"/>
                <a:gd name="connsiteY21" fmla="*/ 0 h 475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85454" h="4759036">
                  <a:moveTo>
                    <a:pt x="692726" y="193963"/>
                  </a:moveTo>
                  <a:cubicBezTo>
                    <a:pt x="590704" y="193963"/>
                    <a:pt x="507998" y="276669"/>
                    <a:pt x="507998" y="378691"/>
                  </a:cubicBezTo>
                  <a:lnTo>
                    <a:pt x="507998" y="3623071"/>
                  </a:lnTo>
                  <a:lnTo>
                    <a:pt x="505776" y="3623761"/>
                  </a:lnTo>
                  <a:cubicBezTo>
                    <a:pt x="333393" y="3696673"/>
                    <a:pt x="212436" y="3867366"/>
                    <a:pt x="212436" y="4066308"/>
                  </a:cubicBezTo>
                  <a:cubicBezTo>
                    <a:pt x="212436" y="4331565"/>
                    <a:pt x="427470" y="4546599"/>
                    <a:pt x="692727" y="4546599"/>
                  </a:cubicBezTo>
                  <a:cubicBezTo>
                    <a:pt x="957984" y="4546599"/>
                    <a:pt x="1173018" y="4331565"/>
                    <a:pt x="1173018" y="4066308"/>
                  </a:cubicBezTo>
                  <a:cubicBezTo>
                    <a:pt x="1173018" y="3867366"/>
                    <a:pt x="1052062" y="3696673"/>
                    <a:pt x="879678" y="3623761"/>
                  </a:cubicBezTo>
                  <a:lnTo>
                    <a:pt x="877454" y="3623071"/>
                  </a:lnTo>
                  <a:lnTo>
                    <a:pt x="877454" y="378691"/>
                  </a:lnTo>
                  <a:cubicBezTo>
                    <a:pt x="877454" y="276669"/>
                    <a:pt x="794748" y="193963"/>
                    <a:pt x="692726" y="193963"/>
                  </a:cubicBezTo>
                  <a:close/>
                  <a:moveTo>
                    <a:pt x="692728" y="0"/>
                  </a:moveTo>
                  <a:cubicBezTo>
                    <a:pt x="882744" y="0"/>
                    <a:pt x="1036783" y="154039"/>
                    <a:pt x="1036783" y="344055"/>
                  </a:cubicBezTo>
                  <a:lnTo>
                    <a:pt x="1036782" y="3468411"/>
                  </a:lnTo>
                  <a:lnTo>
                    <a:pt x="1080038" y="3491889"/>
                  </a:lnTo>
                  <a:cubicBezTo>
                    <a:pt x="1264304" y="3616377"/>
                    <a:pt x="1385454" y="3827195"/>
                    <a:pt x="1385454" y="4066309"/>
                  </a:cubicBezTo>
                  <a:cubicBezTo>
                    <a:pt x="1385454" y="4448892"/>
                    <a:pt x="1075310" y="4759036"/>
                    <a:pt x="692727" y="4759036"/>
                  </a:cubicBezTo>
                  <a:cubicBezTo>
                    <a:pt x="310144" y="4759036"/>
                    <a:pt x="0" y="4448892"/>
                    <a:pt x="0" y="4066309"/>
                  </a:cubicBezTo>
                  <a:cubicBezTo>
                    <a:pt x="0" y="3827195"/>
                    <a:pt x="121150" y="3616377"/>
                    <a:pt x="305417" y="3491889"/>
                  </a:cubicBezTo>
                  <a:lnTo>
                    <a:pt x="348673" y="3468410"/>
                  </a:lnTo>
                  <a:lnTo>
                    <a:pt x="348673" y="344055"/>
                  </a:lnTo>
                  <a:cubicBezTo>
                    <a:pt x="348673" y="154039"/>
                    <a:pt x="502712" y="0"/>
                    <a:pt x="6927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254000" dist="889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96191BB-6695-E229-62FA-4FB6F844F3F7}"/>
                </a:ext>
              </a:extLst>
            </p:cNvPr>
            <p:cNvGrpSpPr/>
            <p:nvPr/>
          </p:nvGrpSpPr>
          <p:grpSpPr>
            <a:xfrm>
              <a:off x="3980873" y="1736437"/>
              <a:ext cx="295563" cy="3178464"/>
              <a:chOff x="3980873" y="1736436"/>
              <a:chExt cx="295563" cy="3483629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880EE976-2BE8-5987-2A3D-EED57D1CF5DC}"/>
                  </a:ext>
                </a:extLst>
              </p:cNvPr>
              <p:cNvCxnSpPr/>
              <p:nvPr/>
            </p:nvCxnSpPr>
            <p:spPr>
              <a:xfrm>
                <a:off x="3980873" y="4871694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0C5EBAB6-4B04-2514-E18F-649B1B284050}"/>
                  </a:ext>
                </a:extLst>
              </p:cNvPr>
              <p:cNvCxnSpPr/>
              <p:nvPr/>
            </p:nvCxnSpPr>
            <p:spPr>
              <a:xfrm>
                <a:off x="3980873" y="4523332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E5EA5DEC-7D73-D86E-674F-E2884FD9BB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4697513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CA38C40B-57B2-B3B3-6354-0FCF57987B23}"/>
                  </a:ext>
                </a:extLst>
              </p:cNvPr>
              <p:cNvCxnSpPr/>
              <p:nvPr/>
            </p:nvCxnSpPr>
            <p:spPr>
              <a:xfrm>
                <a:off x="3980873" y="4174970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CAE37E7B-CFC7-106C-D97D-3FCBCB16E8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4349151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C8061845-F8D0-D6B5-C482-1D4A37801BCF}"/>
                  </a:ext>
                </a:extLst>
              </p:cNvPr>
              <p:cNvCxnSpPr/>
              <p:nvPr/>
            </p:nvCxnSpPr>
            <p:spPr>
              <a:xfrm>
                <a:off x="3980873" y="3826608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75B3A35D-C1AA-F316-3A78-8A796FE8C0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4000789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3A4BA213-CE9B-4972-9AE7-DA4A8E0A2B39}"/>
                  </a:ext>
                </a:extLst>
              </p:cNvPr>
              <p:cNvCxnSpPr/>
              <p:nvPr/>
            </p:nvCxnSpPr>
            <p:spPr>
              <a:xfrm>
                <a:off x="3980873" y="3478246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3688D8A5-3CC2-8287-9F11-AE2D5A81A4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3652427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017D0766-3236-C70E-C289-3F72CE06C700}"/>
                  </a:ext>
                </a:extLst>
              </p:cNvPr>
              <p:cNvCxnSpPr/>
              <p:nvPr/>
            </p:nvCxnSpPr>
            <p:spPr>
              <a:xfrm>
                <a:off x="3980873" y="3129884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FBA7171C-F974-9AD2-513D-0D7C0123A6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3304065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EC374CCA-3315-4584-67FE-173898176D49}"/>
                  </a:ext>
                </a:extLst>
              </p:cNvPr>
              <p:cNvCxnSpPr/>
              <p:nvPr/>
            </p:nvCxnSpPr>
            <p:spPr>
              <a:xfrm>
                <a:off x="3980873" y="2781522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C2DBC532-6248-C819-33CD-C36F9C2579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2955703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FAADBD11-C221-E397-9651-AE0462CEABA5}"/>
                  </a:ext>
                </a:extLst>
              </p:cNvPr>
              <p:cNvCxnSpPr/>
              <p:nvPr/>
            </p:nvCxnSpPr>
            <p:spPr>
              <a:xfrm>
                <a:off x="3980873" y="2433160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8DB8FF74-3305-8021-7995-9357EF21BD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2607341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687B9537-CC9E-2573-A891-63FA375DFC1C}"/>
                  </a:ext>
                </a:extLst>
              </p:cNvPr>
              <p:cNvCxnSpPr/>
              <p:nvPr/>
            </p:nvCxnSpPr>
            <p:spPr>
              <a:xfrm>
                <a:off x="3980873" y="2084798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71F47180-E10A-C66F-2B0F-0939AC5EE5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2258979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CAC393BF-7580-039B-EE48-ECABA53E5435}"/>
                  </a:ext>
                </a:extLst>
              </p:cNvPr>
              <p:cNvCxnSpPr/>
              <p:nvPr/>
            </p:nvCxnSpPr>
            <p:spPr>
              <a:xfrm>
                <a:off x="3980873" y="1736436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3606EADA-E6A3-69C6-888C-B22D01D4AC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1910617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AC418E95-6841-94CB-C1D6-C3D82B762D9A}"/>
                  </a:ext>
                </a:extLst>
              </p:cNvPr>
              <p:cNvCxnSpPr/>
              <p:nvPr/>
            </p:nvCxnSpPr>
            <p:spPr>
              <a:xfrm>
                <a:off x="3980873" y="5220065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CD1CC20A-D83C-58A6-BE63-2AE1FA85A4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5045875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60B96D59-E756-F7BC-9CED-97F69E61A407}"/>
                </a:ext>
              </a:extLst>
            </p:cNvPr>
            <p:cNvGrpSpPr/>
            <p:nvPr/>
          </p:nvGrpSpPr>
          <p:grpSpPr>
            <a:xfrm>
              <a:off x="3461306" y="1495901"/>
              <a:ext cx="535724" cy="3548159"/>
              <a:chOff x="1424983" y="1495901"/>
              <a:chExt cx="535724" cy="3548159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A13CEAA-4F35-52BD-42EF-AD9133DD50E5}"/>
                  </a:ext>
                </a:extLst>
              </p:cNvPr>
              <p:cNvSpPr txBox="1"/>
              <p:nvPr/>
            </p:nvSpPr>
            <p:spPr>
              <a:xfrm>
                <a:off x="1424983" y="1495901"/>
                <a:ext cx="5357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/>
                  <a:t>100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C2E7AC6-97F5-23D3-40FA-9638685E9009}"/>
                  </a:ext>
                </a:extLst>
              </p:cNvPr>
              <p:cNvSpPr txBox="1"/>
              <p:nvPr/>
            </p:nvSpPr>
            <p:spPr>
              <a:xfrm>
                <a:off x="1542003" y="2131667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/>
                  <a:t>80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C1F5BFD-2F25-CB7E-6DC0-1971DCF3EBEC}"/>
                  </a:ext>
                </a:extLst>
              </p:cNvPr>
              <p:cNvSpPr txBox="1"/>
              <p:nvPr/>
            </p:nvSpPr>
            <p:spPr>
              <a:xfrm>
                <a:off x="1542003" y="2449550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/>
                  <a:t>70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A60644A-F6F8-0F8C-F43B-DBC5228AEFBC}"/>
                  </a:ext>
                </a:extLst>
              </p:cNvPr>
              <p:cNvSpPr txBox="1"/>
              <p:nvPr/>
            </p:nvSpPr>
            <p:spPr>
              <a:xfrm>
                <a:off x="1542003" y="2767433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/>
                  <a:t>60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8C86DF2-A9CE-5CD2-75C6-7A1ED2535BC3}"/>
                  </a:ext>
                </a:extLst>
              </p:cNvPr>
              <p:cNvSpPr txBox="1"/>
              <p:nvPr/>
            </p:nvSpPr>
            <p:spPr>
              <a:xfrm>
                <a:off x="1542003" y="3085316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/>
                  <a:t>50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387BEFE-B196-D0E3-767A-864286E40EBF}"/>
                  </a:ext>
                </a:extLst>
              </p:cNvPr>
              <p:cNvSpPr txBox="1"/>
              <p:nvPr/>
            </p:nvSpPr>
            <p:spPr>
              <a:xfrm>
                <a:off x="1542003" y="3403199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/>
                  <a:t>40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5A88124-D773-B984-8E95-14B553695E5E}"/>
                  </a:ext>
                </a:extLst>
              </p:cNvPr>
              <p:cNvSpPr txBox="1"/>
              <p:nvPr/>
            </p:nvSpPr>
            <p:spPr>
              <a:xfrm>
                <a:off x="1542003" y="3721082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/>
                  <a:t>30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C82A88D-1C5B-3ED1-02F6-70F9AC24DF3C}"/>
                  </a:ext>
                </a:extLst>
              </p:cNvPr>
              <p:cNvSpPr txBox="1"/>
              <p:nvPr/>
            </p:nvSpPr>
            <p:spPr>
              <a:xfrm>
                <a:off x="1542003" y="4038965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/>
                  <a:t>20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D00ED77-F344-A121-8CB3-3142832E5AE1}"/>
                  </a:ext>
                </a:extLst>
              </p:cNvPr>
              <p:cNvSpPr txBox="1"/>
              <p:nvPr/>
            </p:nvSpPr>
            <p:spPr>
              <a:xfrm>
                <a:off x="1542003" y="4356848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/>
                  <a:t>10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65D06E3-9CD0-7447-43D4-F23E448C4921}"/>
                  </a:ext>
                </a:extLst>
              </p:cNvPr>
              <p:cNvSpPr txBox="1"/>
              <p:nvPr/>
            </p:nvSpPr>
            <p:spPr>
              <a:xfrm>
                <a:off x="1659022" y="4674728"/>
                <a:ext cx="3016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/>
                  <a:t>0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79D56F7-F320-60A9-E872-EEBC1602A46E}"/>
                  </a:ext>
                </a:extLst>
              </p:cNvPr>
              <p:cNvSpPr txBox="1"/>
              <p:nvPr/>
            </p:nvSpPr>
            <p:spPr>
              <a:xfrm>
                <a:off x="1542003" y="181378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/>
                  <a:t>90</a:t>
                </a:r>
              </a:p>
            </p:txBody>
          </p:sp>
        </p:grp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6CCD1C98-C562-05C0-4755-0E7A72AD7645}"/>
              </a:ext>
            </a:extLst>
          </p:cNvPr>
          <p:cNvGrpSpPr/>
          <p:nvPr/>
        </p:nvGrpSpPr>
        <p:grpSpPr>
          <a:xfrm>
            <a:off x="9915858" y="1243734"/>
            <a:ext cx="1927617" cy="4614141"/>
            <a:chOff x="9915858" y="1243734"/>
            <a:chExt cx="1927617" cy="4614141"/>
          </a:xfrm>
        </p:grpSpPr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245C532D-B5C6-491A-BB09-4E24A25BF7D5}"/>
                </a:ext>
              </a:extLst>
            </p:cNvPr>
            <p:cNvGrpSpPr/>
            <p:nvPr/>
          </p:nvGrpSpPr>
          <p:grpSpPr>
            <a:xfrm>
              <a:off x="10419607" y="1545970"/>
              <a:ext cx="286564" cy="3081692"/>
              <a:chOff x="3980873" y="1736436"/>
              <a:chExt cx="295563" cy="3483629"/>
            </a:xfrm>
          </p:grpSpPr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2958CFA6-9BE2-4BBA-82C1-22BDAE4E3DC7}"/>
                  </a:ext>
                </a:extLst>
              </p:cNvPr>
              <p:cNvCxnSpPr/>
              <p:nvPr/>
            </p:nvCxnSpPr>
            <p:spPr>
              <a:xfrm>
                <a:off x="3980873" y="4871694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04EE5645-0D08-4761-8CFD-50DE3556A37B}"/>
                  </a:ext>
                </a:extLst>
              </p:cNvPr>
              <p:cNvCxnSpPr/>
              <p:nvPr/>
            </p:nvCxnSpPr>
            <p:spPr>
              <a:xfrm>
                <a:off x="3980873" y="4523332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E06864E6-82B5-4612-98B4-005220DA62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4697513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7FDE328F-3F16-4E44-8045-2A19F595A431}"/>
                  </a:ext>
                </a:extLst>
              </p:cNvPr>
              <p:cNvCxnSpPr/>
              <p:nvPr/>
            </p:nvCxnSpPr>
            <p:spPr>
              <a:xfrm>
                <a:off x="3980873" y="4174970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1B297FA3-E178-46DA-B556-A3FC68F332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4349151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EA79FBF3-9114-4667-ABBA-36EC23E4DEAB}"/>
                  </a:ext>
                </a:extLst>
              </p:cNvPr>
              <p:cNvCxnSpPr/>
              <p:nvPr/>
            </p:nvCxnSpPr>
            <p:spPr>
              <a:xfrm>
                <a:off x="3980873" y="3826608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900C8B8C-6961-413D-8F82-EB5DC48F203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4000789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6400CB1D-E475-4A35-AEF6-3BC2C7F9AC3F}"/>
                  </a:ext>
                </a:extLst>
              </p:cNvPr>
              <p:cNvCxnSpPr/>
              <p:nvPr/>
            </p:nvCxnSpPr>
            <p:spPr>
              <a:xfrm>
                <a:off x="3980873" y="3478246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>
                <a:extLst>
                  <a:ext uri="{FF2B5EF4-FFF2-40B4-BE49-F238E27FC236}">
                    <a16:creationId xmlns:a16="http://schemas.microsoft.com/office/drawing/2014/main" id="{31169971-5129-454F-8C6C-F3C0AD99BB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3652427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7EDE2D8C-0C53-4C0F-82A4-2CB552675827}"/>
                  </a:ext>
                </a:extLst>
              </p:cNvPr>
              <p:cNvCxnSpPr/>
              <p:nvPr/>
            </p:nvCxnSpPr>
            <p:spPr>
              <a:xfrm>
                <a:off x="3980873" y="3129884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AB8DBB43-9058-4CB0-980F-3C912EE539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3304065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B307ED4A-6B8E-4953-B863-8A9B32223445}"/>
                  </a:ext>
                </a:extLst>
              </p:cNvPr>
              <p:cNvCxnSpPr/>
              <p:nvPr/>
            </p:nvCxnSpPr>
            <p:spPr>
              <a:xfrm>
                <a:off x="3980873" y="2781522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0CFD152E-6A89-4364-8583-737D97AD4A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2955703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>
                <a:extLst>
                  <a:ext uri="{FF2B5EF4-FFF2-40B4-BE49-F238E27FC236}">
                    <a16:creationId xmlns:a16="http://schemas.microsoft.com/office/drawing/2014/main" id="{F46A2785-015B-40F7-ADAF-3C6E68083E40}"/>
                  </a:ext>
                </a:extLst>
              </p:cNvPr>
              <p:cNvCxnSpPr/>
              <p:nvPr/>
            </p:nvCxnSpPr>
            <p:spPr>
              <a:xfrm>
                <a:off x="3980873" y="2433160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>
                <a:extLst>
                  <a:ext uri="{FF2B5EF4-FFF2-40B4-BE49-F238E27FC236}">
                    <a16:creationId xmlns:a16="http://schemas.microsoft.com/office/drawing/2014/main" id="{B6ABBE24-D488-4F2C-A8F7-13EDFCAAF1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2607341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681861BE-C503-4FEF-9FB1-CA6495266E25}"/>
                  </a:ext>
                </a:extLst>
              </p:cNvPr>
              <p:cNvCxnSpPr/>
              <p:nvPr/>
            </p:nvCxnSpPr>
            <p:spPr>
              <a:xfrm>
                <a:off x="3980873" y="2084798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CD241578-9DA5-41E7-B228-F96DD893A2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2258979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A8ED36E1-3798-4C4E-A512-D4E28683D2F1}"/>
                  </a:ext>
                </a:extLst>
              </p:cNvPr>
              <p:cNvCxnSpPr/>
              <p:nvPr/>
            </p:nvCxnSpPr>
            <p:spPr>
              <a:xfrm>
                <a:off x="3980873" y="1736436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>
                <a:extLst>
                  <a:ext uri="{FF2B5EF4-FFF2-40B4-BE49-F238E27FC236}">
                    <a16:creationId xmlns:a16="http://schemas.microsoft.com/office/drawing/2014/main" id="{2C43733A-3452-49E0-AA32-D9A407707AA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1910617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6AF3ED58-D054-42F2-9600-28CC1C908F81}"/>
                  </a:ext>
                </a:extLst>
              </p:cNvPr>
              <p:cNvCxnSpPr/>
              <p:nvPr/>
            </p:nvCxnSpPr>
            <p:spPr>
              <a:xfrm>
                <a:off x="3980873" y="5220065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>
                <a:extLst>
                  <a:ext uri="{FF2B5EF4-FFF2-40B4-BE49-F238E27FC236}">
                    <a16:creationId xmlns:a16="http://schemas.microsoft.com/office/drawing/2014/main" id="{8B827139-3928-465E-904B-9E4D997F4A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5045875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06B35DE1-583A-41DE-A45F-8A6D61470CAC}"/>
                </a:ext>
              </a:extLst>
            </p:cNvPr>
            <p:cNvGrpSpPr/>
            <p:nvPr/>
          </p:nvGrpSpPr>
          <p:grpSpPr>
            <a:xfrm>
              <a:off x="9915858" y="1312758"/>
              <a:ext cx="519413" cy="3440131"/>
              <a:chOff x="1424983" y="1495901"/>
              <a:chExt cx="535724" cy="3548159"/>
            </a:xfrm>
          </p:grpSpPr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B503F0A4-105C-470E-84BE-B17B8189FFFB}"/>
                  </a:ext>
                </a:extLst>
              </p:cNvPr>
              <p:cNvSpPr txBox="1"/>
              <p:nvPr/>
            </p:nvSpPr>
            <p:spPr>
              <a:xfrm>
                <a:off x="1424983" y="1495901"/>
                <a:ext cx="5357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/>
                  <a:t>100</a:t>
                </a:r>
              </a:p>
            </p:txBody>
          </p:sp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9509C279-D7FB-41C6-958C-A21A9634B0CD}"/>
                  </a:ext>
                </a:extLst>
              </p:cNvPr>
              <p:cNvSpPr txBox="1"/>
              <p:nvPr/>
            </p:nvSpPr>
            <p:spPr>
              <a:xfrm>
                <a:off x="1542003" y="2131667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/>
                  <a:t>80</a:t>
                </a:r>
              </a:p>
            </p:txBody>
          </p:sp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2D5275C9-422C-44A5-BB3F-C00A99A70805}"/>
                  </a:ext>
                </a:extLst>
              </p:cNvPr>
              <p:cNvSpPr txBox="1"/>
              <p:nvPr/>
            </p:nvSpPr>
            <p:spPr>
              <a:xfrm>
                <a:off x="1542003" y="2449550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/>
                  <a:t>70</a:t>
                </a:r>
              </a:p>
            </p:txBody>
          </p:sp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0253A7A2-A21D-41B1-B937-9178B56EA648}"/>
                  </a:ext>
                </a:extLst>
              </p:cNvPr>
              <p:cNvSpPr txBox="1"/>
              <p:nvPr/>
            </p:nvSpPr>
            <p:spPr>
              <a:xfrm>
                <a:off x="1542003" y="2767433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/>
                  <a:t>60</a:t>
                </a:r>
              </a:p>
            </p:txBody>
          </p:sp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6CE8ED77-0AB1-4A25-BE99-3B18F03A2507}"/>
                  </a:ext>
                </a:extLst>
              </p:cNvPr>
              <p:cNvSpPr txBox="1"/>
              <p:nvPr/>
            </p:nvSpPr>
            <p:spPr>
              <a:xfrm>
                <a:off x="1542003" y="3085316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/>
                  <a:t>50</a:t>
                </a:r>
              </a:p>
            </p:txBody>
          </p:sp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98370A89-D51B-4249-8D01-92A072824CF2}"/>
                  </a:ext>
                </a:extLst>
              </p:cNvPr>
              <p:cNvSpPr txBox="1"/>
              <p:nvPr/>
            </p:nvSpPr>
            <p:spPr>
              <a:xfrm>
                <a:off x="1542003" y="3403199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/>
                  <a:t>40</a:t>
                </a:r>
              </a:p>
            </p:txBody>
          </p:sp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38F8F365-864E-42F3-B065-5918B51834CE}"/>
                  </a:ext>
                </a:extLst>
              </p:cNvPr>
              <p:cNvSpPr txBox="1"/>
              <p:nvPr/>
            </p:nvSpPr>
            <p:spPr>
              <a:xfrm>
                <a:off x="1542003" y="3721082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/>
                  <a:t>30</a:t>
                </a:r>
              </a:p>
            </p:txBody>
          </p:sp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0439ED82-C282-456B-9B38-0785ABA4DDE4}"/>
                  </a:ext>
                </a:extLst>
              </p:cNvPr>
              <p:cNvSpPr txBox="1"/>
              <p:nvPr/>
            </p:nvSpPr>
            <p:spPr>
              <a:xfrm>
                <a:off x="1542003" y="4038965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/>
                  <a:t>20</a:t>
                </a:r>
              </a:p>
            </p:txBody>
          </p:sp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044B3E31-34EB-4D61-9E59-58DB9179B51C}"/>
                  </a:ext>
                </a:extLst>
              </p:cNvPr>
              <p:cNvSpPr txBox="1"/>
              <p:nvPr/>
            </p:nvSpPr>
            <p:spPr>
              <a:xfrm>
                <a:off x="1542003" y="4356848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/>
                  <a:t>10</a:t>
                </a:r>
              </a:p>
            </p:txBody>
          </p:sp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8E101292-86C2-4C36-A013-922C468CF51F}"/>
                  </a:ext>
                </a:extLst>
              </p:cNvPr>
              <p:cNvSpPr txBox="1"/>
              <p:nvPr/>
            </p:nvSpPr>
            <p:spPr>
              <a:xfrm>
                <a:off x="1659022" y="4674728"/>
                <a:ext cx="3016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/>
                  <a:t>0</a:t>
                </a:r>
              </a:p>
            </p:txBody>
          </p:sp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0921A550-F8D5-4633-9139-FCCB0248D613}"/>
                  </a:ext>
                </a:extLst>
              </p:cNvPr>
              <p:cNvSpPr txBox="1"/>
              <p:nvPr/>
            </p:nvSpPr>
            <p:spPr>
              <a:xfrm>
                <a:off x="1542003" y="181378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/>
                  <a:t>90</a:t>
                </a:r>
              </a:p>
            </p:txBody>
          </p:sp>
        </p:grpSp>
        <p:grpSp>
          <p:nvGrpSpPr>
            <p:cNvPr id="166" name="Group 165">
              <a:extLst>
                <a:ext uri="{FF2B5EF4-FFF2-40B4-BE49-F238E27FC236}">
                  <a16:creationId xmlns:a16="http://schemas.microsoft.com/office/drawing/2014/main" id="{EB03FC50-873B-EA99-54F7-D64C2A53A2F7}"/>
                </a:ext>
              </a:extLst>
            </p:cNvPr>
            <p:cNvGrpSpPr/>
            <p:nvPr/>
          </p:nvGrpSpPr>
          <p:grpSpPr>
            <a:xfrm>
              <a:off x="10500203" y="1243734"/>
              <a:ext cx="1343272" cy="4614141"/>
              <a:chOff x="6357326" y="1243734"/>
              <a:chExt cx="1343272" cy="4614141"/>
            </a:xfrm>
          </p:grpSpPr>
          <p:graphicFrame>
            <p:nvGraphicFramePr>
              <p:cNvPr id="167" name="Chart 166">
                <a:extLst>
                  <a:ext uri="{FF2B5EF4-FFF2-40B4-BE49-F238E27FC236}">
                    <a16:creationId xmlns:a16="http://schemas.microsoft.com/office/drawing/2014/main" id="{C19D8867-427A-CF3B-0DBE-D06AA0FECB0B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414143425"/>
                  </p:ext>
                </p:extLst>
              </p:nvPr>
            </p:nvGraphicFramePr>
            <p:xfrm>
              <a:off x="6599509" y="1395412"/>
              <a:ext cx="858905" cy="343541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sp>
            <p:nvSpPr>
              <p:cNvPr id="168" name="Oval 167">
                <a:extLst>
                  <a:ext uri="{FF2B5EF4-FFF2-40B4-BE49-F238E27FC236}">
                    <a16:creationId xmlns:a16="http://schemas.microsoft.com/office/drawing/2014/main" id="{42CBBD86-17E9-4F66-E02A-66BEFD421723}"/>
                  </a:ext>
                </a:extLst>
              </p:cNvPr>
              <p:cNvSpPr/>
              <p:nvPr/>
            </p:nvSpPr>
            <p:spPr>
              <a:xfrm>
                <a:off x="6455688" y="4613601"/>
                <a:ext cx="1146545" cy="1146545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D73CD848-D251-8D63-70CB-302CE64CFC08}"/>
                  </a:ext>
                </a:extLst>
              </p:cNvPr>
              <p:cNvSpPr/>
              <p:nvPr/>
            </p:nvSpPr>
            <p:spPr>
              <a:xfrm>
                <a:off x="6357326" y="1243734"/>
                <a:ext cx="1343272" cy="4614141"/>
              </a:xfrm>
              <a:custGeom>
                <a:avLst/>
                <a:gdLst>
                  <a:gd name="connsiteX0" fmla="*/ 692726 w 1385454"/>
                  <a:gd name="connsiteY0" fmla="*/ 193963 h 4759036"/>
                  <a:gd name="connsiteX1" fmla="*/ 507998 w 1385454"/>
                  <a:gd name="connsiteY1" fmla="*/ 378691 h 4759036"/>
                  <a:gd name="connsiteX2" fmla="*/ 507998 w 1385454"/>
                  <a:gd name="connsiteY2" fmla="*/ 3623071 h 4759036"/>
                  <a:gd name="connsiteX3" fmla="*/ 505776 w 1385454"/>
                  <a:gd name="connsiteY3" fmla="*/ 3623761 h 4759036"/>
                  <a:gd name="connsiteX4" fmla="*/ 212436 w 1385454"/>
                  <a:gd name="connsiteY4" fmla="*/ 4066308 h 4759036"/>
                  <a:gd name="connsiteX5" fmla="*/ 692727 w 1385454"/>
                  <a:gd name="connsiteY5" fmla="*/ 4546599 h 4759036"/>
                  <a:gd name="connsiteX6" fmla="*/ 1173018 w 1385454"/>
                  <a:gd name="connsiteY6" fmla="*/ 4066308 h 4759036"/>
                  <a:gd name="connsiteX7" fmla="*/ 879678 w 1385454"/>
                  <a:gd name="connsiteY7" fmla="*/ 3623761 h 4759036"/>
                  <a:gd name="connsiteX8" fmla="*/ 877454 w 1385454"/>
                  <a:gd name="connsiteY8" fmla="*/ 3623071 h 4759036"/>
                  <a:gd name="connsiteX9" fmla="*/ 877454 w 1385454"/>
                  <a:gd name="connsiteY9" fmla="*/ 378691 h 4759036"/>
                  <a:gd name="connsiteX10" fmla="*/ 692726 w 1385454"/>
                  <a:gd name="connsiteY10" fmla="*/ 193963 h 4759036"/>
                  <a:gd name="connsiteX11" fmla="*/ 692728 w 1385454"/>
                  <a:gd name="connsiteY11" fmla="*/ 0 h 4759036"/>
                  <a:gd name="connsiteX12" fmla="*/ 1036783 w 1385454"/>
                  <a:gd name="connsiteY12" fmla="*/ 344055 h 4759036"/>
                  <a:gd name="connsiteX13" fmla="*/ 1036782 w 1385454"/>
                  <a:gd name="connsiteY13" fmla="*/ 3468411 h 4759036"/>
                  <a:gd name="connsiteX14" fmla="*/ 1080038 w 1385454"/>
                  <a:gd name="connsiteY14" fmla="*/ 3491889 h 4759036"/>
                  <a:gd name="connsiteX15" fmla="*/ 1385454 w 1385454"/>
                  <a:gd name="connsiteY15" fmla="*/ 4066309 h 4759036"/>
                  <a:gd name="connsiteX16" fmla="*/ 692727 w 1385454"/>
                  <a:gd name="connsiteY16" fmla="*/ 4759036 h 4759036"/>
                  <a:gd name="connsiteX17" fmla="*/ 0 w 1385454"/>
                  <a:gd name="connsiteY17" fmla="*/ 4066309 h 4759036"/>
                  <a:gd name="connsiteX18" fmla="*/ 305417 w 1385454"/>
                  <a:gd name="connsiteY18" fmla="*/ 3491889 h 4759036"/>
                  <a:gd name="connsiteX19" fmla="*/ 348673 w 1385454"/>
                  <a:gd name="connsiteY19" fmla="*/ 3468410 h 4759036"/>
                  <a:gd name="connsiteX20" fmla="*/ 348673 w 1385454"/>
                  <a:gd name="connsiteY20" fmla="*/ 344055 h 4759036"/>
                  <a:gd name="connsiteX21" fmla="*/ 692728 w 1385454"/>
                  <a:gd name="connsiteY21" fmla="*/ 0 h 4759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85454" h="4759036">
                    <a:moveTo>
                      <a:pt x="692726" y="193963"/>
                    </a:moveTo>
                    <a:cubicBezTo>
                      <a:pt x="590704" y="193963"/>
                      <a:pt x="507998" y="276669"/>
                      <a:pt x="507998" y="378691"/>
                    </a:cubicBezTo>
                    <a:lnTo>
                      <a:pt x="507998" y="3623071"/>
                    </a:lnTo>
                    <a:lnTo>
                      <a:pt x="505776" y="3623761"/>
                    </a:lnTo>
                    <a:cubicBezTo>
                      <a:pt x="333393" y="3696673"/>
                      <a:pt x="212436" y="3867366"/>
                      <a:pt x="212436" y="4066308"/>
                    </a:cubicBezTo>
                    <a:cubicBezTo>
                      <a:pt x="212436" y="4331565"/>
                      <a:pt x="427470" y="4546599"/>
                      <a:pt x="692727" y="4546599"/>
                    </a:cubicBezTo>
                    <a:cubicBezTo>
                      <a:pt x="957984" y="4546599"/>
                      <a:pt x="1173018" y="4331565"/>
                      <a:pt x="1173018" y="4066308"/>
                    </a:cubicBezTo>
                    <a:cubicBezTo>
                      <a:pt x="1173018" y="3867366"/>
                      <a:pt x="1052062" y="3696673"/>
                      <a:pt x="879678" y="3623761"/>
                    </a:cubicBezTo>
                    <a:lnTo>
                      <a:pt x="877454" y="3623071"/>
                    </a:lnTo>
                    <a:lnTo>
                      <a:pt x="877454" y="378691"/>
                    </a:lnTo>
                    <a:cubicBezTo>
                      <a:pt x="877454" y="276669"/>
                      <a:pt x="794748" y="193963"/>
                      <a:pt x="692726" y="193963"/>
                    </a:cubicBezTo>
                    <a:close/>
                    <a:moveTo>
                      <a:pt x="692728" y="0"/>
                    </a:moveTo>
                    <a:cubicBezTo>
                      <a:pt x="882744" y="0"/>
                      <a:pt x="1036783" y="154039"/>
                      <a:pt x="1036783" y="344055"/>
                    </a:cubicBezTo>
                    <a:lnTo>
                      <a:pt x="1036782" y="3468411"/>
                    </a:lnTo>
                    <a:lnTo>
                      <a:pt x="1080038" y="3491889"/>
                    </a:lnTo>
                    <a:cubicBezTo>
                      <a:pt x="1264304" y="3616377"/>
                      <a:pt x="1385454" y="3827195"/>
                      <a:pt x="1385454" y="4066309"/>
                    </a:cubicBezTo>
                    <a:cubicBezTo>
                      <a:pt x="1385454" y="4448892"/>
                      <a:pt x="1075310" y="4759036"/>
                      <a:pt x="692727" y="4759036"/>
                    </a:cubicBezTo>
                    <a:cubicBezTo>
                      <a:pt x="310144" y="4759036"/>
                      <a:pt x="0" y="4448892"/>
                      <a:pt x="0" y="4066309"/>
                    </a:cubicBezTo>
                    <a:cubicBezTo>
                      <a:pt x="0" y="3827195"/>
                      <a:pt x="121150" y="3616377"/>
                      <a:pt x="305417" y="3491889"/>
                    </a:cubicBezTo>
                    <a:lnTo>
                      <a:pt x="348673" y="3468410"/>
                    </a:lnTo>
                    <a:lnTo>
                      <a:pt x="348673" y="344055"/>
                    </a:lnTo>
                    <a:cubicBezTo>
                      <a:pt x="348673" y="154039"/>
                      <a:pt x="502712" y="0"/>
                      <a:pt x="69272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0" dist="889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26053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Thermometer Chart – Slide Template</a:t>
            </a:r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6E95B40C-E9B7-4E9A-B779-05A9E3893BB7}"/>
              </a:ext>
            </a:extLst>
          </p:cNvPr>
          <p:cNvGrpSpPr/>
          <p:nvPr/>
        </p:nvGrpSpPr>
        <p:grpSpPr>
          <a:xfrm>
            <a:off x="340731" y="1603812"/>
            <a:ext cx="2937088" cy="1290153"/>
            <a:chOff x="332936" y="2627766"/>
            <a:chExt cx="2937088" cy="1290153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131E7924-727F-445A-9D7D-36834CF10E4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7F7DE7FA-42C9-4E77-BC36-22D06CFCAEA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E6970E1-E2D5-439B-81B7-E5801165CE01}"/>
              </a:ext>
            </a:extLst>
          </p:cNvPr>
          <p:cNvSpPr txBox="1"/>
          <p:nvPr/>
        </p:nvSpPr>
        <p:spPr>
          <a:xfrm>
            <a:off x="918646" y="3125962"/>
            <a:ext cx="1781257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75%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2A842B8-EC4B-415C-A89D-27575926187E}"/>
              </a:ext>
            </a:extLst>
          </p:cNvPr>
          <p:cNvSpPr txBox="1"/>
          <p:nvPr/>
        </p:nvSpPr>
        <p:spPr>
          <a:xfrm>
            <a:off x="348526" y="4687359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79B62024-E8AC-4A97-AFC2-C6458637F1F8}"/>
              </a:ext>
            </a:extLst>
          </p:cNvPr>
          <p:cNvGrpSpPr/>
          <p:nvPr/>
        </p:nvGrpSpPr>
        <p:grpSpPr>
          <a:xfrm>
            <a:off x="8906386" y="1603812"/>
            <a:ext cx="2937088" cy="1290153"/>
            <a:chOff x="332936" y="2627766"/>
            <a:chExt cx="2937088" cy="1290153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EAE69EB2-14DC-4225-846D-DD9712C21DE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C1151A08-1FF2-460E-8DE8-920CA61ECC5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10" name="TextBox 109">
            <a:extLst>
              <a:ext uri="{FF2B5EF4-FFF2-40B4-BE49-F238E27FC236}">
                <a16:creationId xmlns:a16="http://schemas.microsoft.com/office/drawing/2014/main" id="{7CCB2292-B336-4F7F-84DB-8EE5761C4101}"/>
              </a:ext>
            </a:extLst>
          </p:cNvPr>
          <p:cNvSpPr txBox="1"/>
          <p:nvPr/>
        </p:nvSpPr>
        <p:spPr>
          <a:xfrm>
            <a:off x="9477889" y="3125962"/>
            <a:ext cx="1794081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7200" b="1" dirty="0">
                <a:solidFill>
                  <a:schemeClr val="accent3"/>
                </a:solidFill>
              </a:rPr>
              <a:t>50%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803D2134-AB25-4C68-8412-D6CECB348B7A}"/>
              </a:ext>
            </a:extLst>
          </p:cNvPr>
          <p:cNvSpPr txBox="1"/>
          <p:nvPr/>
        </p:nvSpPr>
        <p:spPr>
          <a:xfrm>
            <a:off x="8914181" y="4687359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DACD0A9-9772-A88D-10F9-D4E612030873}"/>
              </a:ext>
            </a:extLst>
          </p:cNvPr>
          <p:cNvGrpSpPr/>
          <p:nvPr/>
        </p:nvGrpSpPr>
        <p:grpSpPr>
          <a:xfrm>
            <a:off x="3782924" y="1243734"/>
            <a:ext cx="1943926" cy="4614141"/>
            <a:chOff x="3782924" y="1243734"/>
            <a:chExt cx="1943926" cy="4614141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AC713B21-B186-4243-AA67-21808F4A92FE}"/>
                </a:ext>
              </a:extLst>
            </p:cNvPr>
            <p:cNvGrpSpPr/>
            <p:nvPr/>
          </p:nvGrpSpPr>
          <p:grpSpPr>
            <a:xfrm>
              <a:off x="4302982" y="1545971"/>
              <a:ext cx="286564" cy="3081692"/>
              <a:chOff x="3980873" y="1736436"/>
              <a:chExt cx="295563" cy="3483629"/>
            </a:xfrm>
          </p:grpSpPr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24A3106F-84AD-4213-8531-C6EC95057BB8}"/>
                  </a:ext>
                </a:extLst>
              </p:cNvPr>
              <p:cNvCxnSpPr/>
              <p:nvPr/>
            </p:nvCxnSpPr>
            <p:spPr>
              <a:xfrm>
                <a:off x="3980873" y="4871694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2E3596AC-966B-4394-B525-66CB88E623B3}"/>
                  </a:ext>
                </a:extLst>
              </p:cNvPr>
              <p:cNvCxnSpPr/>
              <p:nvPr/>
            </p:nvCxnSpPr>
            <p:spPr>
              <a:xfrm>
                <a:off x="3980873" y="4523332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AFFC7FF5-4DDE-433D-AE44-8F47DAA9A3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4697513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95F2008B-F6F7-4C3C-9AC6-000178681BDC}"/>
                  </a:ext>
                </a:extLst>
              </p:cNvPr>
              <p:cNvCxnSpPr/>
              <p:nvPr/>
            </p:nvCxnSpPr>
            <p:spPr>
              <a:xfrm>
                <a:off x="3980873" y="4174970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81B0BD22-981A-42DF-8D66-9EAE88E173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4349151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F749BF1A-5689-40C1-9670-B1BF73E2A5F6}"/>
                  </a:ext>
                </a:extLst>
              </p:cNvPr>
              <p:cNvCxnSpPr/>
              <p:nvPr/>
            </p:nvCxnSpPr>
            <p:spPr>
              <a:xfrm>
                <a:off x="3980873" y="3826608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9FACA0C8-9197-4DF9-9FA3-D3B9764C20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4000789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668726DE-496F-4BF9-849E-F46361EC200D}"/>
                  </a:ext>
                </a:extLst>
              </p:cNvPr>
              <p:cNvCxnSpPr/>
              <p:nvPr/>
            </p:nvCxnSpPr>
            <p:spPr>
              <a:xfrm>
                <a:off x="3980873" y="3478246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42A4AB04-CFB8-4FAB-91BC-EB2DD472D9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3652427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D04A1079-93A5-49EE-9D1E-D560DD4AE07A}"/>
                  </a:ext>
                </a:extLst>
              </p:cNvPr>
              <p:cNvCxnSpPr/>
              <p:nvPr/>
            </p:nvCxnSpPr>
            <p:spPr>
              <a:xfrm>
                <a:off x="3980873" y="3129884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599F9AC8-92D7-45ED-9C85-695F4CDB82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3304065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98EA911B-F773-456A-9A55-FB7933E8C4F7}"/>
                  </a:ext>
                </a:extLst>
              </p:cNvPr>
              <p:cNvCxnSpPr/>
              <p:nvPr/>
            </p:nvCxnSpPr>
            <p:spPr>
              <a:xfrm>
                <a:off x="3980873" y="2781522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7124171D-CFB7-467A-8266-F8D30379B3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2955703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60DC402D-65EF-423D-9AF7-0A0A721A310F}"/>
                  </a:ext>
                </a:extLst>
              </p:cNvPr>
              <p:cNvCxnSpPr/>
              <p:nvPr/>
            </p:nvCxnSpPr>
            <p:spPr>
              <a:xfrm>
                <a:off x="3980873" y="2433160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2C1CF998-9BAB-4619-9BED-512C9A8A0F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2607341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B34FB7AD-4C9B-47AB-A984-93B8A2AE7BF0}"/>
                  </a:ext>
                </a:extLst>
              </p:cNvPr>
              <p:cNvCxnSpPr/>
              <p:nvPr/>
            </p:nvCxnSpPr>
            <p:spPr>
              <a:xfrm>
                <a:off x="3980873" y="2084798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2F86A7D8-4758-4E3C-A216-B2E5C9D8A2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2258979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83C3B8E7-C097-486D-8FB6-FCD3F7701D76}"/>
                  </a:ext>
                </a:extLst>
              </p:cNvPr>
              <p:cNvCxnSpPr/>
              <p:nvPr/>
            </p:nvCxnSpPr>
            <p:spPr>
              <a:xfrm>
                <a:off x="3980873" y="1736436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FD15B019-4241-4657-9A24-8912532B14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1910617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6CEB6250-C132-4807-9E15-BF393F888FF1}"/>
                  </a:ext>
                </a:extLst>
              </p:cNvPr>
              <p:cNvCxnSpPr/>
              <p:nvPr/>
            </p:nvCxnSpPr>
            <p:spPr>
              <a:xfrm>
                <a:off x="3980873" y="5220065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90D4779C-715D-40ED-A08B-DE8FBCF04A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5045875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23CB6C50-56D0-436C-AED1-31B1B046FFAE}"/>
                </a:ext>
              </a:extLst>
            </p:cNvPr>
            <p:cNvGrpSpPr/>
            <p:nvPr/>
          </p:nvGrpSpPr>
          <p:grpSpPr>
            <a:xfrm>
              <a:off x="3782924" y="1312758"/>
              <a:ext cx="535724" cy="3451376"/>
              <a:chOff x="1408160" y="1495901"/>
              <a:chExt cx="552547" cy="3559757"/>
            </a:xfrm>
          </p:grpSpPr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346FE00-C254-4D58-8337-7404E8502DEC}"/>
                  </a:ext>
                </a:extLst>
              </p:cNvPr>
              <p:cNvSpPr txBox="1"/>
              <p:nvPr/>
            </p:nvSpPr>
            <p:spPr>
              <a:xfrm>
                <a:off x="1408160" y="1495901"/>
                <a:ext cx="552547" cy="3809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>
                    <a:solidFill>
                      <a:schemeClr val="bg2">
                        <a:lumMod val="75000"/>
                      </a:schemeClr>
                    </a:solidFill>
                  </a:rPr>
                  <a:t>100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5624401-FF44-43B1-B85C-7CB09D478C2B}"/>
                  </a:ext>
                </a:extLst>
              </p:cNvPr>
              <p:cNvSpPr txBox="1"/>
              <p:nvPr/>
            </p:nvSpPr>
            <p:spPr>
              <a:xfrm>
                <a:off x="1528855" y="2131667"/>
                <a:ext cx="431852" cy="3809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>
                    <a:solidFill>
                      <a:schemeClr val="bg2">
                        <a:lumMod val="75000"/>
                      </a:schemeClr>
                    </a:solidFill>
                  </a:rPr>
                  <a:t>80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162EC44-439F-4BB4-AB40-AF579710F6EE}"/>
                  </a:ext>
                </a:extLst>
              </p:cNvPr>
              <p:cNvSpPr txBox="1"/>
              <p:nvPr/>
            </p:nvSpPr>
            <p:spPr>
              <a:xfrm>
                <a:off x="1528855" y="2449550"/>
                <a:ext cx="431852" cy="3809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>
                    <a:solidFill>
                      <a:schemeClr val="bg2">
                        <a:lumMod val="75000"/>
                      </a:schemeClr>
                    </a:solidFill>
                  </a:rPr>
                  <a:t>70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72A92D6-BF82-4CCF-A5D8-DFA0642A9A35}"/>
                  </a:ext>
                </a:extLst>
              </p:cNvPr>
              <p:cNvSpPr txBox="1"/>
              <p:nvPr/>
            </p:nvSpPr>
            <p:spPr>
              <a:xfrm>
                <a:off x="1528855" y="2767433"/>
                <a:ext cx="431852" cy="3809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>
                    <a:solidFill>
                      <a:schemeClr val="bg2">
                        <a:lumMod val="75000"/>
                      </a:schemeClr>
                    </a:solidFill>
                  </a:rPr>
                  <a:t>60</a:t>
                </a:r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978A2CA9-40A3-4B9A-B18A-46D8DA2F1ADF}"/>
                  </a:ext>
                </a:extLst>
              </p:cNvPr>
              <p:cNvSpPr txBox="1"/>
              <p:nvPr/>
            </p:nvSpPr>
            <p:spPr>
              <a:xfrm>
                <a:off x="1528855" y="3085316"/>
                <a:ext cx="431852" cy="3809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>
                    <a:solidFill>
                      <a:schemeClr val="bg2">
                        <a:lumMod val="75000"/>
                      </a:schemeClr>
                    </a:solidFill>
                  </a:rPr>
                  <a:t>50</a:t>
                </a: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D4EAB2DF-8C56-4450-9EB9-BE9B528503E3}"/>
                  </a:ext>
                </a:extLst>
              </p:cNvPr>
              <p:cNvSpPr txBox="1"/>
              <p:nvPr/>
            </p:nvSpPr>
            <p:spPr>
              <a:xfrm>
                <a:off x="1528855" y="3403199"/>
                <a:ext cx="431852" cy="3809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>
                    <a:solidFill>
                      <a:schemeClr val="bg2">
                        <a:lumMod val="75000"/>
                      </a:schemeClr>
                    </a:solidFill>
                  </a:rPr>
                  <a:t>40</a:t>
                </a: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B876AAE7-41E4-494A-AD5E-A83F0FE97E71}"/>
                  </a:ext>
                </a:extLst>
              </p:cNvPr>
              <p:cNvSpPr txBox="1"/>
              <p:nvPr/>
            </p:nvSpPr>
            <p:spPr>
              <a:xfrm>
                <a:off x="1528855" y="3721082"/>
                <a:ext cx="431852" cy="3809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>
                    <a:solidFill>
                      <a:schemeClr val="bg2">
                        <a:lumMod val="75000"/>
                      </a:schemeClr>
                    </a:solidFill>
                  </a:rPr>
                  <a:t>30</a:t>
                </a: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9825F212-B51D-4031-B3BF-4780EA08197F}"/>
                  </a:ext>
                </a:extLst>
              </p:cNvPr>
              <p:cNvSpPr txBox="1"/>
              <p:nvPr/>
            </p:nvSpPr>
            <p:spPr>
              <a:xfrm>
                <a:off x="1528855" y="4038965"/>
                <a:ext cx="431852" cy="3809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>
                    <a:solidFill>
                      <a:schemeClr val="bg2">
                        <a:lumMod val="75000"/>
                      </a:schemeClr>
                    </a:solidFill>
                  </a:rPr>
                  <a:t>20</a:t>
                </a:r>
              </a:p>
            </p:txBody>
          </p: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488BA596-F10D-4DA6-87F2-E189F4565A6B}"/>
                  </a:ext>
                </a:extLst>
              </p:cNvPr>
              <p:cNvSpPr txBox="1"/>
              <p:nvPr/>
            </p:nvSpPr>
            <p:spPr>
              <a:xfrm>
                <a:off x="1528855" y="4356848"/>
                <a:ext cx="431852" cy="3809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>
                    <a:solidFill>
                      <a:schemeClr val="bg2">
                        <a:lumMod val="75000"/>
                      </a:schemeClr>
                    </a:solidFill>
                  </a:rPr>
                  <a:t>10</a:t>
                </a: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63A0C2BC-BD59-4793-8528-DE4850478733}"/>
                  </a:ext>
                </a:extLst>
              </p:cNvPr>
              <p:cNvSpPr txBox="1"/>
              <p:nvPr/>
            </p:nvSpPr>
            <p:spPr>
              <a:xfrm>
                <a:off x="1649547" y="4674728"/>
                <a:ext cx="311160" cy="3809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>
                    <a:solidFill>
                      <a:schemeClr val="bg2">
                        <a:lumMod val="75000"/>
                      </a:schemeClr>
                    </a:solidFill>
                  </a:rPr>
                  <a:t>0</a:t>
                </a:r>
              </a:p>
            </p:txBody>
          </p:sp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0AFE17B4-0869-428D-BEFE-3B23C763603B}"/>
                  </a:ext>
                </a:extLst>
              </p:cNvPr>
              <p:cNvSpPr txBox="1"/>
              <p:nvPr/>
            </p:nvSpPr>
            <p:spPr>
              <a:xfrm>
                <a:off x="1528855" y="1813784"/>
                <a:ext cx="431852" cy="3809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>
                    <a:solidFill>
                      <a:schemeClr val="bg2">
                        <a:lumMod val="75000"/>
                      </a:schemeClr>
                    </a:solidFill>
                  </a:rPr>
                  <a:t>90</a:t>
                </a:r>
              </a:p>
            </p:txBody>
          </p:sp>
        </p:grpSp>
        <p:graphicFrame>
          <p:nvGraphicFramePr>
            <p:cNvPr id="5" name="Chart 4">
              <a:extLst>
                <a:ext uri="{FF2B5EF4-FFF2-40B4-BE49-F238E27FC236}">
                  <a16:creationId xmlns:a16="http://schemas.microsoft.com/office/drawing/2014/main" id="{3194D6FF-DC8B-08C7-EBD4-D18A623BFBC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080145130"/>
                </p:ext>
              </p:extLst>
            </p:nvPr>
          </p:nvGraphicFramePr>
          <p:xfrm>
            <a:off x="4625761" y="1395412"/>
            <a:ext cx="858905" cy="34354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4699F19-E3BB-7503-AE51-53E77D0B74F9}"/>
                </a:ext>
              </a:extLst>
            </p:cNvPr>
            <p:cNvSpPr/>
            <p:nvPr/>
          </p:nvSpPr>
          <p:spPr>
            <a:xfrm>
              <a:off x="4481940" y="4613601"/>
              <a:ext cx="1146545" cy="114654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034AF547-F82F-C312-8775-C2E9A657BAF1}"/>
                </a:ext>
              </a:extLst>
            </p:cNvPr>
            <p:cNvSpPr/>
            <p:nvPr/>
          </p:nvSpPr>
          <p:spPr>
            <a:xfrm>
              <a:off x="4383578" y="1243734"/>
              <a:ext cx="1343272" cy="4614141"/>
            </a:xfrm>
            <a:custGeom>
              <a:avLst/>
              <a:gdLst>
                <a:gd name="connsiteX0" fmla="*/ 692726 w 1385454"/>
                <a:gd name="connsiteY0" fmla="*/ 193963 h 4759036"/>
                <a:gd name="connsiteX1" fmla="*/ 507998 w 1385454"/>
                <a:gd name="connsiteY1" fmla="*/ 378691 h 4759036"/>
                <a:gd name="connsiteX2" fmla="*/ 507998 w 1385454"/>
                <a:gd name="connsiteY2" fmla="*/ 3623071 h 4759036"/>
                <a:gd name="connsiteX3" fmla="*/ 505776 w 1385454"/>
                <a:gd name="connsiteY3" fmla="*/ 3623761 h 4759036"/>
                <a:gd name="connsiteX4" fmla="*/ 212436 w 1385454"/>
                <a:gd name="connsiteY4" fmla="*/ 4066308 h 4759036"/>
                <a:gd name="connsiteX5" fmla="*/ 692727 w 1385454"/>
                <a:gd name="connsiteY5" fmla="*/ 4546599 h 4759036"/>
                <a:gd name="connsiteX6" fmla="*/ 1173018 w 1385454"/>
                <a:gd name="connsiteY6" fmla="*/ 4066308 h 4759036"/>
                <a:gd name="connsiteX7" fmla="*/ 879678 w 1385454"/>
                <a:gd name="connsiteY7" fmla="*/ 3623761 h 4759036"/>
                <a:gd name="connsiteX8" fmla="*/ 877454 w 1385454"/>
                <a:gd name="connsiteY8" fmla="*/ 3623071 h 4759036"/>
                <a:gd name="connsiteX9" fmla="*/ 877454 w 1385454"/>
                <a:gd name="connsiteY9" fmla="*/ 378691 h 4759036"/>
                <a:gd name="connsiteX10" fmla="*/ 692726 w 1385454"/>
                <a:gd name="connsiteY10" fmla="*/ 193963 h 4759036"/>
                <a:gd name="connsiteX11" fmla="*/ 692728 w 1385454"/>
                <a:gd name="connsiteY11" fmla="*/ 0 h 4759036"/>
                <a:gd name="connsiteX12" fmla="*/ 1036783 w 1385454"/>
                <a:gd name="connsiteY12" fmla="*/ 344055 h 4759036"/>
                <a:gd name="connsiteX13" fmla="*/ 1036782 w 1385454"/>
                <a:gd name="connsiteY13" fmla="*/ 3468411 h 4759036"/>
                <a:gd name="connsiteX14" fmla="*/ 1080038 w 1385454"/>
                <a:gd name="connsiteY14" fmla="*/ 3491889 h 4759036"/>
                <a:gd name="connsiteX15" fmla="*/ 1385454 w 1385454"/>
                <a:gd name="connsiteY15" fmla="*/ 4066309 h 4759036"/>
                <a:gd name="connsiteX16" fmla="*/ 692727 w 1385454"/>
                <a:gd name="connsiteY16" fmla="*/ 4759036 h 4759036"/>
                <a:gd name="connsiteX17" fmla="*/ 0 w 1385454"/>
                <a:gd name="connsiteY17" fmla="*/ 4066309 h 4759036"/>
                <a:gd name="connsiteX18" fmla="*/ 305417 w 1385454"/>
                <a:gd name="connsiteY18" fmla="*/ 3491889 h 4759036"/>
                <a:gd name="connsiteX19" fmla="*/ 348673 w 1385454"/>
                <a:gd name="connsiteY19" fmla="*/ 3468410 h 4759036"/>
                <a:gd name="connsiteX20" fmla="*/ 348673 w 1385454"/>
                <a:gd name="connsiteY20" fmla="*/ 344055 h 4759036"/>
                <a:gd name="connsiteX21" fmla="*/ 692728 w 1385454"/>
                <a:gd name="connsiteY21" fmla="*/ 0 h 475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85454" h="4759036">
                  <a:moveTo>
                    <a:pt x="692726" y="193963"/>
                  </a:moveTo>
                  <a:cubicBezTo>
                    <a:pt x="590704" y="193963"/>
                    <a:pt x="507998" y="276669"/>
                    <a:pt x="507998" y="378691"/>
                  </a:cubicBezTo>
                  <a:lnTo>
                    <a:pt x="507998" y="3623071"/>
                  </a:lnTo>
                  <a:lnTo>
                    <a:pt x="505776" y="3623761"/>
                  </a:lnTo>
                  <a:cubicBezTo>
                    <a:pt x="333393" y="3696673"/>
                    <a:pt x="212436" y="3867366"/>
                    <a:pt x="212436" y="4066308"/>
                  </a:cubicBezTo>
                  <a:cubicBezTo>
                    <a:pt x="212436" y="4331565"/>
                    <a:pt x="427470" y="4546599"/>
                    <a:pt x="692727" y="4546599"/>
                  </a:cubicBezTo>
                  <a:cubicBezTo>
                    <a:pt x="957984" y="4546599"/>
                    <a:pt x="1173018" y="4331565"/>
                    <a:pt x="1173018" y="4066308"/>
                  </a:cubicBezTo>
                  <a:cubicBezTo>
                    <a:pt x="1173018" y="3867366"/>
                    <a:pt x="1052062" y="3696673"/>
                    <a:pt x="879678" y="3623761"/>
                  </a:cubicBezTo>
                  <a:lnTo>
                    <a:pt x="877454" y="3623071"/>
                  </a:lnTo>
                  <a:lnTo>
                    <a:pt x="877454" y="378691"/>
                  </a:lnTo>
                  <a:cubicBezTo>
                    <a:pt x="877454" y="276669"/>
                    <a:pt x="794748" y="193963"/>
                    <a:pt x="692726" y="193963"/>
                  </a:cubicBezTo>
                  <a:close/>
                  <a:moveTo>
                    <a:pt x="692728" y="0"/>
                  </a:moveTo>
                  <a:cubicBezTo>
                    <a:pt x="882744" y="0"/>
                    <a:pt x="1036783" y="154039"/>
                    <a:pt x="1036783" y="344055"/>
                  </a:cubicBezTo>
                  <a:lnTo>
                    <a:pt x="1036782" y="3468411"/>
                  </a:lnTo>
                  <a:lnTo>
                    <a:pt x="1080038" y="3491889"/>
                  </a:lnTo>
                  <a:cubicBezTo>
                    <a:pt x="1264304" y="3616377"/>
                    <a:pt x="1385454" y="3827195"/>
                    <a:pt x="1385454" y="4066309"/>
                  </a:cubicBezTo>
                  <a:cubicBezTo>
                    <a:pt x="1385454" y="4448892"/>
                    <a:pt x="1075310" y="4759036"/>
                    <a:pt x="692727" y="4759036"/>
                  </a:cubicBezTo>
                  <a:cubicBezTo>
                    <a:pt x="310144" y="4759036"/>
                    <a:pt x="0" y="4448892"/>
                    <a:pt x="0" y="4066309"/>
                  </a:cubicBezTo>
                  <a:cubicBezTo>
                    <a:pt x="0" y="3827195"/>
                    <a:pt x="121150" y="3616377"/>
                    <a:pt x="305417" y="3491889"/>
                  </a:cubicBezTo>
                  <a:lnTo>
                    <a:pt x="348673" y="3468410"/>
                  </a:lnTo>
                  <a:lnTo>
                    <a:pt x="348673" y="344055"/>
                  </a:lnTo>
                  <a:cubicBezTo>
                    <a:pt x="348673" y="154039"/>
                    <a:pt x="502712" y="0"/>
                    <a:pt x="6927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254000" dist="889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D1BB868-F57D-3066-2A12-DD34904EAD86}"/>
              </a:ext>
            </a:extLst>
          </p:cNvPr>
          <p:cNvGrpSpPr/>
          <p:nvPr/>
        </p:nvGrpSpPr>
        <p:grpSpPr>
          <a:xfrm>
            <a:off x="6357326" y="1243734"/>
            <a:ext cx="1971144" cy="4614141"/>
            <a:chOff x="6357326" y="1243734"/>
            <a:chExt cx="1971144" cy="4614141"/>
          </a:xfrm>
        </p:grpSpPr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245C532D-B5C6-491A-BB09-4E24A25BF7D5}"/>
                </a:ext>
              </a:extLst>
            </p:cNvPr>
            <p:cNvGrpSpPr/>
            <p:nvPr/>
          </p:nvGrpSpPr>
          <p:grpSpPr>
            <a:xfrm flipH="1">
              <a:off x="7515496" y="1545971"/>
              <a:ext cx="283464" cy="3081692"/>
              <a:chOff x="3980873" y="1736436"/>
              <a:chExt cx="295563" cy="3483629"/>
            </a:xfrm>
          </p:grpSpPr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2958CFA6-9BE2-4BBA-82C1-22BDAE4E3DC7}"/>
                  </a:ext>
                </a:extLst>
              </p:cNvPr>
              <p:cNvCxnSpPr/>
              <p:nvPr/>
            </p:nvCxnSpPr>
            <p:spPr>
              <a:xfrm>
                <a:off x="3980873" y="4871694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04EE5645-0D08-4761-8CFD-50DE3556A37B}"/>
                  </a:ext>
                </a:extLst>
              </p:cNvPr>
              <p:cNvCxnSpPr/>
              <p:nvPr/>
            </p:nvCxnSpPr>
            <p:spPr>
              <a:xfrm>
                <a:off x="3980873" y="4523332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E06864E6-82B5-4612-98B4-005220DA62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4697513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7FDE328F-3F16-4E44-8045-2A19F595A431}"/>
                  </a:ext>
                </a:extLst>
              </p:cNvPr>
              <p:cNvCxnSpPr/>
              <p:nvPr/>
            </p:nvCxnSpPr>
            <p:spPr>
              <a:xfrm>
                <a:off x="3980873" y="4174970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1B297FA3-E178-46DA-B556-A3FC68F332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4349151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EA79FBF3-9114-4667-ABBA-36EC23E4DEAB}"/>
                  </a:ext>
                </a:extLst>
              </p:cNvPr>
              <p:cNvCxnSpPr/>
              <p:nvPr/>
            </p:nvCxnSpPr>
            <p:spPr>
              <a:xfrm>
                <a:off x="3980873" y="3826608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900C8B8C-6961-413D-8F82-EB5DC48F203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4000789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6400CB1D-E475-4A35-AEF6-3BC2C7F9AC3F}"/>
                  </a:ext>
                </a:extLst>
              </p:cNvPr>
              <p:cNvCxnSpPr/>
              <p:nvPr/>
            </p:nvCxnSpPr>
            <p:spPr>
              <a:xfrm>
                <a:off x="3980873" y="3478246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>
                <a:extLst>
                  <a:ext uri="{FF2B5EF4-FFF2-40B4-BE49-F238E27FC236}">
                    <a16:creationId xmlns:a16="http://schemas.microsoft.com/office/drawing/2014/main" id="{31169971-5129-454F-8C6C-F3C0AD99BB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3652427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7EDE2D8C-0C53-4C0F-82A4-2CB552675827}"/>
                  </a:ext>
                </a:extLst>
              </p:cNvPr>
              <p:cNvCxnSpPr/>
              <p:nvPr/>
            </p:nvCxnSpPr>
            <p:spPr>
              <a:xfrm>
                <a:off x="3980873" y="3129884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AB8DBB43-9058-4CB0-980F-3C912EE539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3304065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B307ED4A-6B8E-4953-B863-8A9B32223445}"/>
                  </a:ext>
                </a:extLst>
              </p:cNvPr>
              <p:cNvCxnSpPr/>
              <p:nvPr/>
            </p:nvCxnSpPr>
            <p:spPr>
              <a:xfrm>
                <a:off x="3980873" y="2781522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0CFD152E-6A89-4364-8583-737D97AD4A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2955703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>
                <a:extLst>
                  <a:ext uri="{FF2B5EF4-FFF2-40B4-BE49-F238E27FC236}">
                    <a16:creationId xmlns:a16="http://schemas.microsoft.com/office/drawing/2014/main" id="{F46A2785-015B-40F7-ADAF-3C6E68083E40}"/>
                  </a:ext>
                </a:extLst>
              </p:cNvPr>
              <p:cNvCxnSpPr/>
              <p:nvPr/>
            </p:nvCxnSpPr>
            <p:spPr>
              <a:xfrm>
                <a:off x="3980873" y="2433160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>
                <a:extLst>
                  <a:ext uri="{FF2B5EF4-FFF2-40B4-BE49-F238E27FC236}">
                    <a16:creationId xmlns:a16="http://schemas.microsoft.com/office/drawing/2014/main" id="{B6ABBE24-D488-4F2C-A8F7-13EDFCAAF1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2607341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681861BE-C503-4FEF-9FB1-CA6495266E25}"/>
                  </a:ext>
                </a:extLst>
              </p:cNvPr>
              <p:cNvCxnSpPr/>
              <p:nvPr/>
            </p:nvCxnSpPr>
            <p:spPr>
              <a:xfrm>
                <a:off x="3980873" y="2084798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CD241578-9DA5-41E7-B228-F96DD893A2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2258979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A8ED36E1-3798-4C4E-A512-D4E28683D2F1}"/>
                  </a:ext>
                </a:extLst>
              </p:cNvPr>
              <p:cNvCxnSpPr/>
              <p:nvPr/>
            </p:nvCxnSpPr>
            <p:spPr>
              <a:xfrm>
                <a:off x="3980873" y="1736436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>
                <a:extLst>
                  <a:ext uri="{FF2B5EF4-FFF2-40B4-BE49-F238E27FC236}">
                    <a16:creationId xmlns:a16="http://schemas.microsoft.com/office/drawing/2014/main" id="{2C43733A-3452-49E0-AA32-D9A407707AA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1910617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6AF3ED58-D054-42F2-9600-28CC1C908F81}"/>
                  </a:ext>
                </a:extLst>
              </p:cNvPr>
              <p:cNvCxnSpPr/>
              <p:nvPr/>
            </p:nvCxnSpPr>
            <p:spPr>
              <a:xfrm>
                <a:off x="3980873" y="5220065"/>
                <a:ext cx="295563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>
                <a:extLst>
                  <a:ext uri="{FF2B5EF4-FFF2-40B4-BE49-F238E27FC236}">
                    <a16:creationId xmlns:a16="http://schemas.microsoft.com/office/drawing/2014/main" id="{8B827139-3928-465E-904B-9E4D997F4A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3236" y="5045875"/>
                <a:ext cx="203200" cy="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85C88085-E904-4547-97C7-BF78280A761B}"/>
                </a:ext>
              </a:extLst>
            </p:cNvPr>
            <p:cNvGrpSpPr/>
            <p:nvPr/>
          </p:nvGrpSpPr>
          <p:grpSpPr>
            <a:xfrm>
              <a:off x="7792746" y="1312758"/>
              <a:ext cx="535724" cy="3451376"/>
              <a:chOff x="6348914" y="1312758"/>
              <a:chExt cx="535724" cy="3451376"/>
            </a:xfrm>
          </p:grpSpPr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B503F0A4-105C-470E-84BE-B17B8189FFFB}"/>
                  </a:ext>
                </a:extLst>
              </p:cNvPr>
              <p:cNvSpPr txBox="1"/>
              <p:nvPr/>
            </p:nvSpPr>
            <p:spPr>
              <a:xfrm>
                <a:off x="6348914" y="1312758"/>
                <a:ext cx="5357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bg2">
                        <a:lumMod val="75000"/>
                      </a:schemeClr>
                    </a:solidFill>
                  </a:rPr>
                  <a:t>100</a:t>
                </a:r>
              </a:p>
            </p:txBody>
          </p:sp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9509C279-D7FB-41C6-958C-A21A9634B0CD}"/>
                  </a:ext>
                </a:extLst>
              </p:cNvPr>
              <p:cNvSpPr txBox="1"/>
              <p:nvPr/>
            </p:nvSpPr>
            <p:spPr>
              <a:xfrm>
                <a:off x="6348914" y="1929167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bg2">
                        <a:lumMod val="75000"/>
                      </a:schemeClr>
                    </a:solidFill>
                  </a:rPr>
                  <a:t>80</a:t>
                </a:r>
              </a:p>
            </p:txBody>
          </p:sp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2D5275C9-422C-44A5-BB3F-C00A99A70805}"/>
                  </a:ext>
                </a:extLst>
              </p:cNvPr>
              <p:cNvSpPr txBox="1"/>
              <p:nvPr/>
            </p:nvSpPr>
            <p:spPr>
              <a:xfrm>
                <a:off x="6348914" y="2237372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bg2">
                        <a:lumMod val="75000"/>
                      </a:schemeClr>
                    </a:solidFill>
                  </a:rPr>
                  <a:t>70</a:t>
                </a:r>
              </a:p>
            </p:txBody>
          </p:sp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0253A7A2-A21D-41B1-B937-9178B56EA648}"/>
                  </a:ext>
                </a:extLst>
              </p:cNvPr>
              <p:cNvSpPr txBox="1"/>
              <p:nvPr/>
            </p:nvSpPr>
            <p:spPr>
              <a:xfrm>
                <a:off x="6348914" y="2545577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bg2">
                        <a:lumMod val="75000"/>
                      </a:schemeClr>
                    </a:solidFill>
                  </a:rPr>
                  <a:t>60</a:t>
                </a:r>
              </a:p>
            </p:txBody>
          </p:sp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6CE8ED77-0AB1-4A25-BE99-3B18F03A2507}"/>
                  </a:ext>
                </a:extLst>
              </p:cNvPr>
              <p:cNvSpPr txBox="1"/>
              <p:nvPr/>
            </p:nvSpPr>
            <p:spPr>
              <a:xfrm>
                <a:off x="6348914" y="2853781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bg2">
                        <a:lumMod val="75000"/>
                      </a:schemeClr>
                    </a:solidFill>
                  </a:rPr>
                  <a:t>50</a:t>
                </a:r>
              </a:p>
            </p:txBody>
          </p:sp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98370A89-D51B-4249-8D01-92A072824CF2}"/>
                  </a:ext>
                </a:extLst>
              </p:cNvPr>
              <p:cNvSpPr txBox="1"/>
              <p:nvPr/>
            </p:nvSpPr>
            <p:spPr>
              <a:xfrm>
                <a:off x="6348914" y="3161986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bg2">
                        <a:lumMod val="75000"/>
                      </a:schemeClr>
                    </a:solidFill>
                  </a:rPr>
                  <a:t>40</a:t>
                </a:r>
              </a:p>
            </p:txBody>
          </p:sp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38F8F365-864E-42F3-B065-5918B51834CE}"/>
                  </a:ext>
                </a:extLst>
              </p:cNvPr>
              <p:cNvSpPr txBox="1"/>
              <p:nvPr/>
            </p:nvSpPr>
            <p:spPr>
              <a:xfrm>
                <a:off x="6348914" y="3470191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bg2">
                        <a:lumMod val="75000"/>
                      </a:schemeClr>
                    </a:solidFill>
                  </a:rPr>
                  <a:t>30</a:t>
                </a:r>
              </a:p>
            </p:txBody>
          </p:sp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0439ED82-C282-456B-9B38-0785ABA4DDE4}"/>
                  </a:ext>
                </a:extLst>
              </p:cNvPr>
              <p:cNvSpPr txBox="1"/>
              <p:nvPr/>
            </p:nvSpPr>
            <p:spPr>
              <a:xfrm>
                <a:off x="6348914" y="3778395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bg2">
                        <a:lumMod val="75000"/>
                      </a:schemeClr>
                    </a:solidFill>
                  </a:rPr>
                  <a:t>20</a:t>
                </a:r>
              </a:p>
            </p:txBody>
          </p:sp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044B3E31-34EB-4D61-9E59-58DB9179B51C}"/>
                  </a:ext>
                </a:extLst>
              </p:cNvPr>
              <p:cNvSpPr txBox="1"/>
              <p:nvPr/>
            </p:nvSpPr>
            <p:spPr>
              <a:xfrm>
                <a:off x="6348914" y="4086600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bg2">
                        <a:lumMod val="75000"/>
                      </a:schemeClr>
                    </a:solidFill>
                  </a:rPr>
                  <a:t>10</a:t>
                </a:r>
              </a:p>
            </p:txBody>
          </p:sp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8E101292-86C2-4C36-A013-922C468CF51F}"/>
                  </a:ext>
                </a:extLst>
              </p:cNvPr>
              <p:cNvSpPr txBox="1"/>
              <p:nvPr/>
            </p:nvSpPr>
            <p:spPr>
              <a:xfrm>
                <a:off x="6348914" y="439480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bg2">
                        <a:lumMod val="75000"/>
                      </a:schemeClr>
                    </a:solidFill>
                  </a:rPr>
                  <a:t>0</a:t>
                </a:r>
              </a:p>
            </p:txBody>
          </p:sp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0921A550-F8D5-4633-9139-FCCB0248D613}"/>
                  </a:ext>
                </a:extLst>
              </p:cNvPr>
              <p:cNvSpPr txBox="1"/>
              <p:nvPr/>
            </p:nvSpPr>
            <p:spPr>
              <a:xfrm>
                <a:off x="6348914" y="1620963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bg2">
                        <a:lumMod val="75000"/>
                      </a:schemeClr>
                    </a:solidFill>
                  </a:rPr>
                  <a:t>90</a:t>
                </a:r>
              </a:p>
            </p:txBody>
          </p:sp>
        </p:grpSp>
        <p:graphicFrame>
          <p:nvGraphicFramePr>
            <p:cNvPr id="8" name="Chart 7">
              <a:extLst>
                <a:ext uri="{FF2B5EF4-FFF2-40B4-BE49-F238E27FC236}">
                  <a16:creationId xmlns:a16="http://schemas.microsoft.com/office/drawing/2014/main" id="{0D191D32-7A42-40EC-D8CB-E12F1251F1D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993451399"/>
                </p:ext>
              </p:extLst>
            </p:nvPr>
          </p:nvGraphicFramePr>
          <p:xfrm>
            <a:off x="6599509" y="1395412"/>
            <a:ext cx="858905" cy="34354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28411B6-32EC-4BF2-D1FE-F4025F7651BD}"/>
                </a:ext>
              </a:extLst>
            </p:cNvPr>
            <p:cNvSpPr/>
            <p:nvPr/>
          </p:nvSpPr>
          <p:spPr>
            <a:xfrm>
              <a:off x="6455688" y="4613601"/>
              <a:ext cx="1146545" cy="114654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690AF97E-4007-05CE-82BD-C4ED23BEA571}"/>
                </a:ext>
              </a:extLst>
            </p:cNvPr>
            <p:cNvSpPr/>
            <p:nvPr/>
          </p:nvSpPr>
          <p:spPr>
            <a:xfrm>
              <a:off x="6357326" y="1243734"/>
              <a:ext cx="1343272" cy="4614141"/>
            </a:xfrm>
            <a:custGeom>
              <a:avLst/>
              <a:gdLst>
                <a:gd name="connsiteX0" fmla="*/ 692726 w 1385454"/>
                <a:gd name="connsiteY0" fmla="*/ 193963 h 4759036"/>
                <a:gd name="connsiteX1" fmla="*/ 507998 w 1385454"/>
                <a:gd name="connsiteY1" fmla="*/ 378691 h 4759036"/>
                <a:gd name="connsiteX2" fmla="*/ 507998 w 1385454"/>
                <a:gd name="connsiteY2" fmla="*/ 3623071 h 4759036"/>
                <a:gd name="connsiteX3" fmla="*/ 505776 w 1385454"/>
                <a:gd name="connsiteY3" fmla="*/ 3623761 h 4759036"/>
                <a:gd name="connsiteX4" fmla="*/ 212436 w 1385454"/>
                <a:gd name="connsiteY4" fmla="*/ 4066308 h 4759036"/>
                <a:gd name="connsiteX5" fmla="*/ 692727 w 1385454"/>
                <a:gd name="connsiteY5" fmla="*/ 4546599 h 4759036"/>
                <a:gd name="connsiteX6" fmla="*/ 1173018 w 1385454"/>
                <a:gd name="connsiteY6" fmla="*/ 4066308 h 4759036"/>
                <a:gd name="connsiteX7" fmla="*/ 879678 w 1385454"/>
                <a:gd name="connsiteY7" fmla="*/ 3623761 h 4759036"/>
                <a:gd name="connsiteX8" fmla="*/ 877454 w 1385454"/>
                <a:gd name="connsiteY8" fmla="*/ 3623071 h 4759036"/>
                <a:gd name="connsiteX9" fmla="*/ 877454 w 1385454"/>
                <a:gd name="connsiteY9" fmla="*/ 378691 h 4759036"/>
                <a:gd name="connsiteX10" fmla="*/ 692726 w 1385454"/>
                <a:gd name="connsiteY10" fmla="*/ 193963 h 4759036"/>
                <a:gd name="connsiteX11" fmla="*/ 692728 w 1385454"/>
                <a:gd name="connsiteY11" fmla="*/ 0 h 4759036"/>
                <a:gd name="connsiteX12" fmla="*/ 1036783 w 1385454"/>
                <a:gd name="connsiteY12" fmla="*/ 344055 h 4759036"/>
                <a:gd name="connsiteX13" fmla="*/ 1036782 w 1385454"/>
                <a:gd name="connsiteY13" fmla="*/ 3468411 h 4759036"/>
                <a:gd name="connsiteX14" fmla="*/ 1080038 w 1385454"/>
                <a:gd name="connsiteY14" fmla="*/ 3491889 h 4759036"/>
                <a:gd name="connsiteX15" fmla="*/ 1385454 w 1385454"/>
                <a:gd name="connsiteY15" fmla="*/ 4066309 h 4759036"/>
                <a:gd name="connsiteX16" fmla="*/ 692727 w 1385454"/>
                <a:gd name="connsiteY16" fmla="*/ 4759036 h 4759036"/>
                <a:gd name="connsiteX17" fmla="*/ 0 w 1385454"/>
                <a:gd name="connsiteY17" fmla="*/ 4066309 h 4759036"/>
                <a:gd name="connsiteX18" fmla="*/ 305417 w 1385454"/>
                <a:gd name="connsiteY18" fmla="*/ 3491889 h 4759036"/>
                <a:gd name="connsiteX19" fmla="*/ 348673 w 1385454"/>
                <a:gd name="connsiteY19" fmla="*/ 3468410 h 4759036"/>
                <a:gd name="connsiteX20" fmla="*/ 348673 w 1385454"/>
                <a:gd name="connsiteY20" fmla="*/ 344055 h 4759036"/>
                <a:gd name="connsiteX21" fmla="*/ 692728 w 1385454"/>
                <a:gd name="connsiteY21" fmla="*/ 0 h 475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85454" h="4759036">
                  <a:moveTo>
                    <a:pt x="692726" y="193963"/>
                  </a:moveTo>
                  <a:cubicBezTo>
                    <a:pt x="590704" y="193963"/>
                    <a:pt x="507998" y="276669"/>
                    <a:pt x="507998" y="378691"/>
                  </a:cubicBezTo>
                  <a:lnTo>
                    <a:pt x="507998" y="3623071"/>
                  </a:lnTo>
                  <a:lnTo>
                    <a:pt x="505776" y="3623761"/>
                  </a:lnTo>
                  <a:cubicBezTo>
                    <a:pt x="333393" y="3696673"/>
                    <a:pt x="212436" y="3867366"/>
                    <a:pt x="212436" y="4066308"/>
                  </a:cubicBezTo>
                  <a:cubicBezTo>
                    <a:pt x="212436" y="4331565"/>
                    <a:pt x="427470" y="4546599"/>
                    <a:pt x="692727" y="4546599"/>
                  </a:cubicBezTo>
                  <a:cubicBezTo>
                    <a:pt x="957984" y="4546599"/>
                    <a:pt x="1173018" y="4331565"/>
                    <a:pt x="1173018" y="4066308"/>
                  </a:cubicBezTo>
                  <a:cubicBezTo>
                    <a:pt x="1173018" y="3867366"/>
                    <a:pt x="1052062" y="3696673"/>
                    <a:pt x="879678" y="3623761"/>
                  </a:cubicBezTo>
                  <a:lnTo>
                    <a:pt x="877454" y="3623071"/>
                  </a:lnTo>
                  <a:lnTo>
                    <a:pt x="877454" y="378691"/>
                  </a:lnTo>
                  <a:cubicBezTo>
                    <a:pt x="877454" y="276669"/>
                    <a:pt x="794748" y="193963"/>
                    <a:pt x="692726" y="193963"/>
                  </a:cubicBezTo>
                  <a:close/>
                  <a:moveTo>
                    <a:pt x="692728" y="0"/>
                  </a:moveTo>
                  <a:cubicBezTo>
                    <a:pt x="882744" y="0"/>
                    <a:pt x="1036783" y="154039"/>
                    <a:pt x="1036783" y="344055"/>
                  </a:cubicBezTo>
                  <a:lnTo>
                    <a:pt x="1036782" y="3468411"/>
                  </a:lnTo>
                  <a:lnTo>
                    <a:pt x="1080038" y="3491889"/>
                  </a:lnTo>
                  <a:cubicBezTo>
                    <a:pt x="1264304" y="3616377"/>
                    <a:pt x="1385454" y="3827195"/>
                    <a:pt x="1385454" y="4066309"/>
                  </a:cubicBezTo>
                  <a:cubicBezTo>
                    <a:pt x="1385454" y="4448892"/>
                    <a:pt x="1075310" y="4759036"/>
                    <a:pt x="692727" y="4759036"/>
                  </a:cubicBezTo>
                  <a:cubicBezTo>
                    <a:pt x="310144" y="4759036"/>
                    <a:pt x="0" y="4448892"/>
                    <a:pt x="0" y="4066309"/>
                  </a:cubicBezTo>
                  <a:cubicBezTo>
                    <a:pt x="0" y="3827195"/>
                    <a:pt x="121150" y="3616377"/>
                    <a:pt x="305417" y="3491889"/>
                  </a:cubicBezTo>
                  <a:lnTo>
                    <a:pt x="348673" y="3468410"/>
                  </a:lnTo>
                  <a:lnTo>
                    <a:pt x="348673" y="344055"/>
                  </a:lnTo>
                  <a:cubicBezTo>
                    <a:pt x="348673" y="154039"/>
                    <a:pt x="502712" y="0"/>
                    <a:pt x="6927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254000" dist="889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98428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8498</TotalTime>
  <Words>597</Words>
  <Application>Microsoft Office PowerPoint</Application>
  <PresentationFormat>Widescreen</PresentationFormat>
  <Paragraphs>101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Thermometer Chart – Slide Template</vt:lpstr>
      <vt:lpstr>Thermometer Chart – Slide Template</vt:lpstr>
      <vt:lpstr>Thermometer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Data-Driven Thermometer Chart for PowerPoint</dc:title>
  <dc:creator>PresentationGO.com</dc:creator>
  <dc:description>© Copyright PresentationGO.com</dc:description>
  <cp:lastModifiedBy>Christophe Barroche</cp:lastModifiedBy>
  <cp:revision>2</cp:revision>
  <dcterms:created xsi:type="dcterms:W3CDTF">2014-11-26T05:14:11Z</dcterms:created>
  <dcterms:modified xsi:type="dcterms:W3CDTF">2023-08-11T18:13:56Z</dcterms:modified>
  <cp:category>Charts &amp; Diagrams</cp:category>
</cp:coreProperties>
</file>