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272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12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ADF25BA-3564-F8CC-8BA6-D6120388F9E6}"/>
              </a:ext>
            </a:extLst>
          </p:cNvPr>
          <p:cNvSpPr/>
          <p:nvPr/>
        </p:nvSpPr>
        <p:spPr>
          <a:xfrm>
            <a:off x="8653156" y="1788331"/>
            <a:ext cx="1229723" cy="269319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9" name="Graphic 8" descr="Bullseye with solid fill">
            <a:extLst>
              <a:ext uri="{FF2B5EF4-FFF2-40B4-BE49-F238E27FC236}">
                <a16:creationId xmlns:a16="http://schemas.microsoft.com/office/drawing/2014/main" id="{EAF23FBD-DC8B-F93A-B135-B922799B88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18916" y="1899329"/>
            <a:ext cx="698203" cy="69820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C3E4A9D-7CE2-83D5-1088-155EFBDFE8DC}"/>
              </a:ext>
            </a:extLst>
          </p:cNvPr>
          <p:cNvSpPr/>
          <p:nvPr/>
        </p:nvSpPr>
        <p:spPr>
          <a:xfrm>
            <a:off x="5481138" y="2682145"/>
            <a:ext cx="1229723" cy="179937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" name="Graphic 9" descr="Gears with solid fill">
            <a:extLst>
              <a:ext uri="{FF2B5EF4-FFF2-40B4-BE49-F238E27FC236}">
                <a16:creationId xmlns:a16="http://schemas.microsoft.com/office/drawing/2014/main" id="{560CFE5C-3BA2-68C9-6712-4351E03BBE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46898" y="2778272"/>
            <a:ext cx="698203" cy="69820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0D9EA7C-94F8-493C-3A6B-81CA79EFD2D4}"/>
              </a:ext>
            </a:extLst>
          </p:cNvPr>
          <p:cNvSpPr/>
          <p:nvPr/>
        </p:nvSpPr>
        <p:spPr>
          <a:xfrm>
            <a:off x="2309121" y="1147017"/>
            <a:ext cx="1229723" cy="3334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1" name="Graphic 10" descr="Lightbulb with solid fill">
            <a:extLst>
              <a:ext uri="{FF2B5EF4-FFF2-40B4-BE49-F238E27FC236}">
                <a16:creationId xmlns:a16="http://schemas.microsoft.com/office/drawing/2014/main" id="{74537216-5355-28CA-8B26-E2911024D3C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574881" y="1310133"/>
            <a:ext cx="698203" cy="6982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Shopping Cart – Slide Template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C3DCC198-9CE1-1106-4D41-D819E9257646}"/>
              </a:ext>
            </a:extLst>
          </p:cNvPr>
          <p:cNvSpPr/>
          <p:nvPr/>
        </p:nvSpPr>
        <p:spPr>
          <a:xfrm>
            <a:off x="1607906" y="3193748"/>
            <a:ext cx="2313977" cy="17993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8" h="21600" extrusionOk="0">
                <a:moveTo>
                  <a:pt x="21403" y="4106"/>
                </a:moveTo>
                <a:cubicBezTo>
                  <a:pt x="21248" y="3815"/>
                  <a:pt x="20980" y="3633"/>
                  <a:pt x="20698" y="3633"/>
                </a:cubicBezTo>
                <a:lnTo>
                  <a:pt x="4004" y="3633"/>
                </a:lnTo>
                <a:lnTo>
                  <a:pt x="3666" y="1562"/>
                </a:lnTo>
                <a:cubicBezTo>
                  <a:pt x="3511" y="654"/>
                  <a:pt x="2890" y="0"/>
                  <a:pt x="2157" y="0"/>
                </a:cubicBezTo>
                <a:lnTo>
                  <a:pt x="296" y="0"/>
                </a:lnTo>
                <a:cubicBezTo>
                  <a:pt x="141" y="0"/>
                  <a:pt x="0" y="164"/>
                  <a:pt x="0" y="381"/>
                </a:cubicBezTo>
                <a:cubicBezTo>
                  <a:pt x="0" y="581"/>
                  <a:pt x="127" y="763"/>
                  <a:pt x="296" y="763"/>
                </a:cubicBezTo>
                <a:lnTo>
                  <a:pt x="2157" y="763"/>
                </a:lnTo>
                <a:cubicBezTo>
                  <a:pt x="2608" y="763"/>
                  <a:pt x="3003" y="1181"/>
                  <a:pt x="3088" y="1744"/>
                </a:cubicBezTo>
                <a:lnTo>
                  <a:pt x="4780" y="11954"/>
                </a:lnTo>
                <a:cubicBezTo>
                  <a:pt x="4780" y="11972"/>
                  <a:pt x="4794" y="12008"/>
                  <a:pt x="4794" y="12026"/>
                </a:cubicBezTo>
                <a:lnTo>
                  <a:pt x="5217" y="14624"/>
                </a:lnTo>
                <a:cubicBezTo>
                  <a:pt x="5344" y="15351"/>
                  <a:pt x="5851" y="15896"/>
                  <a:pt x="6429" y="15896"/>
                </a:cubicBezTo>
                <a:lnTo>
                  <a:pt x="15114" y="15896"/>
                </a:lnTo>
                <a:cubicBezTo>
                  <a:pt x="15114" y="15896"/>
                  <a:pt x="15114" y="15896"/>
                  <a:pt x="15114" y="15896"/>
                </a:cubicBezTo>
                <a:cubicBezTo>
                  <a:pt x="15114" y="15896"/>
                  <a:pt x="15114" y="15896"/>
                  <a:pt x="15114" y="15896"/>
                </a:cubicBezTo>
                <a:lnTo>
                  <a:pt x="18047" y="15896"/>
                </a:lnTo>
                <a:lnTo>
                  <a:pt x="17835" y="16768"/>
                </a:lnTo>
                <a:cubicBezTo>
                  <a:pt x="17680" y="17404"/>
                  <a:pt x="17229" y="17821"/>
                  <a:pt x="16708" y="17821"/>
                </a:cubicBezTo>
                <a:lnTo>
                  <a:pt x="5767" y="17821"/>
                </a:lnTo>
                <a:cubicBezTo>
                  <a:pt x="5611" y="17821"/>
                  <a:pt x="5470" y="17985"/>
                  <a:pt x="5470" y="18203"/>
                </a:cubicBezTo>
                <a:cubicBezTo>
                  <a:pt x="5470" y="18421"/>
                  <a:pt x="5597" y="18584"/>
                  <a:pt x="5767" y="18584"/>
                </a:cubicBezTo>
                <a:lnTo>
                  <a:pt x="7078" y="18584"/>
                </a:lnTo>
                <a:cubicBezTo>
                  <a:pt x="6895" y="18893"/>
                  <a:pt x="6782" y="19293"/>
                  <a:pt x="6782" y="19711"/>
                </a:cubicBezTo>
                <a:cubicBezTo>
                  <a:pt x="6782" y="20746"/>
                  <a:pt x="7444" y="21600"/>
                  <a:pt x="8248" y="21600"/>
                </a:cubicBezTo>
                <a:cubicBezTo>
                  <a:pt x="9052" y="21600"/>
                  <a:pt x="9714" y="20746"/>
                  <a:pt x="9714" y="19711"/>
                </a:cubicBezTo>
                <a:cubicBezTo>
                  <a:pt x="9714" y="19293"/>
                  <a:pt x="9602" y="18893"/>
                  <a:pt x="9418" y="18584"/>
                </a:cubicBezTo>
                <a:lnTo>
                  <a:pt x="14438" y="18584"/>
                </a:lnTo>
                <a:cubicBezTo>
                  <a:pt x="14254" y="18893"/>
                  <a:pt x="14142" y="19293"/>
                  <a:pt x="14142" y="19711"/>
                </a:cubicBezTo>
                <a:cubicBezTo>
                  <a:pt x="14142" y="20746"/>
                  <a:pt x="14804" y="21600"/>
                  <a:pt x="15608" y="21600"/>
                </a:cubicBezTo>
                <a:cubicBezTo>
                  <a:pt x="16411" y="21600"/>
                  <a:pt x="17074" y="20746"/>
                  <a:pt x="17074" y="19711"/>
                </a:cubicBezTo>
                <a:cubicBezTo>
                  <a:pt x="17074" y="19275"/>
                  <a:pt x="16961" y="18893"/>
                  <a:pt x="16778" y="18566"/>
                </a:cubicBezTo>
                <a:cubicBezTo>
                  <a:pt x="17525" y="18530"/>
                  <a:pt x="18174" y="17912"/>
                  <a:pt x="18400" y="16986"/>
                </a:cubicBezTo>
                <a:lnTo>
                  <a:pt x="18738" y="15623"/>
                </a:lnTo>
                <a:lnTo>
                  <a:pt x="21515" y="5123"/>
                </a:lnTo>
                <a:cubicBezTo>
                  <a:pt x="21600" y="4760"/>
                  <a:pt x="21558" y="4378"/>
                  <a:pt x="21403" y="4106"/>
                </a:cubicBezTo>
                <a:close/>
                <a:moveTo>
                  <a:pt x="9136" y="19674"/>
                </a:moveTo>
                <a:cubicBezTo>
                  <a:pt x="9136" y="20292"/>
                  <a:pt x="8741" y="20801"/>
                  <a:pt x="8262" y="20801"/>
                </a:cubicBezTo>
                <a:cubicBezTo>
                  <a:pt x="7783" y="20801"/>
                  <a:pt x="7388" y="20292"/>
                  <a:pt x="7388" y="19674"/>
                </a:cubicBezTo>
                <a:cubicBezTo>
                  <a:pt x="7388" y="19057"/>
                  <a:pt x="7783" y="18548"/>
                  <a:pt x="8262" y="18548"/>
                </a:cubicBezTo>
                <a:cubicBezTo>
                  <a:pt x="8741" y="18548"/>
                  <a:pt x="9136" y="19039"/>
                  <a:pt x="9136" y="19674"/>
                </a:cubicBezTo>
                <a:close/>
                <a:moveTo>
                  <a:pt x="15622" y="20801"/>
                </a:moveTo>
                <a:cubicBezTo>
                  <a:pt x="15143" y="20801"/>
                  <a:pt x="14748" y="20292"/>
                  <a:pt x="14748" y="19674"/>
                </a:cubicBezTo>
                <a:cubicBezTo>
                  <a:pt x="14748" y="19057"/>
                  <a:pt x="15143" y="18548"/>
                  <a:pt x="15622" y="18548"/>
                </a:cubicBezTo>
                <a:cubicBezTo>
                  <a:pt x="16101" y="18548"/>
                  <a:pt x="16496" y="19057"/>
                  <a:pt x="16496" y="19674"/>
                </a:cubicBezTo>
                <a:cubicBezTo>
                  <a:pt x="16496" y="20292"/>
                  <a:pt x="16101" y="20801"/>
                  <a:pt x="15622" y="20801"/>
                </a:cubicBezTo>
                <a:close/>
                <a:moveTo>
                  <a:pt x="19260" y="11281"/>
                </a:moveTo>
                <a:lnTo>
                  <a:pt x="16256" y="11281"/>
                </a:lnTo>
                <a:lnTo>
                  <a:pt x="16863" y="8211"/>
                </a:lnTo>
                <a:lnTo>
                  <a:pt x="20077" y="8211"/>
                </a:lnTo>
                <a:lnTo>
                  <a:pt x="19260" y="11281"/>
                </a:lnTo>
                <a:close/>
                <a:moveTo>
                  <a:pt x="18258" y="15115"/>
                </a:moveTo>
                <a:lnTo>
                  <a:pt x="15509" y="15115"/>
                </a:lnTo>
                <a:lnTo>
                  <a:pt x="16115" y="12044"/>
                </a:lnTo>
                <a:lnTo>
                  <a:pt x="19076" y="12044"/>
                </a:lnTo>
                <a:lnTo>
                  <a:pt x="18258" y="15115"/>
                </a:lnTo>
                <a:close/>
                <a:moveTo>
                  <a:pt x="12633" y="15115"/>
                </a:moveTo>
                <a:lnTo>
                  <a:pt x="12633" y="12044"/>
                </a:lnTo>
                <a:lnTo>
                  <a:pt x="15509" y="12044"/>
                </a:lnTo>
                <a:lnTo>
                  <a:pt x="14903" y="15115"/>
                </a:lnTo>
                <a:lnTo>
                  <a:pt x="12633" y="15115"/>
                </a:lnTo>
                <a:close/>
                <a:moveTo>
                  <a:pt x="9461" y="15115"/>
                </a:moveTo>
                <a:lnTo>
                  <a:pt x="9080" y="12044"/>
                </a:lnTo>
                <a:lnTo>
                  <a:pt x="12055" y="12044"/>
                </a:lnTo>
                <a:lnTo>
                  <a:pt x="12055" y="15115"/>
                </a:lnTo>
                <a:lnTo>
                  <a:pt x="9461" y="15115"/>
                </a:lnTo>
                <a:close/>
                <a:moveTo>
                  <a:pt x="4766" y="8211"/>
                </a:moveTo>
                <a:lnTo>
                  <a:pt x="8022" y="8211"/>
                </a:lnTo>
                <a:lnTo>
                  <a:pt x="8403" y="11281"/>
                </a:lnTo>
                <a:lnTo>
                  <a:pt x="5273" y="11281"/>
                </a:lnTo>
                <a:lnTo>
                  <a:pt x="4766" y="8211"/>
                </a:lnTo>
                <a:close/>
                <a:moveTo>
                  <a:pt x="8601" y="8211"/>
                </a:moveTo>
                <a:lnTo>
                  <a:pt x="12055" y="8211"/>
                </a:lnTo>
                <a:lnTo>
                  <a:pt x="12055" y="11281"/>
                </a:lnTo>
                <a:lnTo>
                  <a:pt x="8981" y="11281"/>
                </a:lnTo>
                <a:lnTo>
                  <a:pt x="8601" y="8211"/>
                </a:lnTo>
                <a:close/>
                <a:moveTo>
                  <a:pt x="8516" y="7466"/>
                </a:moveTo>
                <a:lnTo>
                  <a:pt x="8135" y="4396"/>
                </a:lnTo>
                <a:lnTo>
                  <a:pt x="12055" y="4396"/>
                </a:lnTo>
                <a:lnTo>
                  <a:pt x="12055" y="7466"/>
                </a:lnTo>
                <a:lnTo>
                  <a:pt x="8516" y="7466"/>
                </a:lnTo>
                <a:close/>
                <a:moveTo>
                  <a:pt x="15650" y="11281"/>
                </a:moveTo>
                <a:lnTo>
                  <a:pt x="12633" y="11281"/>
                </a:lnTo>
                <a:lnTo>
                  <a:pt x="12633" y="8211"/>
                </a:lnTo>
                <a:lnTo>
                  <a:pt x="16256" y="8211"/>
                </a:lnTo>
                <a:lnTo>
                  <a:pt x="15650" y="11281"/>
                </a:lnTo>
                <a:close/>
                <a:moveTo>
                  <a:pt x="12633" y="7466"/>
                </a:moveTo>
                <a:lnTo>
                  <a:pt x="12633" y="4396"/>
                </a:lnTo>
                <a:lnTo>
                  <a:pt x="17018" y="4396"/>
                </a:lnTo>
                <a:lnTo>
                  <a:pt x="16411" y="7466"/>
                </a:lnTo>
                <a:lnTo>
                  <a:pt x="12633" y="7466"/>
                </a:lnTo>
                <a:close/>
                <a:moveTo>
                  <a:pt x="7543" y="4378"/>
                </a:moveTo>
                <a:lnTo>
                  <a:pt x="7924" y="7448"/>
                </a:lnTo>
                <a:lnTo>
                  <a:pt x="4639" y="7448"/>
                </a:lnTo>
                <a:lnTo>
                  <a:pt x="4131" y="4378"/>
                </a:lnTo>
                <a:lnTo>
                  <a:pt x="7543" y="4378"/>
                </a:lnTo>
                <a:close/>
                <a:moveTo>
                  <a:pt x="5795" y="14424"/>
                </a:moveTo>
                <a:lnTo>
                  <a:pt x="5400" y="12026"/>
                </a:lnTo>
                <a:lnTo>
                  <a:pt x="8488" y="12026"/>
                </a:lnTo>
                <a:lnTo>
                  <a:pt x="8868" y="15096"/>
                </a:lnTo>
                <a:lnTo>
                  <a:pt x="6443" y="15096"/>
                </a:lnTo>
                <a:cubicBezTo>
                  <a:pt x="6133" y="15115"/>
                  <a:pt x="5865" y="14824"/>
                  <a:pt x="5795" y="14424"/>
                </a:cubicBezTo>
                <a:close/>
                <a:moveTo>
                  <a:pt x="20966" y="4850"/>
                </a:moveTo>
                <a:lnTo>
                  <a:pt x="20275" y="7448"/>
                </a:lnTo>
                <a:lnTo>
                  <a:pt x="17004" y="7448"/>
                </a:lnTo>
                <a:lnTo>
                  <a:pt x="17610" y="4378"/>
                </a:lnTo>
                <a:lnTo>
                  <a:pt x="20684" y="4378"/>
                </a:lnTo>
                <a:cubicBezTo>
                  <a:pt x="20768" y="4378"/>
                  <a:pt x="20853" y="4433"/>
                  <a:pt x="20909" y="4523"/>
                </a:cubicBezTo>
                <a:cubicBezTo>
                  <a:pt x="20980" y="4632"/>
                  <a:pt x="20994" y="4741"/>
                  <a:pt x="20966" y="485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AF3766FE-CD46-3BCE-8970-4974A288D138}"/>
              </a:ext>
            </a:extLst>
          </p:cNvPr>
          <p:cNvSpPr/>
          <p:nvPr/>
        </p:nvSpPr>
        <p:spPr>
          <a:xfrm>
            <a:off x="4786612" y="3193748"/>
            <a:ext cx="2313977" cy="17993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8" h="21600" extrusionOk="0">
                <a:moveTo>
                  <a:pt x="21403" y="4106"/>
                </a:moveTo>
                <a:cubicBezTo>
                  <a:pt x="21248" y="3815"/>
                  <a:pt x="20980" y="3633"/>
                  <a:pt x="20698" y="3633"/>
                </a:cubicBezTo>
                <a:lnTo>
                  <a:pt x="4004" y="3633"/>
                </a:lnTo>
                <a:lnTo>
                  <a:pt x="3666" y="1562"/>
                </a:lnTo>
                <a:cubicBezTo>
                  <a:pt x="3511" y="654"/>
                  <a:pt x="2890" y="0"/>
                  <a:pt x="2157" y="0"/>
                </a:cubicBezTo>
                <a:lnTo>
                  <a:pt x="296" y="0"/>
                </a:lnTo>
                <a:cubicBezTo>
                  <a:pt x="141" y="0"/>
                  <a:pt x="0" y="164"/>
                  <a:pt x="0" y="381"/>
                </a:cubicBezTo>
                <a:cubicBezTo>
                  <a:pt x="0" y="581"/>
                  <a:pt x="127" y="763"/>
                  <a:pt x="296" y="763"/>
                </a:cubicBezTo>
                <a:lnTo>
                  <a:pt x="2157" y="763"/>
                </a:lnTo>
                <a:cubicBezTo>
                  <a:pt x="2608" y="763"/>
                  <a:pt x="3003" y="1181"/>
                  <a:pt x="3088" y="1744"/>
                </a:cubicBezTo>
                <a:lnTo>
                  <a:pt x="4780" y="11954"/>
                </a:lnTo>
                <a:cubicBezTo>
                  <a:pt x="4780" y="11972"/>
                  <a:pt x="4794" y="12008"/>
                  <a:pt x="4794" y="12026"/>
                </a:cubicBezTo>
                <a:lnTo>
                  <a:pt x="5217" y="14624"/>
                </a:lnTo>
                <a:cubicBezTo>
                  <a:pt x="5344" y="15351"/>
                  <a:pt x="5851" y="15896"/>
                  <a:pt x="6429" y="15896"/>
                </a:cubicBezTo>
                <a:lnTo>
                  <a:pt x="15114" y="15896"/>
                </a:lnTo>
                <a:cubicBezTo>
                  <a:pt x="15114" y="15896"/>
                  <a:pt x="15114" y="15896"/>
                  <a:pt x="15114" y="15896"/>
                </a:cubicBezTo>
                <a:cubicBezTo>
                  <a:pt x="15114" y="15896"/>
                  <a:pt x="15114" y="15896"/>
                  <a:pt x="15114" y="15896"/>
                </a:cubicBezTo>
                <a:lnTo>
                  <a:pt x="18047" y="15896"/>
                </a:lnTo>
                <a:lnTo>
                  <a:pt x="17835" y="16768"/>
                </a:lnTo>
                <a:cubicBezTo>
                  <a:pt x="17680" y="17404"/>
                  <a:pt x="17229" y="17821"/>
                  <a:pt x="16708" y="17821"/>
                </a:cubicBezTo>
                <a:lnTo>
                  <a:pt x="5767" y="17821"/>
                </a:lnTo>
                <a:cubicBezTo>
                  <a:pt x="5611" y="17821"/>
                  <a:pt x="5470" y="17985"/>
                  <a:pt x="5470" y="18203"/>
                </a:cubicBezTo>
                <a:cubicBezTo>
                  <a:pt x="5470" y="18421"/>
                  <a:pt x="5597" y="18584"/>
                  <a:pt x="5767" y="18584"/>
                </a:cubicBezTo>
                <a:lnTo>
                  <a:pt x="7078" y="18584"/>
                </a:lnTo>
                <a:cubicBezTo>
                  <a:pt x="6895" y="18893"/>
                  <a:pt x="6782" y="19293"/>
                  <a:pt x="6782" y="19711"/>
                </a:cubicBezTo>
                <a:cubicBezTo>
                  <a:pt x="6782" y="20746"/>
                  <a:pt x="7444" y="21600"/>
                  <a:pt x="8248" y="21600"/>
                </a:cubicBezTo>
                <a:cubicBezTo>
                  <a:pt x="9052" y="21600"/>
                  <a:pt x="9714" y="20746"/>
                  <a:pt x="9714" y="19711"/>
                </a:cubicBezTo>
                <a:cubicBezTo>
                  <a:pt x="9714" y="19293"/>
                  <a:pt x="9602" y="18893"/>
                  <a:pt x="9418" y="18584"/>
                </a:cubicBezTo>
                <a:lnTo>
                  <a:pt x="14438" y="18584"/>
                </a:lnTo>
                <a:cubicBezTo>
                  <a:pt x="14254" y="18893"/>
                  <a:pt x="14142" y="19293"/>
                  <a:pt x="14142" y="19711"/>
                </a:cubicBezTo>
                <a:cubicBezTo>
                  <a:pt x="14142" y="20746"/>
                  <a:pt x="14804" y="21600"/>
                  <a:pt x="15608" y="21600"/>
                </a:cubicBezTo>
                <a:cubicBezTo>
                  <a:pt x="16411" y="21600"/>
                  <a:pt x="17074" y="20746"/>
                  <a:pt x="17074" y="19711"/>
                </a:cubicBezTo>
                <a:cubicBezTo>
                  <a:pt x="17074" y="19275"/>
                  <a:pt x="16961" y="18893"/>
                  <a:pt x="16778" y="18566"/>
                </a:cubicBezTo>
                <a:cubicBezTo>
                  <a:pt x="17525" y="18530"/>
                  <a:pt x="18174" y="17912"/>
                  <a:pt x="18400" y="16986"/>
                </a:cubicBezTo>
                <a:lnTo>
                  <a:pt x="18738" y="15623"/>
                </a:lnTo>
                <a:lnTo>
                  <a:pt x="21515" y="5123"/>
                </a:lnTo>
                <a:cubicBezTo>
                  <a:pt x="21600" y="4760"/>
                  <a:pt x="21558" y="4378"/>
                  <a:pt x="21403" y="4106"/>
                </a:cubicBezTo>
                <a:close/>
                <a:moveTo>
                  <a:pt x="9136" y="19674"/>
                </a:moveTo>
                <a:cubicBezTo>
                  <a:pt x="9136" y="20292"/>
                  <a:pt x="8741" y="20801"/>
                  <a:pt x="8262" y="20801"/>
                </a:cubicBezTo>
                <a:cubicBezTo>
                  <a:pt x="7783" y="20801"/>
                  <a:pt x="7388" y="20292"/>
                  <a:pt x="7388" y="19674"/>
                </a:cubicBezTo>
                <a:cubicBezTo>
                  <a:pt x="7388" y="19057"/>
                  <a:pt x="7783" y="18548"/>
                  <a:pt x="8262" y="18548"/>
                </a:cubicBezTo>
                <a:cubicBezTo>
                  <a:pt x="8741" y="18548"/>
                  <a:pt x="9136" y="19039"/>
                  <a:pt x="9136" y="19674"/>
                </a:cubicBezTo>
                <a:close/>
                <a:moveTo>
                  <a:pt x="15622" y="20801"/>
                </a:moveTo>
                <a:cubicBezTo>
                  <a:pt x="15143" y="20801"/>
                  <a:pt x="14748" y="20292"/>
                  <a:pt x="14748" y="19674"/>
                </a:cubicBezTo>
                <a:cubicBezTo>
                  <a:pt x="14748" y="19057"/>
                  <a:pt x="15143" y="18548"/>
                  <a:pt x="15622" y="18548"/>
                </a:cubicBezTo>
                <a:cubicBezTo>
                  <a:pt x="16101" y="18548"/>
                  <a:pt x="16496" y="19057"/>
                  <a:pt x="16496" y="19674"/>
                </a:cubicBezTo>
                <a:cubicBezTo>
                  <a:pt x="16496" y="20292"/>
                  <a:pt x="16101" y="20801"/>
                  <a:pt x="15622" y="20801"/>
                </a:cubicBezTo>
                <a:close/>
                <a:moveTo>
                  <a:pt x="19260" y="11281"/>
                </a:moveTo>
                <a:lnTo>
                  <a:pt x="16256" y="11281"/>
                </a:lnTo>
                <a:lnTo>
                  <a:pt x="16863" y="8211"/>
                </a:lnTo>
                <a:lnTo>
                  <a:pt x="20077" y="8211"/>
                </a:lnTo>
                <a:lnTo>
                  <a:pt x="19260" y="11281"/>
                </a:lnTo>
                <a:close/>
                <a:moveTo>
                  <a:pt x="18258" y="15115"/>
                </a:moveTo>
                <a:lnTo>
                  <a:pt x="15509" y="15115"/>
                </a:lnTo>
                <a:lnTo>
                  <a:pt x="16115" y="12044"/>
                </a:lnTo>
                <a:lnTo>
                  <a:pt x="19076" y="12044"/>
                </a:lnTo>
                <a:lnTo>
                  <a:pt x="18258" y="15115"/>
                </a:lnTo>
                <a:close/>
                <a:moveTo>
                  <a:pt x="12633" y="15115"/>
                </a:moveTo>
                <a:lnTo>
                  <a:pt x="12633" y="12044"/>
                </a:lnTo>
                <a:lnTo>
                  <a:pt x="15509" y="12044"/>
                </a:lnTo>
                <a:lnTo>
                  <a:pt x="14903" y="15115"/>
                </a:lnTo>
                <a:lnTo>
                  <a:pt x="12633" y="15115"/>
                </a:lnTo>
                <a:close/>
                <a:moveTo>
                  <a:pt x="9461" y="15115"/>
                </a:moveTo>
                <a:lnTo>
                  <a:pt x="9080" y="12044"/>
                </a:lnTo>
                <a:lnTo>
                  <a:pt x="12055" y="12044"/>
                </a:lnTo>
                <a:lnTo>
                  <a:pt x="12055" y="15115"/>
                </a:lnTo>
                <a:lnTo>
                  <a:pt x="9461" y="15115"/>
                </a:lnTo>
                <a:close/>
                <a:moveTo>
                  <a:pt x="4766" y="8211"/>
                </a:moveTo>
                <a:lnTo>
                  <a:pt x="8022" y="8211"/>
                </a:lnTo>
                <a:lnTo>
                  <a:pt x="8403" y="11281"/>
                </a:lnTo>
                <a:lnTo>
                  <a:pt x="5273" y="11281"/>
                </a:lnTo>
                <a:lnTo>
                  <a:pt x="4766" y="8211"/>
                </a:lnTo>
                <a:close/>
                <a:moveTo>
                  <a:pt x="8601" y="8211"/>
                </a:moveTo>
                <a:lnTo>
                  <a:pt x="12055" y="8211"/>
                </a:lnTo>
                <a:lnTo>
                  <a:pt x="12055" y="11281"/>
                </a:lnTo>
                <a:lnTo>
                  <a:pt x="8981" y="11281"/>
                </a:lnTo>
                <a:lnTo>
                  <a:pt x="8601" y="8211"/>
                </a:lnTo>
                <a:close/>
                <a:moveTo>
                  <a:pt x="8516" y="7466"/>
                </a:moveTo>
                <a:lnTo>
                  <a:pt x="8135" y="4396"/>
                </a:lnTo>
                <a:lnTo>
                  <a:pt x="12055" y="4396"/>
                </a:lnTo>
                <a:lnTo>
                  <a:pt x="12055" y="7466"/>
                </a:lnTo>
                <a:lnTo>
                  <a:pt x="8516" y="7466"/>
                </a:lnTo>
                <a:close/>
                <a:moveTo>
                  <a:pt x="15650" y="11281"/>
                </a:moveTo>
                <a:lnTo>
                  <a:pt x="12633" y="11281"/>
                </a:lnTo>
                <a:lnTo>
                  <a:pt x="12633" y="8211"/>
                </a:lnTo>
                <a:lnTo>
                  <a:pt x="16256" y="8211"/>
                </a:lnTo>
                <a:lnTo>
                  <a:pt x="15650" y="11281"/>
                </a:lnTo>
                <a:close/>
                <a:moveTo>
                  <a:pt x="12633" y="7466"/>
                </a:moveTo>
                <a:lnTo>
                  <a:pt x="12633" y="4396"/>
                </a:lnTo>
                <a:lnTo>
                  <a:pt x="17018" y="4396"/>
                </a:lnTo>
                <a:lnTo>
                  <a:pt x="16411" y="7466"/>
                </a:lnTo>
                <a:lnTo>
                  <a:pt x="12633" y="7466"/>
                </a:lnTo>
                <a:close/>
                <a:moveTo>
                  <a:pt x="7543" y="4378"/>
                </a:moveTo>
                <a:lnTo>
                  <a:pt x="7924" y="7448"/>
                </a:lnTo>
                <a:lnTo>
                  <a:pt x="4639" y="7448"/>
                </a:lnTo>
                <a:lnTo>
                  <a:pt x="4131" y="4378"/>
                </a:lnTo>
                <a:lnTo>
                  <a:pt x="7543" y="4378"/>
                </a:lnTo>
                <a:close/>
                <a:moveTo>
                  <a:pt x="5795" y="14424"/>
                </a:moveTo>
                <a:lnTo>
                  <a:pt x="5400" y="12026"/>
                </a:lnTo>
                <a:lnTo>
                  <a:pt x="8488" y="12026"/>
                </a:lnTo>
                <a:lnTo>
                  <a:pt x="8868" y="15096"/>
                </a:lnTo>
                <a:lnTo>
                  <a:pt x="6443" y="15096"/>
                </a:lnTo>
                <a:cubicBezTo>
                  <a:pt x="6133" y="15115"/>
                  <a:pt x="5865" y="14824"/>
                  <a:pt x="5795" y="14424"/>
                </a:cubicBezTo>
                <a:close/>
                <a:moveTo>
                  <a:pt x="20966" y="4850"/>
                </a:moveTo>
                <a:lnTo>
                  <a:pt x="20275" y="7448"/>
                </a:lnTo>
                <a:lnTo>
                  <a:pt x="17004" y="7448"/>
                </a:lnTo>
                <a:lnTo>
                  <a:pt x="17610" y="4378"/>
                </a:lnTo>
                <a:lnTo>
                  <a:pt x="20684" y="4378"/>
                </a:lnTo>
                <a:cubicBezTo>
                  <a:pt x="20768" y="4378"/>
                  <a:pt x="20853" y="4433"/>
                  <a:pt x="20909" y="4523"/>
                </a:cubicBezTo>
                <a:cubicBezTo>
                  <a:pt x="20980" y="4632"/>
                  <a:pt x="20994" y="4741"/>
                  <a:pt x="20966" y="485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4AB77C6E-AE7C-DC21-EC7B-0B49790A2EFC}"/>
              </a:ext>
            </a:extLst>
          </p:cNvPr>
          <p:cNvSpPr/>
          <p:nvPr/>
        </p:nvSpPr>
        <p:spPr>
          <a:xfrm>
            <a:off x="7965318" y="3193748"/>
            <a:ext cx="2313977" cy="17993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8" h="21600" extrusionOk="0">
                <a:moveTo>
                  <a:pt x="21403" y="4106"/>
                </a:moveTo>
                <a:cubicBezTo>
                  <a:pt x="21248" y="3815"/>
                  <a:pt x="20980" y="3633"/>
                  <a:pt x="20698" y="3633"/>
                </a:cubicBezTo>
                <a:lnTo>
                  <a:pt x="4004" y="3633"/>
                </a:lnTo>
                <a:lnTo>
                  <a:pt x="3666" y="1562"/>
                </a:lnTo>
                <a:cubicBezTo>
                  <a:pt x="3511" y="654"/>
                  <a:pt x="2890" y="0"/>
                  <a:pt x="2157" y="0"/>
                </a:cubicBezTo>
                <a:lnTo>
                  <a:pt x="296" y="0"/>
                </a:lnTo>
                <a:cubicBezTo>
                  <a:pt x="141" y="0"/>
                  <a:pt x="0" y="164"/>
                  <a:pt x="0" y="381"/>
                </a:cubicBezTo>
                <a:cubicBezTo>
                  <a:pt x="0" y="581"/>
                  <a:pt x="127" y="763"/>
                  <a:pt x="296" y="763"/>
                </a:cubicBezTo>
                <a:lnTo>
                  <a:pt x="2157" y="763"/>
                </a:lnTo>
                <a:cubicBezTo>
                  <a:pt x="2608" y="763"/>
                  <a:pt x="3003" y="1181"/>
                  <a:pt x="3088" y="1744"/>
                </a:cubicBezTo>
                <a:lnTo>
                  <a:pt x="4780" y="11954"/>
                </a:lnTo>
                <a:cubicBezTo>
                  <a:pt x="4780" y="11972"/>
                  <a:pt x="4794" y="12008"/>
                  <a:pt x="4794" y="12026"/>
                </a:cubicBezTo>
                <a:lnTo>
                  <a:pt x="5217" y="14624"/>
                </a:lnTo>
                <a:cubicBezTo>
                  <a:pt x="5344" y="15351"/>
                  <a:pt x="5851" y="15896"/>
                  <a:pt x="6429" y="15896"/>
                </a:cubicBezTo>
                <a:lnTo>
                  <a:pt x="15114" y="15896"/>
                </a:lnTo>
                <a:cubicBezTo>
                  <a:pt x="15114" y="15896"/>
                  <a:pt x="15114" y="15896"/>
                  <a:pt x="15114" y="15896"/>
                </a:cubicBezTo>
                <a:cubicBezTo>
                  <a:pt x="15114" y="15896"/>
                  <a:pt x="15114" y="15896"/>
                  <a:pt x="15114" y="15896"/>
                </a:cubicBezTo>
                <a:lnTo>
                  <a:pt x="18047" y="15896"/>
                </a:lnTo>
                <a:lnTo>
                  <a:pt x="17835" y="16768"/>
                </a:lnTo>
                <a:cubicBezTo>
                  <a:pt x="17680" y="17404"/>
                  <a:pt x="17229" y="17821"/>
                  <a:pt x="16708" y="17821"/>
                </a:cubicBezTo>
                <a:lnTo>
                  <a:pt x="5767" y="17821"/>
                </a:lnTo>
                <a:cubicBezTo>
                  <a:pt x="5611" y="17821"/>
                  <a:pt x="5470" y="17985"/>
                  <a:pt x="5470" y="18203"/>
                </a:cubicBezTo>
                <a:cubicBezTo>
                  <a:pt x="5470" y="18421"/>
                  <a:pt x="5597" y="18584"/>
                  <a:pt x="5767" y="18584"/>
                </a:cubicBezTo>
                <a:lnTo>
                  <a:pt x="7078" y="18584"/>
                </a:lnTo>
                <a:cubicBezTo>
                  <a:pt x="6895" y="18893"/>
                  <a:pt x="6782" y="19293"/>
                  <a:pt x="6782" y="19711"/>
                </a:cubicBezTo>
                <a:cubicBezTo>
                  <a:pt x="6782" y="20746"/>
                  <a:pt x="7444" y="21600"/>
                  <a:pt x="8248" y="21600"/>
                </a:cubicBezTo>
                <a:cubicBezTo>
                  <a:pt x="9052" y="21600"/>
                  <a:pt x="9714" y="20746"/>
                  <a:pt x="9714" y="19711"/>
                </a:cubicBezTo>
                <a:cubicBezTo>
                  <a:pt x="9714" y="19293"/>
                  <a:pt x="9602" y="18893"/>
                  <a:pt x="9418" y="18584"/>
                </a:cubicBezTo>
                <a:lnTo>
                  <a:pt x="14438" y="18584"/>
                </a:lnTo>
                <a:cubicBezTo>
                  <a:pt x="14254" y="18893"/>
                  <a:pt x="14142" y="19293"/>
                  <a:pt x="14142" y="19711"/>
                </a:cubicBezTo>
                <a:cubicBezTo>
                  <a:pt x="14142" y="20746"/>
                  <a:pt x="14804" y="21600"/>
                  <a:pt x="15608" y="21600"/>
                </a:cubicBezTo>
                <a:cubicBezTo>
                  <a:pt x="16411" y="21600"/>
                  <a:pt x="17074" y="20746"/>
                  <a:pt x="17074" y="19711"/>
                </a:cubicBezTo>
                <a:cubicBezTo>
                  <a:pt x="17074" y="19275"/>
                  <a:pt x="16961" y="18893"/>
                  <a:pt x="16778" y="18566"/>
                </a:cubicBezTo>
                <a:cubicBezTo>
                  <a:pt x="17525" y="18530"/>
                  <a:pt x="18174" y="17912"/>
                  <a:pt x="18400" y="16986"/>
                </a:cubicBezTo>
                <a:lnTo>
                  <a:pt x="18738" y="15623"/>
                </a:lnTo>
                <a:lnTo>
                  <a:pt x="21515" y="5123"/>
                </a:lnTo>
                <a:cubicBezTo>
                  <a:pt x="21600" y="4760"/>
                  <a:pt x="21558" y="4378"/>
                  <a:pt x="21403" y="4106"/>
                </a:cubicBezTo>
                <a:close/>
                <a:moveTo>
                  <a:pt x="9136" y="19674"/>
                </a:moveTo>
                <a:cubicBezTo>
                  <a:pt x="9136" y="20292"/>
                  <a:pt x="8741" y="20801"/>
                  <a:pt x="8262" y="20801"/>
                </a:cubicBezTo>
                <a:cubicBezTo>
                  <a:pt x="7783" y="20801"/>
                  <a:pt x="7388" y="20292"/>
                  <a:pt x="7388" y="19674"/>
                </a:cubicBezTo>
                <a:cubicBezTo>
                  <a:pt x="7388" y="19057"/>
                  <a:pt x="7783" y="18548"/>
                  <a:pt x="8262" y="18548"/>
                </a:cubicBezTo>
                <a:cubicBezTo>
                  <a:pt x="8741" y="18548"/>
                  <a:pt x="9136" y="19039"/>
                  <a:pt x="9136" y="19674"/>
                </a:cubicBezTo>
                <a:close/>
                <a:moveTo>
                  <a:pt x="15622" y="20801"/>
                </a:moveTo>
                <a:cubicBezTo>
                  <a:pt x="15143" y="20801"/>
                  <a:pt x="14748" y="20292"/>
                  <a:pt x="14748" y="19674"/>
                </a:cubicBezTo>
                <a:cubicBezTo>
                  <a:pt x="14748" y="19057"/>
                  <a:pt x="15143" y="18548"/>
                  <a:pt x="15622" y="18548"/>
                </a:cubicBezTo>
                <a:cubicBezTo>
                  <a:pt x="16101" y="18548"/>
                  <a:pt x="16496" y="19057"/>
                  <a:pt x="16496" y="19674"/>
                </a:cubicBezTo>
                <a:cubicBezTo>
                  <a:pt x="16496" y="20292"/>
                  <a:pt x="16101" y="20801"/>
                  <a:pt x="15622" y="20801"/>
                </a:cubicBezTo>
                <a:close/>
                <a:moveTo>
                  <a:pt x="19260" y="11281"/>
                </a:moveTo>
                <a:lnTo>
                  <a:pt x="16256" y="11281"/>
                </a:lnTo>
                <a:lnTo>
                  <a:pt x="16863" y="8211"/>
                </a:lnTo>
                <a:lnTo>
                  <a:pt x="20077" y="8211"/>
                </a:lnTo>
                <a:lnTo>
                  <a:pt x="19260" y="11281"/>
                </a:lnTo>
                <a:close/>
                <a:moveTo>
                  <a:pt x="18258" y="15115"/>
                </a:moveTo>
                <a:lnTo>
                  <a:pt x="15509" y="15115"/>
                </a:lnTo>
                <a:lnTo>
                  <a:pt x="16115" y="12044"/>
                </a:lnTo>
                <a:lnTo>
                  <a:pt x="19076" y="12044"/>
                </a:lnTo>
                <a:lnTo>
                  <a:pt x="18258" y="15115"/>
                </a:lnTo>
                <a:close/>
                <a:moveTo>
                  <a:pt x="12633" y="15115"/>
                </a:moveTo>
                <a:lnTo>
                  <a:pt x="12633" y="12044"/>
                </a:lnTo>
                <a:lnTo>
                  <a:pt x="15509" y="12044"/>
                </a:lnTo>
                <a:lnTo>
                  <a:pt x="14903" y="15115"/>
                </a:lnTo>
                <a:lnTo>
                  <a:pt x="12633" y="15115"/>
                </a:lnTo>
                <a:close/>
                <a:moveTo>
                  <a:pt x="9461" y="15115"/>
                </a:moveTo>
                <a:lnTo>
                  <a:pt x="9080" y="12044"/>
                </a:lnTo>
                <a:lnTo>
                  <a:pt x="12055" y="12044"/>
                </a:lnTo>
                <a:lnTo>
                  <a:pt x="12055" y="15115"/>
                </a:lnTo>
                <a:lnTo>
                  <a:pt x="9461" y="15115"/>
                </a:lnTo>
                <a:close/>
                <a:moveTo>
                  <a:pt x="4766" y="8211"/>
                </a:moveTo>
                <a:lnTo>
                  <a:pt x="8022" y="8211"/>
                </a:lnTo>
                <a:lnTo>
                  <a:pt x="8403" y="11281"/>
                </a:lnTo>
                <a:lnTo>
                  <a:pt x="5273" y="11281"/>
                </a:lnTo>
                <a:lnTo>
                  <a:pt x="4766" y="8211"/>
                </a:lnTo>
                <a:close/>
                <a:moveTo>
                  <a:pt x="8601" y="8211"/>
                </a:moveTo>
                <a:lnTo>
                  <a:pt x="12055" y="8211"/>
                </a:lnTo>
                <a:lnTo>
                  <a:pt x="12055" y="11281"/>
                </a:lnTo>
                <a:lnTo>
                  <a:pt x="8981" y="11281"/>
                </a:lnTo>
                <a:lnTo>
                  <a:pt x="8601" y="8211"/>
                </a:lnTo>
                <a:close/>
                <a:moveTo>
                  <a:pt x="8516" y="7466"/>
                </a:moveTo>
                <a:lnTo>
                  <a:pt x="8135" y="4396"/>
                </a:lnTo>
                <a:lnTo>
                  <a:pt x="12055" y="4396"/>
                </a:lnTo>
                <a:lnTo>
                  <a:pt x="12055" y="7466"/>
                </a:lnTo>
                <a:lnTo>
                  <a:pt x="8516" y="7466"/>
                </a:lnTo>
                <a:close/>
                <a:moveTo>
                  <a:pt x="15650" y="11281"/>
                </a:moveTo>
                <a:lnTo>
                  <a:pt x="12633" y="11281"/>
                </a:lnTo>
                <a:lnTo>
                  <a:pt x="12633" y="8211"/>
                </a:lnTo>
                <a:lnTo>
                  <a:pt x="16256" y="8211"/>
                </a:lnTo>
                <a:lnTo>
                  <a:pt x="15650" y="11281"/>
                </a:lnTo>
                <a:close/>
                <a:moveTo>
                  <a:pt x="12633" y="7466"/>
                </a:moveTo>
                <a:lnTo>
                  <a:pt x="12633" y="4396"/>
                </a:lnTo>
                <a:lnTo>
                  <a:pt x="17018" y="4396"/>
                </a:lnTo>
                <a:lnTo>
                  <a:pt x="16411" y="7466"/>
                </a:lnTo>
                <a:lnTo>
                  <a:pt x="12633" y="7466"/>
                </a:lnTo>
                <a:close/>
                <a:moveTo>
                  <a:pt x="7543" y="4378"/>
                </a:moveTo>
                <a:lnTo>
                  <a:pt x="7924" y="7448"/>
                </a:lnTo>
                <a:lnTo>
                  <a:pt x="4639" y="7448"/>
                </a:lnTo>
                <a:lnTo>
                  <a:pt x="4131" y="4378"/>
                </a:lnTo>
                <a:lnTo>
                  <a:pt x="7543" y="4378"/>
                </a:lnTo>
                <a:close/>
                <a:moveTo>
                  <a:pt x="5795" y="14424"/>
                </a:moveTo>
                <a:lnTo>
                  <a:pt x="5400" y="12026"/>
                </a:lnTo>
                <a:lnTo>
                  <a:pt x="8488" y="12026"/>
                </a:lnTo>
                <a:lnTo>
                  <a:pt x="8868" y="15096"/>
                </a:lnTo>
                <a:lnTo>
                  <a:pt x="6443" y="15096"/>
                </a:lnTo>
                <a:cubicBezTo>
                  <a:pt x="6133" y="15115"/>
                  <a:pt x="5865" y="14824"/>
                  <a:pt x="5795" y="14424"/>
                </a:cubicBezTo>
                <a:close/>
                <a:moveTo>
                  <a:pt x="20966" y="4850"/>
                </a:moveTo>
                <a:lnTo>
                  <a:pt x="20275" y="7448"/>
                </a:lnTo>
                <a:lnTo>
                  <a:pt x="17004" y="7448"/>
                </a:lnTo>
                <a:lnTo>
                  <a:pt x="17610" y="4378"/>
                </a:lnTo>
                <a:lnTo>
                  <a:pt x="20684" y="4378"/>
                </a:lnTo>
                <a:cubicBezTo>
                  <a:pt x="20768" y="4378"/>
                  <a:pt x="20853" y="4433"/>
                  <a:pt x="20909" y="4523"/>
                </a:cubicBezTo>
                <a:cubicBezTo>
                  <a:pt x="20980" y="4632"/>
                  <a:pt x="20994" y="4741"/>
                  <a:pt x="20966" y="485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TextBox 20">
            <a:extLst>
              <a:ext uri="{FF2B5EF4-FFF2-40B4-BE49-F238E27FC236}">
                <a16:creationId xmlns:a16="http://schemas.microsoft.com/office/drawing/2014/main" id="{4093EB8A-0B16-D0B6-52FB-86D9644A8235}"/>
              </a:ext>
            </a:extLst>
          </p:cNvPr>
          <p:cNvSpPr txBox="1"/>
          <p:nvPr/>
        </p:nvSpPr>
        <p:spPr>
          <a:xfrm>
            <a:off x="1285162" y="2540743"/>
            <a:ext cx="90750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600" b="1" dirty="0">
                <a:solidFill>
                  <a:schemeClr val="bg1">
                    <a:lumMod val="65000"/>
                  </a:schemeClr>
                </a:solidFill>
              </a:rPr>
              <a:t>01</a:t>
            </a:r>
          </a:p>
        </p:txBody>
      </p:sp>
      <p:sp>
        <p:nvSpPr>
          <p:cNvPr id="16" name="TextBox 23">
            <a:extLst>
              <a:ext uri="{FF2B5EF4-FFF2-40B4-BE49-F238E27FC236}">
                <a16:creationId xmlns:a16="http://schemas.microsoft.com/office/drawing/2014/main" id="{3F150B32-5508-495A-2200-F69F078DEB31}"/>
              </a:ext>
            </a:extLst>
          </p:cNvPr>
          <p:cNvSpPr txBox="1"/>
          <p:nvPr/>
        </p:nvSpPr>
        <p:spPr>
          <a:xfrm>
            <a:off x="4585462" y="2540743"/>
            <a:ext cx="90750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600" b="1" dirty="0">
                <a:solidFill>
                  <a:schemeClr val="bg1">
                    <a:lumMod val="65000"/>
                  </a:schemeClr>
                </a:solidFill>
              </a:rPr>
              <a:t>02</a:t>
            </a:r>
          </a:p>
        </p:txBody>
      </p:sp>
      <p:sp>
        <p:nvSpPr>
          <p:cNvPr id="17" name="TextBox 24">
            <a:extLst>
              <a:ext uri="{FF2B5EF4-FFF2-40B4-BE49-F238E27FC236}">
                <a16:creationId xmlns:a16="http://schemas.microsoft.com/office/drawing/2014/main" id="{00FC492F-DBA6-5BCD-FD1E-3BC58795943E}"/>
              </a:ext>
            </a:extLst>
          </p:cNvPr>
          <p:cNvSpPr txBox="1"/>
          <p:nvPr/>
        </p:nvSpPr>
        <p:spPr>
          <a:xfrm>
            <a:off x="7638734" y="2540743"/>
            <a:ext cx="90750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600" b="1" dirty="0">
                <a:solidFill>
                  <a:schemeClr val="bg1">
                    <a:lumMod val="65000"/>
                  </a:schemeClr>
                </a:solidFill>
              </a:rPr>
              <a:t>03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3C90583-1589-192E-F953-2FBC82A472C7}"/>
              </a:ext>
            </a:extLst>
          </p:cNvPr>
          <p:cNvGrpSpPr/>
          <p:nvPr/>
        </p:nvGrpSpPr>
        <p:grpSpPr>
          <a:xfrm>
            <a:off x="1891594" y="5032106"/>
            <a:ext cx="2064775" cy="1105487"/>
            <a:chOff x="332936" y="2627766"/>
            <a:chExt cx="2926080" cy="1105487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13FBD96-51D1-6D79-E38A-6D24660AD27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E0064F5-47E9-F844-7058-78B76330AEE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2E3F1B9-F33E-50C1-BA68-A0AB7F955922}"/>
              </a:ext>
            </a:extLst>
          </p:cNvPr>
          <p:cNvGrpSpPr/>
          <p:nvPr/>
        </p:nvGrpSpPr>
        <p:grpSpPr>
          <a:xfrm>
            <a:off x="5063613" y="5032106"/>
            <a:ext cx="2064775" cy="1105487"/>
            <a:chOff x="332936" y="2627766"/>
            <a:chExt cx="2926080" cy="1105487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FF2D1ED-7C9F-3D0B-FCA3-684079C04DE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8018721-D10D-14DF-096A-A3D33CF8AD5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AD43202-9474-2250-593D-A317E31378F9}"/>
              </a:ext>
            </a:extLst>
          </p:cNvPr>
          <p:cNvGrpSpPr/>
          <p:nvPr/>
        </p:nvGrpSpPr>
        <p:grpSpPr>
          <a:xfrm>
            <a:off x="8236798" y="5032106"/>
            <a:ext cx="2064775" cy="1105487"/>
            <a:chOff x="332936" y="2627766"/>
            <a:chExt cx="2926080" cy="1105487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447FD93-A0E5-2C8A-4840-E370BAF935D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AB7FC23-9616-C65E-0744-0FC1C05CCB7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ADF25BA-3564-F8CC-8BA6-D6120388F9E6}"/>
              </a:ext>
            </a:extLst>
          </p:cNvPr>
          <p:cNvSpPr/>
          <p:nvPr/>
        </p:nvSpPr>
        <p:spPr>
          <a:xfrm>
            <a:off x="8653156" y="1788331"/>
            <a:ext cx="1229723" cy="269319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9" name="Graphic 8" descr="Bullseye with solid fill">
            <a:extLst>
              <a:ext uri="{FF2B5EF4-FFF2-40B4-BE49-F238E27FC236}">
                <a16:creationId xmlns:a16="http://schemas.microsoft.com/office/drawing/2014/main" id="{EAF23FBD-DC8B-F93A-B135-B922799B88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18916" y="1899329"/>
            <a:ext cx="698203" cy="69820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C3E4A9D-7CE2-83D5-1088-155EFBDFE8DC}"/>
              </a:ext>
            </a:extLst>
          </p:cNvPr>
          <p:cNvSpPr/>
          <p:nvPr/>
        </p:nvSpPr>
        <p:spPr>
          <a:xfrm>
            <a:off x="5481138" y="2682145"/>
            <a:ext cx="1229723" cy="179937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" name="Graphic 9" descr="Gears with solid fill">
            <a:extLst>
              <a:ext uri="{FF2B5EF4-FFF2-40B4-BE49-F238E27FC236}">
                <a16:creationId xmlns:a16="http://schemas.microsoft.com/office/drawing/2014/main" id="{560CFE5C-3BA2-68C9-6712-4351E03BBE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46898" y="2778272"/>
            <a:ext cx="698203" cy="69820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0D9EA7C-94F8-493C-3A6B-81CA79EFD2D4}"/>
              </a:ext>
            </a:extLst>
          </p:cNvPr>
          <p:cNvSpPr/>
          <p:nvPr/>
        </p:nvSpPr>
        <p:spPr>
          <a:xfrm>
            <a:off x="2309121" y="1147017"/>
            <a:ext cx="1229723" cy="3334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1" name="Graphic 10" descr="Lightbulb with solid fill">
            <a:extLst>
              <a:ext uri="{FF2B5EF4-FFF2-40B4-BE49-F238E27FC236}">
                <a16:creationId xmlns:a16="http://schemas.microsoft.com/office/drawing/2014/main" id="{74537216-5355-28CA-8B26-E2911024D3C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574881" y="1310133"/>
            <a:ext cx="698203" cy="6982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Shopping Cart – Slide Template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C3DCC198-9CE1-1106-4D41-D819E9257646}"/>
              </a:ext>
            </a:extLst>
          </p:cNvPr>
          <p:cNvSpPr/>
          <p:nvPr/>
        </p:nvSpPr>
        <p:spPr>
          <a:xfrm>
            <a:off x="1607906" y="3193748"/>
            <a:ext cx="2313977" cy="17993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8" h="21600" extrusionOk="0">
                <a:moveTo>
                  <a:pt x="21403" y="4106"/>
                </a:moveTo>
                <a:cubicBezTo>
                  <a:pt x="21248" y="3815"/>
                  <a:pt x="20980" y="3633"/>
                  <a:pt x="20698" y="3633"/>
                </a:cubicBezTo>
                <a:lnTo>
                  <a:pt x="4004" y="3633"/>
                </a:lnTo>
                <a:lnTo>
                  <a:pt x="3666" y="1562"/>
                </a:lnTo>
                <a:cubicBezTo>
                  <a:pt x="3511" y="654"/>
                  <a:pt x="2890" y="0"/>
                  <a:pt x="2157" y="0"/>
                </a:cubicBezTo>
                <a:lnTo>
                  <a:pt x="296" y="0"/>
                </a:lnTo>
                <a:cubicBezTo>
                  <a:pt x="141" y="0"/>
                  <a:pt x="0" y="164"/>
                  <a:pt x="0" y="381"/>
                </a:cubicBezTo>
                <a:cubicBezTo>
                  <a:pt x="0" y="581"/>
                  <a:pt x="127" y="763"/>
                  <a:pt x="296" y="763"/>
                </a:cubicBezTo>
                <a:lnTo>
                  <a:pt x="2157" y="763"/>
                </a:lnTo>
                <a:cubicBezTo>
                  <a:pt x="2608" y="763"/>
                  <a:pt x="3003" y="1181"/>
                  <a:pt x="3088" y="1744"/>
                </a:cubicBezTo>
                <a:lnTo>
                  <a:pt x="4780" y="11954"/>
                </a:lnTo>
                <a:cubicBezTo>
                  <a:pt x="4780" y="11972"/>
                  <a:pt x="4794" y="12008"/>
                  <a:pt x="4794" y="12026"/>
                </a:cubicBezTo>
                <a:lnTo>
                  <a:pt x="5217" y="14624"/>
                </a:lnTo>
                <a:cubicBezTo>
                  <a:pt x="5344" y="15351"/>
                  <a:pt x="5851" y="15896"/>
                  <a:pt x="6429" y="15896"/>
                </a:cubicBezTo>
                <a:lnTo>
                  <a:pt x="15114" y="15896"/>
                </a:lnTo>
                <a:cubicBezTo>
                  <a:pt x="15114" y="15896"/>
                  <a:pt x="15114" y="15896"/>
                  <a:pt x="15114" y="15896"/>
                </a:cubicBezTo>
                <a:cubicBezTo>
                  <a:pt x="15114" y="15896"/>
                  <a:pt x="15114" y="15896"/>
                  <a:pt x="15114" y="15896"/>
                </a:cubicBezTo>
                <a:lnTo>
                  <a:pt x="18047" y="15896"/>
                </a:lnTo>
                <a:lnTo>
                  <a:pt x="17835" y="16768"/>
                </a:lnTo>
                <a:cubicBezTo>
                  <a:pt x="17680" y="17404"/>
                  <a:pt x="17229" y="17821"/>
                  <a:pt x="16708" y="17821"/>
                </a:cubicBezTo>
                <a:lnTo>
                  <a:pt x="5767" y="17821"/>
                </a:lnTo>
                <a:cubicBezTo>
                  <a:pt x="5611" y="17821"/>
                  <a:pt x="5470" y="17985"/>
                  <a:pt x="5470" y="18203"/>
                </a:cubicBezTo>
                <a:cubicBezTo>
                  <a:pt x="5470" y="18421"/>
                  <a:pt x="5597" y="18584"/>
                  <a:pt x="5767" y="18584"/>
                </a:cubicBezTo>
                <a:lnTo>
                  <a:pt x="7078" y="18584"/>
                </a:lnTo>
                <a:cubicBezTo>
                  <a:pt x="6895" y="18893"/>
                  <a:pt x="6782" y="19293"/>
                  <a:pt x="6782" y="19711"/>
                </a:cubicBezTo>
                <a:cubicBezTo>
                  <a:pt x="6782" y="20746"/>
                  <a:pt x="7444" y="21600"/>
                  <a:pt x="8248" y="21600"/>
                </a:cubicBezTo>
                <a:cubicBezTo>
                  <a:pt x="9052" y="21600"/>
                  <a:pt x="9714" y="20746"/>
                  <a:pt x="9714" y="19711"/>
                </a:cubicBezTo>
                <a:cubicBezTo>
                  <a:pt x="9714" y="19293"/>
                  <a:pt x="9602" y="18893"/>
                  <a:pt x="9418" y="18584"/>
                </a:cubicBezTo>
                <a:lnTo>
                  <a:pt x="14438" y="18584"/>
                </a:lnTo>
                <a:cubicBezTo>
                  <a:pt x="14254" y="18893"/>
                  <a:pt x="14142" y="19293"/>
                  <a:pt x="14142" y="19711"/>
                </a:cubicBezTo>
                <a:cubicBezTo>
                  <a:pt x="14142" y="20746"/>
                  <a:pt x="14804" y="21600"/>
                  <a:pt x="15608" y="21600"/>
                </a:cubicBezTo>
                <a:cubicBezTo>
                  <a:pt x="16411" y="21600"/>
                  <a:pt x="17074" y="20746"/>
                  <a:pt x="17074" y="19711"/>
                </a:cubicBezTo>
                <a:cubicBezTo>
                  <a:pt x="17074" y="19275"/>
                  <a:pt x="16961" y="18893"/>
                  <a:pt x="16778" y="18566"/>
                </a:cubicBezTo>
                <a:cubicBezTo>
                  <a:pt x="17525" y="18530"/>
                  <a:pt x="18174" y="17912"/>
                  <a:pt x="18400" y="16986"/>
                </a:cubicBezTo>
                <a:lnTo>
                  <a:pt x="18738" y="15623"/>
                </a:lnTo>
                <a:lnTo>
                  <a:pt x="21515" y="5123"/>
                </a:lnTo>
                <a:cubicBezTo>
                  <a:pt x="21600" y="4760"/>
                  <a:pt x="21558" y="4378"/>
                  <a:pt x="21403" y="4106"/>
                </a:cubicBezTo>
                <a:close/>
                <a:moveTo>
                  <a:pt x="9136" y="19674"/>
                </a:moveTo>
                <a:cubicBezTo>
                  <a:pt x="9136" y="20292"/>
                  <a:pt x="8741" y="20801"/>
                  <a:pt x="8262" y="20801"/>
                </a:cubicBezTo>
                <a:cubicBezTo>
                  <a:pt x="7783" y="20801"/>
                  <a:pt x="7388" y="20292"/>
                  <a:pt x="7388" y="19674"/>
                </a:cubicBezTo>
                <a:cubicBezTo>
                  <a:pt x="7388" y="19057"/>
                  <a:pt x="7783" y="18548"/>
                  <a:pt x="8262" y="18548"/>
                </a:cubicBezTo>
                <a:cubicBezTo>
                  <a:pt x="8741" y="18548"/>
                  <a:pt x="9136" y="19039"/>
                  <a:pt x="9136" y="19674"/>
                </a:cubicBezTo>
                <a:close/>
                <a:moveTo>
                  <a:pt x="15622" y="20801"/>
                </a:moveTo>
                <a:cubicBezTo>
                  <a:pt x="15143" y="20801"/>
                  <a:pt x="14748" y="20292"/>
                  <a:pt x="14748" y="19674"/>
                </a:cubicBezTo>
                <a:cubicBezTo>
                  <a:pt x="14748" y="19057"/>
                  <a:pt x="15143" y="18548"/>
                  <a:pt x="15622" y="18548"/>
                </a:cubicBezTo>
                <a:cubicBezTo>
                  <a:pt x="16101" y="18548"/>
                  <a:pt x="16496" y="19057"/>
                  <a:pt x="16496" y="19674"/>
                </a:cubicBezTo>
                <a:cubicBezTo>
                  <a:pt x="16496" y="20292"/>
                  <a:pt x="16101" y="20801"/>
                  <a:pt x="15622" y="20801"/>
                </a:cubicBezTo>
                <a:close/>
                <a:moveTo>
                  <a:pt x="19260" y="11281"/>
                </a:moveTo>
                <a:lnTo>
                  <a:pt x="16256" y="11281"/>
                </a:lnTo>
                <a:lnTo>
                  <a:pt x="16863" y="8211"/>
                </a:lnTo>
                <a:lnTo>
                  <a:pt x="20077" y="8211"/>
                </a:lnTo>
                <a:lnTo>
                  <a:pt x="19260" y="11281"/>
                </a:lnTo>
                <a:close/>
                <a:moveTo>
                  <a:pt x="18258" y="15115"/>
                </a:moveTo>
                <a:lnTo>
                  <a:pt x="15509" y="15115"/>
                </a:lnTo>
                <a:lnTo>
                  <a:pt x="16115" y="12044"/>
                </a:lnTo>
                <a:lnTo>
                  <a:pt x="19076" y="12044"/>
                </a:lnTo>
                <a:lnTo>
                  <a:pt x="18258" y="15115"/>
                </a:lnTo>
                <a:close/>
                <a:moveTo>
                  <a:pt x="12633" y="15115"/>
                </a:moveTo>
                <a:lnTo>
                  <a:pt x="12633" y="12044"/>
                </a:lnTo>
                <a:lnTo>
                  <a:pt x="15509" y="12044"/>
                </a:lnTo>
                <a:lnTo>
                  <a:pt x="14903" y="15115"/>
                </a:lnTo>
                <a:lnTo>
                  <a:pt x="12633" y="15115"/>
                </a:lnTo>
                <a:close/>
                <a:moveTo>
                  <a:pt x="9461" y="15115"/>
                </a:moveTo>
                <a:lnTo>
                  <a:pt x="9080" y="12044"/>
                </a:lnTo>
                <a:lnTo>
                  <a:pt x="12055" y="12044"/>
                </a:lnTo>
                <a:lnTo>
                  <a:pt x="12055" y="15115"/>
                </a:lnTo>
                <a:lnTo>
                  <a:pt x="9461" y="15115"/>
                </a:lnTo>
                <a:close/>
                <a:moveTo>
                  <a:pt x="4766" y="8211"/>
                </a:moveTo>
                <a:lnTo>
                  <a:pt x="8022" y="8211"/>
                </a:lnTo>
                <a:lnTo>
                  <a:pt x="8403" y="11281"/>
                </a:lnTo>
                <a:lnTo>
                  <a:pt x="5273" y="11281"/>
                </a:lnTo>
                <a:lnTo>
                  <a:pt x="4766" y="8211"/>
                </a:lnTo>
                <a:close/>
                <a:moveTo>
                  <a:pt x="8601" y="8211"/>
                </a:moveTo>
                <a:lnTo>
                  <a:pt x="12055" y="8211"/>
                </a:lnTo>
                <a:lnTo>
                  <a:pt x="12055" y="11281"/>
                </a:lnTo>
                <a:lnTo>
                  <a:pt x="8981" y="11281"/>
                </a:lnTo>
                <a:lnTo>
                  <a:pt x="8601" y="8211"/>
                </a:lnTo>
                <a:close/>
                <a:moveTo>
                  <a:pt x="8516" y="7466"/>
                </a:moveTo>
                <a:lnTo>
                  <a:pt x="8135" y="4396"/>
                </a:lnTo>
                <a:lnTo>
                  <a:pt x="12055" y="4396"/>
                </a:lnTo>
                <a:lnTo>
                  <a:pt x="12055" y="7466"/>
                </a:lnTo>
                <a:lnTo>
                  <a:pt x="8516" y="7466"/>
                </a:lnTo>
                <a:close/>
                <a:moveTo>
                  <a:pt x="15650" y="11281"/>
                </a:moveTo>
                <a:lnTo>
                  <a:pt x="12633" y="11281"/>
                </a:lnTo>
                <a:lnTo>
                  <a:pt x="12633" y="8211"/>
                </a:lnTo>
                <a:lnTo>
                  <a:pt x="16256" y="8211"/>
                </a:lnTo>
                <a:lnTo>
                  <a:pt x="15650" y="11281"/>
                </a:lnTo>
                <a:close/>
                <a:moveTo>
                  <a:pt x="12633" y="7466"/>
                </a:moveTo>
                <a:lnTo>
                  <a:pt x="12633" y="4396"/>
                </a:lnTo>
                <a:lnTo>
                  <a:pt x="17018" y="4396"/>
                </a:lnTo>
                <a:lnTo>
                  <a:pt x="16411" y="7466"/>
                </a:lnTo>
                <a:lnTo>
                  <a:pt x="12633" y="7466"/>
                </a:lnTo>
                <a:close/>
                <a:moveTo>
                  <a:pt x="7543" y="4378"/>
                </a:moveTo>
                <a:lnTo>
                  <a:pt x="7924" y="7448"/>
                </a:lnTo>
                <a:lnTo>
                  <a:pt x="4639" y="7448"/>
                </a:lnTo>
                <a:lnTo>
                  <a:pt x="4131" y="4378"/>
                </a:lnTo>
                <a:lnTo>
                  <a:pt x="7543" y="4378"/>
                </a:lnTo>
                <a:close/>
                <a:moveTo>
                  <a:pt x="5795" y="14424"/>
                </a:moveTo>
                <a:lnTo>
                  <a:pt x="5400" y="12026"/>
                </a:lnTo>
                <a:lnTo>
                  <a:pt x="8488" y="12026"/>
                </a:lnTo>
                <a:lnTo>
                  <a:pt x="8868" y="15096"/>
                </a:lnTo>
                <a:lnTo>
                  <a:pt x="6443" y="15096"/>
                </a:lnTo>
                <a:cubicBezTo>
                  <a:pt x="6133" y="15115"/>
                  <a:pt x="5865" y="14824"/>
                  <a:pt x="5795" y="14424"/>
                </a:cubicBezTo>
                <a:close/>
                <a:moveTo>
                  <a:pt x="20966" y="4850"/>
                </a:moveTo>
                <a:lnTo>
                  <a:pt x="20275" y="7448"/>
                </a:lnTo>
                <a:lnTo>
                  <a:pt x="17004" y="7448"/>
                </a:lnTo>
                <a:lnTo>
                  <a:pt x="17610" y="4378"/>
                </a:lnTo>
                <a:lnTo>
                  <a:pt x="20684" y="4378"/>
                </a:lnTo>
                <a:cubicBezTo>
                  <a:pt x="20768" y="4378"/>
                  <a:pt x="20853" y="4433"/>
                  <a:pt x="20909" y="4523"/>
                </a:cubicBezTo>
                <a:cubicBezTo>
                  <a:pt x="20980" y="4632"/>
                  <a:pt x="20994" y="4741"/>
                  <a:pt x="20966" y="485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AF3766FE-CD46-3BCE-8970-4974A288D138}"/>
              </a:ext>
            </a:extLst>
          </p:cNvPr>
          <p:cNvSpPr/>
          <p:nvPr/>
        </p:nvSpPr>
        <p:spPr>
          <a:xfrm>
            <a:off x="4786612" y="3193748"/>
            <a:ext cx="2313977" cy="17993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8" h="21600" extrusionOk="0">
                <a:moveTo>
                  <a:pt x="21403" y="4106"/>
                </a:moveTo>
                <a:cubicBezTo>
                  <a:pt x="21248" y="3815"/>
                  <a:pt x="20980" y="3633"/>
                  <a:pt x="20698" y="3633"/>
                </a:cubicBezTo>
                <a:lnTo>
                  <a:pt x="4004" y="3633"/>
                </a:lnTo>
                <a:lnTo>
                  <a:pt x="3666" y="1562"/>
                </a:lnTo>
                <a:cubicBezTo>
                  <a:pt x="3511" y="654"/>
                  <a:pt x="2890" y="0"/>
                  <a:pt x="2157" y="0"/>
                </a:cubicBezTo>
                <a:lnTo>
                  <a:pt x="296" y="0"/>
                </a:lnTo>
                <a:cubicBezTo>
                  <a:pt x="141" y="0"/>
                  <a:pt x="0" y="164"/>
                  <a:pt x="0" y="381"/>
                </a:cubicBezTo>
                <a:cubicBezTo>
                  <a:pt x="0" y="581"/>
                  <a:pt x="127" y="763"/>
                  <a:pt x="296" y="763"/>
                </a:cubicBezTo>
                <a:lnTo>
                  <a:pt x="2157" y="763"/>
                </a:lnTo>
                <a:cubicBezTo>
                  <a:pt x="2608" y="763"/>
                  <a:pt x="3003" y="1181"/>
                  <a:pt x="3088" y="1744"/>
                </a:cubicBezTo>
                <a:lnTo>
                  <a:pt x="4780" y="11954"/>
                </a:lnTo>
                <a:cubicBezTo>
                  <a:pt x="4780" y="11972"/>
                  <a:pt x="4794" y="12008"/>
                  <a:pt x="4794" y="12026"/>
                </a:cubicBezTo>
                <a:lnTo>
                  <a:pt x="5217" y="14624"/>
                </a:lnTo>
                <a:cubicBezTo>
                  <a:pt x="5344" y="15351"/>
                  <a:pt x="5851" y="15896"/>
                  <a:pt x="6429" y="15896"/>
                </a:cubicBezTo>
                <a:lnTo>
                  <a:pt x="15114" y="15896"/>
                </a:lnTo>
                <a:cubicBezTo>
                  <a:pt x="15114" y="15896"/>
                  <a:pt x="15114" y="15896"/>
                  <a:pt x="15114" y="15896"/>
                </a:cubicBezTo>
                <a:cubicBezTo>
                  <a:pt x="15114" y="15896"/>
                  <a:pt x="15114" y="15896"/>
                  <a:pt x="15114" y="15896"/>
                </a:cubicBezTo>
                <a:lnTo>
                  <a:pt x="18047" y="15896"/>
                </a:lnTo>
                <a:lnTo>
                  <a:pt x="17835" y="16768"/>
                </a:lnTo>
                <a:cubicBezTo>
                  <a:pt x="17680" y="17404"/>
                  <a:pt x="17229" y="17821"/>
                  <a:pt x="16708" y="17821"/>
                </a:cubicBezTo>
                <a:lnTo>
                  <a:pt x="5767" y="17821"/>
                </a:lnTo>
                <a:cubicBezTo>
                  <a:pt x="5611" y="17821"/>
                  <a:pt x="5470" y="17985"/>
                  <a:pt x="5470" y="18203"/>
                </a:cubicBezTo>
                <a:cubicBezTo>
                  <a:pt x="5470" y="18421"/>
                  <a:pt x="5597" y="18584"/>
                  <a:pt x="5767" y="18584"/>
                </a:cubicBezTo>
                <a:lnTo>
                  <a:pt x="7078" y="18584"/>
                </a:lnTo>
                <a:cubicBezTo>
                  <a:pt x="6895" y="18893"/>
                  <a:pt x="6782" y="19293"/>
                  <a:pt x="6782" y="19711"/>
                </a:cubicBezTo>
                <a:cubicBezTo>
                  <a:pt x="6782" y="20746"/>
                  <a:pt x="7444" y="21600"/>
                  <a:pt x="8248" y="21600"/>
                </a:cubicBezTo>
                <a:cubicBezTo>
                  <a:pt x="9052" y="21600"/>
                  <a:pt x="9714" y="20746"/>
                  <a:pt x="9714" y="19711"/>
                </a:cubicBezTo>
                <a:cubicBezTo>
                  <a:pt x="9714" y="19293"/>
                  <a:pt x="9602" y="18893"/>
                  <a:pt x="9418" y="18584"/>
                </a:cubicBezTo>
                <a:lnTo>
                  <a:pt x="14438" y="18584"/>
                </a:lnTo>
                <a:cubicBezTo>
                  <a:pt x="14254" y="18893"/>
                  <a:pt x="14142" y="19293"/>
                  <a:pt x="14142" y="19711"/>
                </a:cubicBezTo>
                <a:cubicBezTo>
                  <a:pt x="14142" y="20746"/>
                  <a:pt x="14804" y="21600"/>
                  <a:pt x="15608" y="21600"/>
                </a:cubicBezTo>
                <a:cubicBezTo>
                  <a:pt x="16411" y="21600"/>
                  <a:pt x="17074" y="20746"/>
                  <a:pt x="17074" y="19711"/>
                </a:cubicBezTo>
                <a:cubicBezTo>
                  <a:pt x="17074" y="19275"/>
                  <a:pt x="16961" y="18893"/>
                  <a:pt x="16778" y="18566"/>
                </a:cubicBezTo>
                <a:cubicBezTo>
                  <a:pt x="17525" y="18530"/>
                  <a:pt x="18174" y="17912"/>
                  <a:pt x="18400" y="16986"/>
                </a:cubicBezTo>
                <a:lnTo>
                  <a:pt x="18738" y="15623"/>
                </a:lnTo>
                <a:lnTo>
                  <a:pt x="21515" y="5123"/>
                </a:lnTo>
                <a:cubicBezTo>
                  <a:pt x="21600" y="4760"/>
                  <a:pt x="21558" y="4378"/>
                  <a:pt x="21403" y="4106"/>
                </a:cubicBezTo>
                <a:close/>
                <a:moveTo>
                  <a:pt x="9136" y="19674"/>
                </a:moveTo>
                <a:cubicBezTo>
                  <a:pt x="9136" y="20292"/>
                  <a:pt x="8741" y="20801"/>
                  <a:pt x="8262" y="20801"/>
                </a:cubicBezTo>
                <a:cubicBezTo>
                  <a:pt x="7783" y="20801"/>
                  <a:pt x="7388" y="20292"/>
                  <a:pt x="7388" y="19674"/>
                </a:cubicBezTo>
                <a:cubicBezTo>
                  <a:pt x="7388" y="19057"/>
                  <a:pt x="7783" y="18548"/>
                  <a:pt x="8262" y="18548"/>
                </a:cubicBezTo>
                <a:cubicBezTo>
                  <a:pt x="8741" y="18548"/>
                  <a:pt x="9136" y="19039"/>
                  <a:pt x="9136" y="19674"/>
                </a:cubicBezTo>
                <a:close/>
                <a:moveTo>
                  <a:pt x="15622" y="20801"/>
                </a:moveTo>
                <a:cubicBezTo>
                  <a:pt x="15143" y="20801"/>
                  <a:pt x="14748" y="20292"/>
                  <a:pt x="14748" y="19674"/>
                </a:cubicBezTo>
                <a:cubicBezTo>
                  <a:pt x="14748" y="19057"/>
                  <a:pt x="15143" y="18548"/>
                  <a:pt x="15622" y="18548"/>
                </a:cubicBezTo>
                <a:cubicBezTo>
                  <a:pt x="16101" y="18548"/>
                  <a:pt x="16496" y="19057"/>
                  <a:pt x="16496" y="19674"/>
                </a:cubicBezTo>
                <a:cubicBezTo>
                  <a:pt x="16496" y="20292"/>
                  <a:pt x="16101" y="20801"/>
                  <a:pt x="15622" y="20801"/>
                </a:cubicBezTo>
                <a:close/>
                <a:moveTo>
                  <a:pt x="19260" y="11281"/>
                </a:moveTo>
                <a:lnTo>
                  <a:pt x="16256" y="11281"/>
                </a:lnTo>
                <a:lnTo>
                  <a:pt x="16863" y="8211"/>
                </a:lnTo>
                <a:lnTo>
                  <a:pt x="20077" y="8211"/>
                </a:lnTo>
                <a:lnTo>
                  <a:pt x="19260" y="11281"/>
                </a:lnTo>
                <a:close/>
                <a:moveTo>
                  <a:pt x="18258" y="15115"/>
                </a:moveTo>
                <a:lnTo>
                  <a:pt x="15509" y="15115"/>
                </a:lnTo>
                <a:lnTo>
                  <a:pt x="16115" y="12044"/>
                </a:lnTo>
                <a:lnTo>
                  <a:pt x="19076" y="12044"/>
                </a:lnTo>
                <a:lnTo>
                  <a:pt x="18258" y="15115"/>
                </a:lnTo>
                <a:close/>
                <a:moveTo>
                  <a:pt x="12633" y="15115"/>
                </a:moveTo>
                <a:lnTo>
                  <a:pt x="12633" y="12044"/>
                </a:lnTo>
                <a:lnTo>
                  <a:pt x="15509" y="12044"/>
                </a:lnTo>
                <a:lnTo>
                  <a:pt x="14903" y="15115"/>
                </a:lnTo>
                <a:lnTo>
                  <a:pt x="12633" y="15115"/>
                </a:lnTo>
                <a:close/>
                <a:moveTo>
                  <a:pt x="9461" y="15115"/>
                </a:moveTo>
                <a:lnTo>
                  <a:pt x="9080" y="12044"/>
                </a:lnTo>
                <a:lnTo>
                  <a:pt x="12055" y="12044"/>
                </a:lnTo>
                <a:lnTo>
                  <a:pt x="12055" y="15115"/>
                </a:lnTo>
                <a:lnTo>
                  <a:pt x="9461" y="15115"/>
                </a:lnTo>
                <a:close/>
                <a:moveTo>
                  <a:pt x="4766" y="8211"/>
                </a:moveTo>
                <a:lnTo>
                  <a:pt x="8022" y="8211"/>
                </a:lnTo>
                <a:lnTo>
                  <a:pt x="8403" y="11281"/>
                </a:lnTo>
                <a:lnTo>
                  <a:pt x="5273" y="11281"/>
                </a:lnTo>
                <a:lnTo>
                  <a:pt x="4766" y="8211"/>
                </a:lnTo>
                <a:close/>
                <a:moveTo>
                  <a:pt x="8601" y="8211"/>
                </a:moveTo>
                <a:lnTo>
                  <a:pt x="12055" y="8211"/>
                </a:lnTo>
                <a:lnTo>
                  <a:pt x="12055" y="11281"/>
                </a:lnTo>
                <a:lnTo>
                  <a:pt x="8981" y="11281"/>
                </a:lnTo>
                <a:lnTo>
                  <a:pt x="8601" y="8211"/>
                </a:lnTo>
                <a:close/>
                <a:moveTo>
                  <a:pt x="8516" y="7466"/>
                </a:moveTo>
                <a:lnTo>
                  <a:pt x="8135" y="4396"/>
                </a:lnTo>
                <a:lnTo>
                  <a:pt x="12055" y="4396"/>
                </a:lnTo>
                <a:lnTo>
                  <a:pt x="12055" y="7466"/>
                </a:lnTo>
                <a:lnTo>
                  <a:pt x="8516" y="7466"/>
                </a:lnTo>
                <a:close/>
                <a:moveTo>
                  <a:pt x="15650" y="11281"/>
                </a:moveTo>
                <a:lnTo>
                  <a:pt x="12633" y="11281"/>
                </a:lnTo>
                <a:lnTo>
                  <a:pt x="12633" y="8211"/>
                </a:lnTo>
                <a:lnTo>
                  <a:pt x="16256" y="8211"/>
                </a:lnTo>
                <a:lnTo>
                  <a:pt x="15650" y="11281"/>
                </a:lnTo>
                <a:close/>
                <a:moveTo>
                  <a:pt x="12633" y="7466"/>
                </a:moveTo>
                <a:lnTo>
                  <a:pt x="12633" y="4396"/>
                </a:lnTo>
                <a:lnTo>
                  <a:pt x="17018" y="4396"/>
                </a:lnTo>
                <a:lnTo>
                  <a:pt x="16411" y="7466"/>
                </a:lnTo>
                <a:lnTo>
                  <a:pt x="12633" y="7466"/>
                </a:lnTo>
                <a:close/>
                <a:moveTo>
                  <a:pt x="7543" y="4378"/>
                </a:moveTo>
                <a:lnTo>
                  <a:pt x="7924" y="7448"/>
                </a:lnTo>
                <a:lnTo>
                  <a:pt x="4639" y="7448"/>
                </a:lnTo>
                <a:lnTo>
                  <a:pt x="4131" y="4378"/>
                </a:lnTo>
                <a:lnTo>
                  <a:pt x="7543" y="4378"/>
                </a:lnTo>
                <a:close/>
                <a:moveTo>
                  <a:pt x="5795" y="14424"/>
                </a:moveTo>
                <a:lnTo>
                  <a:pt x="5400" y="12026"/>
                </a:lnTo>
                <a:lnTo>
                  <a:pt x="8488" y="12026"/>
                </a:lnTo>
                <a:lnTo>
                  <a:pt x="8868" y="15096"/>
                </a:lnTo>
                <a:lnTo>
                  <a:pt x="6443" y="15096"/>
                </a:lnTo>
                <a:cubicBezTo>
                  <a:pt x="6133" y="15115"/>
                  <a:pt x="5865" y="14824"/>
                  <a:pt x="5795" y="14424"/>
                </a:cubicBezTo>
                <a:close/>
                <a:moveTo>
                  <a:pt x="20966" y="4850"/>
                </a:moveTo>
                <a:lnTo>
                  <a:pt x="20275" y="7448"/>
                </a:lnTo>
                <a:lnTo>
                  <a:pt x="17004" y="7448"/>
                </a:lnTo>
                <a:lnTo>
                  <a:pt x="17610" y="4378"/>
                </a:lnTo>
                <a:lnTo>
                  <a:pt x="20684" y="4378"/>
                </a:lnTo>
                <a:cubicBezTo>
                  <a:pt x="20768" y="4378"/>
                  <a:pt x="20853" y="4433"/>
                  <a:pt x="20909" y="4523"/>
                </a:cubicBezTo>
                <a:cubicBezTo>
                  <a:pt x="20980" y="4632"/>
                  <a:pt x="20994" y="4741"/>
                  <a:pt x="20966" y="485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4AB77C6E-AE7C-DC21-EC7B-0B49790A2EFC}"/>
              </a:ext>
            </a:extLst>
          </p:cNvPr>
          <p:cNvSpPr/>
          <p:nvPr/>
        </p:nvSpPr>
        <p:spPr>
          <a:xfrm>
            <a:off x="7965318" y="3193748"/>
            <a:ext cx="2313977" cy="17993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8" h="21600" extrusionOk="0">
                <a:moveTo>
                  <a:pt x="21403" y="4106"/>
                </a:moveTo>
                <a:cubicBezTo>
                  <a:pt x="21248" y="3815"/>
                  <a:pt x="20980" y="3633"/>
                  <a:pt x="20698" y="3633"/>
                </a:cubicBezTo>
                <a:lnTo>
                  <a:pt x="4004" y="3633"/>
                </a:lnTo>
                <a:lnTo>
                  <a:pt x="3666" y="1562"/>
                </a:lnTo>
                <a:cubicBezTo>
                  <a:pt x="3511" y="654"/>
                  <a:pt x="2890" y="0"/>
                  <a:pt x="2157" y="0"/>
                </a:cubicBezTo>
                <a:lnTo>
                  <a:pt x="296" y="0"/>
                </a:lnTo>
                <a:cubicBezTo>
                  <a:pt x="141" y="0"/>
                  <a:pt x="0" y="164"/>
                  <a:pt x="0" y="381"/>
                </a:cubicBezTo>
                <a:cubicBezTo>
                  <a:pt x="0" y="581"/>
                  <a:pt x="127" y="763"/>
                  <a:pt x="296" y="763"/>
                </a:cubicBezTo>
                <a:lnTo>
                  <a:pt x="2157" y="763"/>
                </a:lnTo>
                <a:cubicBezTo>
                  <a:pt x="2608" y="763"/>
                  <a:pt x="3003" y="1181"/>
                  <a:pt x="3088" y="1744"/>
                </a:cubicBezTo>
                <a:lnTo>
                  <a:pt x="4780" y="11954"/>
                </a:lnTo>
                <a:cubicBezTo>
                  <a:pt x="4780" y="11972"/>
                  <a:pt x="4794" y="12008"/>
                  <a:pt x="4794" y="12026"/>
                </a:cubicBezTo>
                <a:lnTo>
                  <a:pt x="5217" y="14624"/>
                </a:lnTo>
                <a:cubicBezTo>
                  <a:pt x="5344" y="15351"/>
                  <a:pt x="5851" y="15896"/>
                  <a:pt x="6429" y="15896"/>
                </a:cubicBezTo>
                <a:lnTo>
                  <a:pt x="15114" y="15896"/>
                </a:lnTo>
                <a:cubicBezTo>
                  <a:pt x="15114" y="15896"/>
                  <a:pt x="15114" y="15896"/>
                  <a:pt x="15114" y="15896"/>
                </a:cubicBezTo>
                <a:cubicBezTo>
                  <a:pt x="15114" y="15896"/>
                  <a:pt x="15114" y="15896"/>
                  <a:pt x="15114" y="15896"/>
                </a:cubicBezTo>
                <a:lnTo>
                  <a:pt x="18047" y="15896"/>
                </a:lnTo>
                <a:lnTo>
                  <a:pt x="17835" y="16768"/>
                </a:lnTo>
                <a:cubicBezTo>
                  <a:pt x="17680" y="17404"/>
                  <a:pt x="17229" y="17821"/>
                  <a:pt x="16708" y="17821"/>
                </a:cubicBezTo>
                <a:lnTo>
                  <a:pt x="5767" y="17821"/>
                </a:lnTo>
                <a:cubicBezTo>
                  <a:pt x="5611" y="17821"/>
                  <a:pt x="5470" y="17985"/>
                  <a:pt x="5470" y="18203"/>
                </a:cubicBezTo>
                <a:cubicBezTo>
                  <a:pt x="5470" y="18421"/>
                  <a:pt x="5597" y="18584"/>
                  <a:pt x="5767" y="18584"/>
                </a:cubicBezTo>
                <a:lnTo>
                  <a:pt x="7078" y="18584"/>
                </a:lnTo>
                <a:cubicBezTo>
                  <a:pt x="6895" y="18893"/>
                  <a:pt x="6782" y="19293"/>
                  <a:pt x="6782" y="19711"/>
                </a:cubicBezTo>
                <a:cubicBezTo>
                  <a:pt x="6782" y="20746"/>
                  <a:pt x="7444" y="21600"/>
                  <a:pt x="8248" y="21600"/>
                </a:cubicBezTo>
                <a:cubicBezTo>
                  <a:pt x="9052" y="21600"/>
                  <a:pt x="9714" y="20746"/>
                  <a:pt x="9714" y="19711"/>
                </a:cubicBezTo>
                <a:cubicBezTo>
                  <a:pt x="9714" y="19293"/>
                  <a:pt x="9602" y="18893"/>
                  <a:pt x="9418" y="18584"/>
                </a:cubicBezTo>
                <a:lnTo>
                  <a:pt x="14438" y="18584"/>
                </a:lnTo>
                <a:cubicBezTo>
                  <a:pt x="14254" y="18893"/>
                  <a:pt x="14142" y="19293"/>
                  <a:pt x="14142" y="19711"/>
                </a:cubicBezTo>
                <a:cubicBezTo>
                  <a:pt x="14142" y="20746"/>
                  <a:pt x="14804" y="21600"/>
                  <a:pt x="15608" y="21600"/>
                </a:cubicBezTo>
                <a:cubicBezTo>
                  <a:pt x="16411" y="21600"/>
                  <a:pt x="17074" y="20746"/>
                  <a:pt x="17074" y="19711"/>
                </a:cubicBezTo>
                <a:cubicBezTo>
                  <a:pt x="17074" y="19275"/>
                  <a:pt x="16961" y="18893"/>
                  <a:pt x="16778" y="18566"/>
                </a:cubicBezTo>
                <a:cubicBezTo>
                  <a:pt x="17525" y="18530"/>
                  <a:pt x="18174" y="17912"/>
                  <a:pt x="18400" y="16986"/>
                </a:cubicBezTo>
                <a:lnTo>
                  <a:pt x="18738" y="15623"/>
                </a:lnTo>
                <a:lnTo>
                  <a:pt x="21515" y="5123"/>
                </a:lnTo>
                <a:cubicBezTo>
                  <a:pt x="21600" y="4760"/>
                  <a:pt x="21558" y="4378"/>
                  <a:pt x="21403" y="4106"/>
                </a:cubicBezTo>
                <a:close/>
                <a:moveTo>
                  <a:pt x="9136" y="19674"/>
                </a:moveTo>
                <a:cubicBezTo>
                  <a:pt x="9136" y="20292"/>
                  <a:pt x="8741" y="20801"/>
                  <a:pt x="8262" y="20801"/>
                </a:cubicBezTo>
                <a:cubicBezTo>
                  <a:pt x="7783" y="20801"/>
                  <a:pt x="7388" y="20292"/>
                  <a:pt x="7388" y="19674"/>
                </a:cubicBezTo>
                <a:cubicBezTo>
                  <a:pt x="7388" y="19057"/>
                  <a:pt x="7783" y="18548"/>
                  <a:pt x="8262" y="18548"/>
                </a:cubicBezTo>
                <a:cubicBezTo>
                  <a:pt x="8741" y="18548"/>
                  <a:pt x="9136" y="19039"/>
                  <a:pt x="9136" y="19674"/>
                </a:cubicBezTo>
                <a:close/>
                <a:moveTo>
                  <a:pt x="15622" y="20801"/>
                </a:moveTo>
                <a:cubicBezTo>
                  <a:pt x="15143" y="20801"/>
                  <a:pt x="14748" y="20292"/>
                  <a:pt x="14748" y="19674"/>
                </a:cubicBezTo>
                <a:cubicBezTo>
                  <a:pt x="14748" y="19057"/>
                  <a:pt x="15143" y="18548"/>
                  <a:pt x="15622" y="18548"/>
                </a:cubicBezTo>
                <a:cubicBezTo>
                  <a:pt x="16101" y="18548"/>
                  <a:pt x="16496" y="19057"/>
                  <a:pt x="16496" y="19674"/>
                </a:cubicBezTo>
                <a:cubicBezTo>
                  <a:pt x="16496" y="20292"/>
                  <a:pt x="16101" y="20801"/>
                  <a:pt x="15622" y="20801"/>
                </a:cubicBezTo>
                <a:close/>
                <a:moveTo>
                  <a:pt x="19260" y="11281"/>
                </a:moveTo>
                <a:lnTo>
                  <a:pt x="16256" y="11281"/>
                </a:lnTo>
                <a:lnTo>
                  <a:pt x="16863" y="8211"/>
                </a:lnTo>
                <a:lnTo>
                  <a:pt x="20077" y="8211"/>
                </a:lnTo>
                <a:lnTo>
                  <a:pt x="19260" y="11281"/>
                </a:lnTo>
                <a:close/>
                <a:moveTo>
                  <a:pt x="18258" y="15115"/>
                </a:moveTo>
                <a:lnTo>
                  <a:pt x="15509" y="15115"/>
                </a:lnTo>
                <a:lnTo>
                  <a:pt x="16115" y="12044"/>
                </a:lnTo>
                <a:lnTo>
                  <a:pt x="19076" y="12044"/>
                </a:lnTo>
                <a:lnTo>
                  <a:pt x="18258" y="15115"/>
                </a:lnTo>
                <a:close/>
                <a:moveTo>
                  <a:pt x="12633" y="15115"/>
                </a:moveTo>
                <a:lnTo>
                  <a:pt x="12633" y="12044"/>
                </a:lnTo>
                <a:lnTo>
                  <a:pt x="15509" y="12044"/>
                </a:lnTo>
                <a:lnTo>
                  <a:pt x="14903" y="15115"/>
                </a:lnTo>
                <a:lnTo>
                  <a:pt x="12633" y="15115"/>
                </a:lnTo>
                <a:close/>
                <a:moveTo>
                  <a:pt x="9461" y="15115"/>
                </a:moveTo>
                <a:lnTo>
                  <a:pt x="9080" y="12044"/>
                </a:lnTo>
                <a:lnTo>
                  <a:pt x="12055" y="12044"/>
                </a:lnTo>
                <a:lnTo>
                  <a:pt x="12055" y="15115"/>
                </a:lnTo>
                <a:lnTo>
                  <a:pt x="9461" y="15115"/>
                </a:lnTo>
                <a:close/>
                <a:moveTo>
                  <a:pt x="4766" y="8211"/>
                </a:moveTo>
                <a:lnTo>
                  <a:pt x="8022" y="8211"/>
                </a:lnTo>
                <a:lnTo>
                  <a:pt x="8403" y="11281"/>
                </a:lnTo>
                <a:lnTo>
                  <a:pt x="5273" y="11281"/>
                </a:lnTo>
                <a:lnTo>
                  <a:pt x="4766" y="8211"/>
                </a:lnTo>
                <a:close/>
                <a:moveTo>
                  <a:pt x="8601" y="8211"/>
                </a:moveTo>
                <a:lnTo>
                  <a:pt x="12055" y="8211"/>
                </a:lnTo>
                <a:lnTo>
                  <a:pt x="12055" y="11281"/>
                </a:lnTo>
                <a:lnTo>
                  <a:pt x="8981" y="11281"/>
                </a:lnTo>
                <a:lnTo>
                  <a:pt x="8601" y="8211"/>
                </a:lnTo>
                <a:close/>
                <a:moveTo>
                  <a:pt x="8516" y="7466"/>
                </a:moveTo>
                <a:lnTo>
                  <a:pt x="8135" y="4396"/>
                </a:lnTo>
                <a:lnTo>
                  <a:pt x="12055" y="4396"/>
                </a:lnTo>
                <a:lnTo>
                  <a:pt x="12055" y="7466"/>
                </a:lnTo>
                <a:lnTo>
                  <a:pt x="8516" y="7466"/>
                </a:lnTo>
                <a:close/>
                <a:moveTo>
                  <a:pt x="15650" y="11281"/>
                </a:moveTo>
                <a:lnTo>
                  <a:pt x="12633" y="11281"/>
                </a:lnTo>
                <a:lnTo>
                  <a:pt x="12633" y="8211"/>
                </a:lnTo>
                <a:lnTo>
                  <a:pt x="16256" y="8211"/>
                </a:lnTo>
                <a:lnTo>
                  <a:pt x="15650" y="11281"/>
                </a:lnTo>
                <a:close/>
                <a:moveTo>
                  <a:pt x="12633" y="7466"/>
                </a:moveTo>
                <a:lnTo>
                  <a:pt x="12633" y="4396"/>
                </a:lnTo>
                <a:lnTo>
                  <a:pt x="17018" y="4396"/>
                </a:lnTo>
                <a:lnTo>
                  <a:pt x="16411" y="7466"/>
                </a:lnTo>
                <a:lnTo>
                  <a:pt x="12633" y="7466"/>
                </a:lnTo>
                <a:close/>
                <a:moveTo>
                  <a:pt x="7543" y="4378"/>
                </a:moveTo>
                <a:lnTo>
                  <a:pt x="7924" y="7448"/>
                </a:lnTo>
                <a:lnTo>
                  <a:pt x="4639" y="7448"/>
                </a:lnTo>
                <a:lnTo>
                  <a:pt x="4131" y="4378"/>
                </a:lnTo>
                <a:lnTo>
                  <a:pt x="7543" y="4378"/>
                </a:lnTo>
                <a:close/>
                <a:moveTo>
                  <a:pt x="5795" y="14424"/>
                </a:moveTo>
                <a:lnTo>
                  <a:pt x="5400" y="12026"/>
                </a:lnTo>
                <a:lnTo>
                  <a:pt x="8488" y="12026"/>
                </a:lnTo>
                <a:lnTo>
                  <a:pt x="8868" y="15096"/>
                </a:lnTo>
                <a:lnTo>
                  <a:pt x="6443" y="15096"/>
                </a:lnTo>
                <a:cubicBezTo>
                  <a:pt x="6133" y="15115"/>
                  <a:pt x="5865" y="14824"/>
                  <a:pt x="5795" y="14424"/>
                </a:cubicBezTo>
                <a:close/>
                <a:moveTo>
                  <a:pt x="20966" y="4850"/>
                </a:moveTo>
                <a:lnTo>
                  <a:pt x="20275" y="7448"/>
                </a:lnTo>
                <a:lnTo>
                  <a:pt x="17004" y="7448"/>
                </a:lnTo>
                <a:lnTo>
                  <a:pt x="17610" y="4378"/>
                </a:lnTo>
                <a:lnTo>
                  <a:pt x="20684" y="4378"/>
                </a:lnTo>
                <a:cubicBezTo>
                  <a:pt x="20768" y="4378"/>
                  <a:pt x="20853" y="4433"/>
                  <a:pt x="20909" y="4523"/>
                </a:cubicBezTo>
                <a:cubicBezTo>
                  <a:pt x="20980" y="4632"/>
                  <a:pt x="20994" y="4741"/>
                  <a:pt x="20966" y="485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TextBox 20">
            <a:extLst>
              <a:ext uri="{FF2B5EF4-FFF2-40B4-BE49-F238E27FC236}">
                <a16:creationId xmlns:a16="http://schemas.microsoft.com/office/drawing/2014/main" id="{4093EB8A-0B16-D0B6-52FB-86D9644A8235}"/>
              </a:ext>
            </a:extLst>
          </p:cNvPr>
          <p:cNvSpPr txBox="1"/>
          <p:nvPr/>
        </p:nvSpPr>
        <p:spPr>
          <a:xfrm>
            <a:off x="1285162" y="2540743"/>
            <a:ext cx="90750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600" b="1" dirty="0">
                <a:solidFill>
                  <a:schemeClr val="bg1">
                    <a:lumMod val="65000"/>
                  </a:schemeClr>
                </a:solidFill>
              </a:rPr>
              <a:t>01</a:t>
            </a:r>
          </a:p>
        </p:txBody>
      </p:sp>
      <p:sp>
        <p:nvSpPr>
          <p:cNvPr id="16" name="TextBox 23">
            <a:extLst>
              <a:ext uri="{FF2B5EF4-FFF2-40B4-BE49-F238E27FC236}">
                <a16:creationId xmlns:a16="http://schemas.microsoft.com/office/drawing/2014/main" id="{3F150B32-5508-495A-2200-F69F078DEB31}"/>
              </a:ext>
            </a:extLst>
          </p:cNvPr>
          <p:cNvSpPr txBox="1"/>
          <p:nvPr/>
        </p:nvSpPr>
        <p:spPr>
          <a:xfrm>
            <a:off x="4585462" y="2540743"/>
            <a:ext cx="90750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600" b="1" dirty="0">
                <a:solidFill>
                  <a:schemeClr val="bg1">
                    <a:lumMod val="65000"/>
                  </a:schemeClr>
                </a:solidFill>
              </a:rPr>
              <a:t>02</a:t>
            </a:r>
          </a:p>
        </p:txBody>
      </p:sp>
      <p:sp>
        <p:nvSpPr>
          <p:cNvPr id="17" name="TextBox 24">
            <a:extLst>
              <a:ext uri="{FF2B5EF4-FFF2-40B4-BE49-F238E27FC236}">
                <a16:creationId xmlns:a16="http://schemas.microsoft.com/office/drawing/2014/main" id="{00FC492F-DBA6-5BCD-FD1E-3BC58795943E}"/>
              </a:ext>
            </a:extLst>
          </p:cNvPr>
          <p:cNvSpPr txBox="1"/>
          <p:nvPr/>
        </p:nvSpPr>
        <p:spPr>
          <a:xfrm>
            <a:off x="7638734" y="2540743"/>
            <a:ext cx="90750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600" b="1" dirty="0">
                <a:solidFill>
                  <a:schemeClr val="bg1">
                    <a:lumMod val="65000"/>
                  </a:schemeClr>
                </a:solidFill>
              </a:rPr>
              <a:t>03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3C90583-1589-192E-F953-2FBC82A472C7}"/>
              </a:ext>
            </a:extLst>
          </p:cNvPr>
          <p:cNvGrpSpPr/>
          <p:nvPr/>
        </p:nvGrpSpPr>
        <p:grpSpPr>
          <a:xfrm>
            <a:off x="1891594" y="5032106"/>
            <a:ext cx="2064775" cy="1105487"/>
            <a:chOff x="332936" y="2627766"/>
            <a:chExt cx="2926080" cy="1105487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13FBD96-51D1-6D79-E38A-6D24660AD27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E0064F5-47E9-F844-7058-78B76330AEE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2E3F1B9-F33E-50C1-BA68-A0AB7F955922}"/>
              </a:ext>
            </a:extLst>
          </p:cNvPr>
          <p:cNvGrpSpPr/>
          <p:nvPr/>
        </p:nvGrpSpPr>
        <p:grpSpPr>
          <a:xfrm>
            <a:off x="5063613" y="5032106"/>
            <a:ext cx="2064775" cy="1105487"/>
            <a:chOff x="332936" y="2627766"/>
            <a:chExt cx="2926080" cy="1105487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FF2D1ED-7C9F-3D0B-FCA3-684079C04DE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8018721-D10D-14DF-096A-A3D33CF8AD5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AD43202-9474-2250-593D-A317E31378F9}"/>
              </a:ext>
            </a:extLst>
          </p:cNvPr>
          <p:cNvGrpSpPr/>
          <p:nvPr/>
        </p:nvGrpSpPr>
        <p:grpSpPr>
          <a:xfrm>
            <a:off x="8236798" y="5032106"/>
            <a:ext cx="2064775" cy="1105487"/>
            <a:chOff x="332936" y="2627766"/>
            <a:chExt cx="2926080" cy="1105487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447FD93-A0E5-2C8A-4840-E370BAF935D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AB7FC23-9616-C65E-0744-0FC1C05CCB7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56469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8503</TotalTime>
  <Words>195</Words>
  <Application>Microsoft Office PowerPoint</Application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Data Shopping Cart – Slide Template</vt:lpstr>
      <vt:lpstr>Data Shopping Cart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Shopping Cart</dc:title>
  <dc:creator>PresentationGO.com</dc:creator>
  <dc:description>© Copyright PresentationGO.com - Do not distribute or sale without written permission.</dc:description>
  <cp:lastModifiedBy>Christophe Barroche</cp:lastModifiedBy>
  <cp:revision>13</cp:revision>
  <dcterms:created xsi:type="dcterms:W3CDTF">2014-11-26T05:14:11Z</dcterms:created>
  <dcterms:modified xsi:type="dcterms:W3CDTF">2024-03-08T16:55:07Z</dcterms:modified>
  <cp:category>Charts &amp; Diagrams</cp:category>
</cp:coreProperties>
</file>