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1" r:id="rId4"/>
    <p:sldId id="352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100" d="100"/>
          <a:sy n="100" d="100"/>
        </p:scale>
        <p:origin x="1722" y="13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9/9/2019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7368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2090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9/9/2019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33">
            <a:extLst>
              <a:ext uri="{FF2B5EF4-FFF2-40B4-BE49-F238E27FC236}">
                <a16:creationId xmlns:a16="http://schemas.microsoft.com/office/drawing/2014/main" id="{CC355EBB-21DA-492F-A9B0-240D2BFE4E90}"/>
              </a:ext>
            </a:extLst>
          </p:cNvPr>
          <p:cNvSpPr/>
          <p:nvPr/>
        </p:nvSpPr>
        <p:spPr>
          <a:xfrm>
            <a:off x="904524" y="1891625"/>
            <a:ext cx="2017176" cy="198962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485C82F3-5928-4E38-91B0-5FF72A9D78BD}"/>
              </a:ext>
            </a:extLst>
          </p:cNvPr>
          <p:cNvSpPr/>
          <p:nvPr/>
        </p:nvSpPr>
        <p:spPr>
          <a:xfrm>
            <a:off x="904524" y="3000425"/>
            <a:ext cx="2017176" cy="880823"/>
          </a:xfrm>
          <a:prstGeom prst="rect">
            <a:avLst/>
          </a:prstGeom>
          <a:gradFill>
            <a:gsLst>
              <a:gs pos="0">
                <a:schemeClr val="accent2"/>
              </a:gs>
              <a:gs pos="100000">
                <a:schemeClr val="accent2">
                  <a:lumMod val="75000"/>
                </a:schemeClr>
              </a:gs>
            </a:gsLst>
          </a:gra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Freeform: Shape 117">
            <a:extLst>
              <a:ext uri="{FF2B5EF4-FFF2-40B4-BE49-F238E27FC236}">
                <a16:creationId xmlns:a16="http://schemas.microsoft.com/office/drawing/2014/main" id="{F7F5409B-8BA4-4BDC-A0B0-DF1B38D90474}"/>
              </a:ext>
            </a:extLst>
          </p:cNvPr>
          <p:cNvSpPr/>
          <p:nvPr/>
        </p:nvSpPr>
        <p:spPr>
          <a:xfrm>
            <a:off x="987284" y="1987271"/>
            <a:ext cx="1851660" cy="1830176"/>
          </a:xfrm>
          <a:custGeom>
            <a:avLst/>
            <a:gdLst>
              <a:gd name="connsiteX0" fmla="*/ 925828 w 1851660"/>
              <a:gd name="connsiteY0" fmla="*/ 64769 h 1830176"/>
              <a:gd name="connsiteX1" fmla="*/ 71813 w 1851660"/>
              <a:gd name="connsiteY1" fmla="*/ 918784 h 1830176"/>
              <a:gd name="connsiteX2" fmla="*/ 925828 w 1851660"/>
              <a:gd name="connsiteY2" fmla="*/ 1772799 h 1830176"/>
              <a:gd name="connsiteX3" fmla="*/ 1779843 w 1851660"/>
              <a:gd name="connsiteY3" fmla="*/ 918784 h 1830176"/>
              <a:gd name="connsiteX4" fmla="*/ 925828 w 1851660"/>
              <a:gd name="connsiteY4" fmla="*/ 64769 h 1830176"/>
              <a:gd name="connsiteX5" fmla="*/ 0 w 1851660"/>
              <a:gd name="connsiteY5" fmla="*/ 0 h 1830176"/>
              <a:gd name="connsiteX6" fmla="*/ 1851660 w 1851660"/>
              <a:gd name="connsiteY6" fmla="*/ 0 h 1830176"/>
              <a:gd name="connsiteX7" fmla="*/ 1851660 w 1851660"/>
              <a:gd name="connsiteY7" fmla="*/ 1830176 h 1830176"/>
              <a:gd name="connsiteX8" fmla="*/ 0 w 1851660"/>
              <a:gd name="connsiteY8" fmla="*/ 1830176 h 18301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51660" h="1830176">
                <a:moveTo>
                  <a:pt x="925828" y="64769"/>
                </a:moveTo>
                <a:cubicBezTo>
                  <a:pt x="454169" y="64769"/>
                  <a:pt x="71813" y="447125"/>
                  <a:pt x="71813" y="918784"/>
                </a:cubicBezTo>
                <a:cubicBezTo>
                  <a:pt x="71813" y="1390443"/>
                  <a:pt x="454169" y="1772799"/>
                  <a:pt x="925828" y="1772799"/>
                </a:cubicBezTo>
                <a:cubicBezTo>
                  <a:pt x="1397487" y="1772799"/>
                  <a:pt x="1779843" y="1390443"/>
                  <a:pt x="1779843" y="918784"/>
                </a:cubicBezTo>
                <a:cubicBezTo>
                  <a:pt x="1779843" y="447125"/>
                  <a:pt x="1397487" y="64769"/>
                  <a:pt x="925828" y="64769"/>
                </a:cubicBezTo>
                <a:close/>
                <a:moveTo>
                  <a:pt x="0" y="0"/>
                </a:moveTo>
                <a:lnTo>
                  <a:pt x="1851660" y="0"/>
                </a:lnTo>
                <a:lnTo>
                  <a:pt x="1851660" y="1830176"/>
                </a:lnTo>
                <a:lnTo>
                  <a:pt x="0" y="1830176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>
            <a:outerShdw blurRad="254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52F9E3AE-6F0F-461C-93D4-9257530D702C}"/>
              </a:ext>
            </a:extLst>
          </p:cNvPr>
          <p:cNvSpPr/>
          <p:nvPr/>
        </p:nvSpPr>
        <p:spPr>
          <a:xfrm>
            <a:off x="3693115" y="1891625"/>
            <a:ext cx="2017176" cy="198962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A3A8B403-C07A-49CF-8CE6-947D212F58E1}"/>
              </a:ext>
            </a:extLst>
          </p:cNvPr>
          <p:cNvSpPr/>
          <p:nvPr/>
        </p:nvSpPr>
        <p:spPr>
          <a:xfrm>
            <a:off x="3693115" y="2401427"/>
            <a:ext cx="2017176" cy="1479821"/>
          </a:xfrm>
          <a:prstGeom prst="rect">
            <a:avLst/>
          </a:prstGeom>
          <a:gradFill>
            <a:gsLst>
              <a:gs pos="0">
                <a:schemeClr val="accent3"/>
              </a:gs>
              <a:gs pos="100000">
                <a:schemeClr val="accent3">
                  <a:lumMod val="75000"/>
                </a:schemeClr>
              </a:gs>
            </a:gsLst>
          </a:gradFill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DC71142A-6259-4BE2-8A61-51636E7A4334}"/>
              </a:ext>
            </a:extLst>
          </p:cNvPr>
          <p:cNvSpPr/>
          <p:nvPr/>
        </p:nvSpPr>
        <p:spPr>
          <a:xfrm>
            <a:off x="6481708" y="1891625"/>
            <a:ext cx="2017176" cy="198962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254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B82D7DA6-102C-486C-B091-8097418E047F}"/>
              </a:ext>
            </a:extLst>
          </p:cNvPr>
          <p:cNvSpPr/>
          <p:nvPr/>
        </p:nvSpPr>
        <p:spPr>
          <a:xfrm>
            <a:off x="6481708" y="2633655"/>
            <a:ext cx="2017176" cy="1247593"/>
          </a:xfrm>
          <a:prstGeom prst="rect">
            <a:avLst/>
          </a:prstGeom>
          <a:gradFill>
            <a:gsLst>
              <a:gs pos="0">
                <a:schemeClr val="accent5"/>
              </a:gs>
              <a:gs pos="100000">
                <a:schemeClr val="accent5">
                  <a:lumMod val="75000"/>
                </a:schemeClr>
              </a:gs>
            </a:gsLst>
          </a:gra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F949BBE0-5382-4C7F-9C02-4098702FD10D}"/>
              </a:ext>
            </a:extLst>
          </p:cNvPr>
          <p:cNvSpPr/>
          <p:nvPr/>
        </p:nvSpPr>
        <p:spPr>
          <a:xfrm>
            <a:off x="9270297" y="1891625"/>
            <a:ext cx="2017176" cy="198962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238A0F47-609E-4F54-8ABD-02870D986C60}"/>
              </a:ext>
            </a:extLst>
          </p:cNvPr>
          <p:cNvSpPr/>
          <p:nvPr/>
        </p:nvSpPr>
        <p:spPr>
          <a:xfrm>
            <a:off x="9270297" y="3460970"/>
            <a:ext cx="2017176" cy="420278"/>
          </a:xfrm>
          <a:prstGeom prst="rect">
            <a:avLst/>
          </a:prstGeom>
          <a:gradFill>
            <a:gsLst>
              <a:gs pos="0">
                <a:schemeClr val="accent6"/>
              </a:gs>
              <a:gs pos="100000">
                <a:schemeClr val="accent6">
                  <a:lumMod val="75000"/>
                </a:schemeClr>
              </a:gs>
            </a:gsLst>
          </a:gradFill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Freeform: Shape 118">
            <a:extLst>
              <a:ext uri="{FF2B5EF4-FFF2-40B4-BE49-F238E27FC236}">
                <a16:creationId xmlns:a16="http://schemas.microsoft.com/office/drawing/2014/main" id="{7642E59C-8645-4CDD-825B-3D6D8696DABF}"/>
              </a:ext>
            </a:extLst>
          </p:cNvPr>
          <p:cNvSpPr/>
          <p:nvPr/>
        </p:nvSpPr>
        <p:spPr>
          <a:xfrm>
            <a:off x="3787098" y="1987271"/>
            <a:ext cx="1851660" cy="1830176"/>
          </a:xfrm>
          <a:custGeom>
            <a:avLst/>
            <a:gdLst>
              <a:gd name="connsiteX0" fmla="*/ 925828 w 1851660"/>
              <a:gd name="connsiteY0" fmla="*/ 64769 h 1830176"/>
              <a:gd name="connsiteX1" fmla="*/ 71813 w 1851660"/>
              <a:gd name="connsiteY1" fmla="*/ 918784 h 1830176"/>
              <a:gd name="connsiteX2" fmla="*/ 925828 w 1851660"/>
              <a:gd name="connsiteY2" fmla="*/ 1772799 h 1830176"/>
              <a:gd name="connsiteX3" fmla="*/ 1779843 w 1851660"/>
              <a:gd name="connsiteY3" fmla="*/ 918784 h 1830176"/>
              <a:gd name="connsiteX4" fmla="*/ 925828 w 1851660"/>
              <a:gd name="connsiteY4" fmla="*/ 64769 h 1830176"/>
              <a:gd name="connsiteX5" fmla="*/ 0 w 1851660"/>
              <a:gd name="connsiteY5" fmla="*/ 0 h 1830176"/>
              <a:gd name="connsiteX6" fmla="*/ 1851660 w 1851660"/>
              <a:gd name="connsiteY6" fmla="*/ 0 h 1830176"/>
              <a:gd name="connsiteX7" fmla="*/ 1851660 w 1851660"/>
              <a:gd name="connsiteY7" fmla="*/ 1830176 h 1830176"/>
              <a:gd name="connsiteX8" fmla="*/ 0 w 1851660"/>
              <a:gd name="connsiteY8" fmla="*/ 1830176 h 18301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51660" h="1830176">
                <a:moveTo>
                  <a:pt x="925828" y="64769"/>
                </a:moveTo>
                <a:cubicBezTo>
                  <a:pt x="454169" y="64769"/>
                  <a:pt x="71813" y="447125"/>
                  <a:pt x="71813" y="918784"/>
                </a:cubicBezTo>
                <a:cubicBezTo>
                  <a:pt x="71813" y="1390443"/>
                  <a:pt x="454169" y="1772799"/>
                  <a:pt x="925828" y="1772799"/>
                </a:cubicBezTo>
                <a:cubicBezTo>
                  <a:pt x="1397487" y="1772799"/>
                  <a:pt x="1779843" y="1390443"/>
                  <a:pt x="1779843" y="918784"/>
                </a:cubicBezTo>
                <a:cubicBezTo>
                  <a:pt x="1779843" y="447125"/>
                  <a:pt x="1397487" y="64769"/>
                  <a:pt x="925828" y="64769"/>
                </a:cubicBezTo>
                <a:close/>
                <a:moveTo>
                  <a:pt x="0" y="0"/>
                </a:moveTo>
                <a:lnTo>
                  <a:pt x="1851660" y="0"/>
                </a:lnTo>
                <a:lnTo>
                  <a:pt x="1851660" y="1830176"/>
                </a:lnTo>
                <a:lnTo>
                  <a:pt x="0" y="1830176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>
            <a:outerShdw blurRad="254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Freeform: Shape 119">
            <a:extLst>
              <a:ext uri="{FF2B5EF4-FFF2-40B4-BE49-F238E27FC236}">
                <a16:creationId xmlns:a16="http://schemas.microsoft.com/office/drawing/2014/main" id="{9D00582D-DCB6-460E-B92E-6ECE9941D17B}"/>
              </a:ext>
            </a:extLst>
          </p:cNvPr>
          <p:cNvSpPr/>
          <p:nvPr/>
        </p:nvSpPr>
        <p:spPr>
          <a:xfrm>
            <a:off x="6564466" y="1987271"/>
            <a:ext cx="1851660" cy="1830176"/>
          </a:xfrm>
          <a:custGeom>
            <a:avLst/>
            <a:gdLst>
              <a:gd name="connsiteX0" fmla="*/ 925828 w 1851660"/>
              <a:gd name="connsiteY0" fmla="*/ 64769 h 1830176"/>
              <a:gd name="connsiteX1" fmla="*/ 71813 w 1851660"/>
              <a:gd name="connsiteY1" fmla="*/ 918784 h 1830176"/>
              <a:gd name="connsiteX2" fmla="*/ 925828 w 1851660"/>
              <a:gd name="connsiteY2" fmla="*/ 1772799 h 1830176"/>
              <a:gd name="connsiteX3" fmla="*/ 1779843 w 1851660"/>
              <a:gd name="connsiteY3" fmla="*/ 918784 h 1830176"/>
              <a:gd name="connsiteX4" fmla="*/ 925828 w 1851660"/>
              <a:gd name="connsiteY4" fmla="*/ 64769 h 1830176"/>
              <a:gd name="connsiteX5" fmla="*/ 0 w 1851660"/>
              <a:gd name="connsiteY5" fmla="*/ 0 h 1830176"/>
              <a:gd name="connsiteX6" fmla="*/ 1851660 w 1851660"/>
              <a:gd name="connsiteY6" fmla="*/ 0 h 1830176"/>
              <a:gd name="connsiteX7" fmla="*/ 1851660 w 1851660"/>
              <a:gd name="connsiteY7" fmla="*/ 1830176 h 1830176"/>
              <a:gd name="connsiteX8" fmla="*/ 0 w 1851660"/>
              <a:gd name="connsiteY8" fmla="*/ 1830176 h 18301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51660" h="1830176">
                <a:moveTo>
                  <a:pt x="925828" y="64769"/>
                </a:moveTo>
                <a:cubicBezTo>
                  <a:pt x="454169" y="64769"/>
                  <a:pt x="71813" y="447125"/>
                  <a:pt x="71813" y="918784"/>
                </a:cubicBezTo>
                <a:cubicBezTo>
                  <a:pt x="71813" y="1390443"/>
                  <a:pt x="454169" y="1772799"/>
                  <a:pt x="925828" y="1772799"/>
                </a:cubicBezTo>
                <a:cubicBezTo>
                  <a:pt x="1397487" y="1772799"/>
                  <a:pt x="1779843" y="1390443"/>
                  <a:pt x="1779843" y="918784"/>
                </a:cubicBezTo>
                <a:cubicBezTo>
                  <a:pt x="1779843" y="447125"/>
                  <a:pt x="1397487" y="64769"/>
                  <a:pt x="925828" y="64769"/>
                </a:cubicBezTo>
                <a:close/>
                <a:moveTo>
                  <a:pt x="0" y="0"/>
                </a:moveTo>
                <a:lnTo>
                  <a:pt x="1851660" y="0"/>
                </a:lnTo>
                <a:lnTo>
                  <a:pt x="1851660" y="1830176"/>
                </a:lnTo>
                <a:lnTo>
                  <a:pt x="0" y="1830176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Freeform: Shape 120">
            <a:extLst>
              <a:ext uri="{FF2B5EF4-FFF2-40B4-BE49-F238E27FC236}">
                <a16:creationId xmlns:a16="http://schemas.microsoft.com/office/drawing/2014/main" id="{7E88DF26-9BF0-4D38-B4C3-0A2C05E3ECAE}"/>
              </a:ext>
            </a:extLst>
          </p:cNvPr>
          <p:cNvSpPr/>
          <p:nvPr/>
        </p:nvSpPr>
        <p:spPr>
          <a:xfrm>
            <a:off x="9353055" y="1987271"/>
            <a:ext cx="1851660" cy="1830176"/>
          </a:xfrm>
          <a:custGeom>
            <a:avLst/>
            <a:gdLst>
              <a:gd name="connsiteX0" fmla="*/ 925828 w 1851660"/>
              <a:gd name="connsiteY0" fmla="*/ 64769 h 1830176"/>
              <a:gd name="connsiteX1" fmla="*/ 71813 w 1851660"/>
              <a:gd name="connsiteY1" fmla="*/ 918784 h 1830176"/>
              <a:gd name="connsiteX2" fmla="*/ 925828 w 1851660"/>
              <a:gd name="connsiteY2" fmla="*/ 1772799 h 1830176"/>
              <a:gd name="connsiteX3" fmla="*/ 1779843 w 1851660"/>
              <a:gd name="connsiteY3" fmla="*/ 918784 h 1830176"/>
              <a:gd name="connsiteX4" fmla="*/ 925828 w 1851660"/>
              <a:gd name="connsiteY4" fmla="*/ 64769 h 1830176"/>
              <a:gd name="connsiteX5" fmla="*/ 0 w 1851660"/>
              <a:gd name="connsiteY5" fmla="*/ 0 h 1830176"/>
              <a:gd name="connsiteX6" fmla="*/ 1851660 w 1851660"/>
              <a:gd name="connsiteY6" fmla="*/ 0 h 1830176"/>
              <a:gd name="connsiteX7" fmla="*/ 1851660 w 1851660"/>
              <a:gd name="connsiteY7" fmla="*/ 1830176 h 1830176"/>
              <a:gd name="connsiteX8" fmla="*/ 0 w 1851660"/>
              <a:gd name="connsiteY8" fmla="*/ 1830176 h 18301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51660" h="1830176">
                <a:moveTo>
                  <a:pt x="925828" y="64769"/>
                </a:moveTo>
                <a:cubicBezTo>
                  <a:pt x="454169" y="64769"/>
                  <a:pt x="71813" y="447125"/>
                  <a:pt x="71813" y="918784"/>
                </a:cubicBezTo>
                <a:cubicBezTo>
                  <a:pt x="71813" y="1390443"/>
                  <a:pt x="454169" y="1772799"/>
                  <a:pt x="925828" y="1772799"/>
                </a:cubicBezTo>
                <a:cubicBezTo>
                  <a:pt x="1397487" y="1772799"/>
                  <a:pt x="1779843" y="1390443"/>
                  <a:pt x="1779843" y="918784"/>
                </a:cubicBezTo>
                <a:cubicBezTo>
                  <a:pt x="1779843" y="447125"/>
                  <a:pt x="1397487" y="64769"/>
                  <a:pt x="925828" y="64769"/>
                </a:cubicBezTo>
                <a:close/>
                <a:moveTo>
                  <a:pt x="0" y="0"/>
                </a:moveTo>
                <a:lnTo>
                  <a:pt x="1851660" y="0"/>
                </a:lnTo>
                <a:lnTo>
                  <a:pt x="1851660" y="1830176"/>
                </a:lnTo>
                <a:lnTo>
                  <a:pt x="0" y="1830176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>
            <a:outerShdw blurRad="254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49B7E1C1-12C1-4CBA-9F79-A75305F9190C}"/>
              </a:ext>
            </a:extLst>
          </p:cNvPr>
          <p:cNvSpPr/>
          <p:nvPr/>
        </p:nvSpPr>
        <p:spPr>
          <a:xfrm>
            <a:off x="834328" y="1828898"/>
            <a:ext cx="2157573" cy="2155135"/>
          </a:xfrm>
          <a:custGeom>
            <a:avLst/>
            <a:gdLst>
              <a:gd name="connsiteX0" fmla="*/ 1078784 w 2157573"/>
              <a:gd name="connsiteY0" fmla="*/ 223551 h 2155135"/>
              <a:gd name="connsiteX1" fmla="*/ 224769 w 2157573"/>
              <a:gd name="connsiteY1" fmla="*/ 1077566 h 2155135"/>
              <a:gd name="connsiteX2" fmla="*/ 1078784 w 2157573"/>
              <a:gd name="connsiteY2" fmla="*/ 1931581 h 2155135"/>
              <a:gd name="connsiteX3" fmla="*/ 1932799 w 2157573"/>
              <a:gd name="connsiteY3" fmla="*/ 1077566 h 2155135"/>
              <a:gd name="connsiteX4" fmla="*/ 1078784 w 2157573"/>
              <a:gd name="connsiteY4" fmla="*/ 223551 h 2155135"/>
              <a:gd name="connsiteX5" fmla="*/ 0 w 2157573"/>
              <a:gd name="connsiteY5" fmla="*/ 0 h 2155135"/>
              <a:gd name="connsiteX6" fmla="*/ 2157573 w 2157573"/>
              <a:gd name="connsiteY6" fmla="*/ 0 h 2155135"/>
              <a:gd name="connsiteX7" fmla="*/ 2157573 w 2157573"/>
              <a:gd name="connsiteY7" fmla="*/ 2155135 h 2155135"/>
              <a:gd name="connsiteX8" fmla="*/ 0 w 2157573"/>
              <a:gd name="connsiteY8" fmla="*/ 2155135 h 21551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57573" h="2155135">
                <a:moveTo>
                  <a:pt x="1078784" y="223551"/>
                </a:moveTo>
                <a:cubicBezTo>
                  <a:pt x="607125" y="223551"/>
                  <a:pt x="224769" y="605907"/>
                  <a:pt x="224769" y="1077566"/>
                </a:cubicBezTo>
                <a:cubicBezTo>
                  <a:pt x="224769" y="1549225"/>
                  <a:pt x="607125" y="1931581"/>
                  <a:pt x="1078784" y="1931581"/>
                </a:cubicBezTo>
                <a:cubicBezTo>
                  <a:pt x="1550443" y="1931581"/>
                  <a:pt x="1932799" y="1549225"/>
                  <a:pt x="1932799" y="1077566"/>
                </a:cubicBezTo>
                <a:cubicBezTo>
                  <a:pt x="1932799" y="605907"/>
                  <a:pt x="1550443" y="223551"/>
                  <a:pt x="1078784" y="223551"/>
                </a:cubicBezTo>
                <a:close/>
                <a:moveTo>
                  <a:pt x="0" y="0"/>
                </a:moveTo>
                <a:lnTo>
                  <a:pt x="2157573" y="0"/>
                </a:lnTo>
                <a:lnTo>
                  <a:pt x="2157573" y="2155135"/>
                </a:lnTo>
                <a:lnTo>
                  <a:pt x="0" y="2155135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Data-Visualization Cards – Slide Template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D8F38B8E-5285-408C-9052-08E7282EA29A}"/>
              </a:ext>
            </a:extLst>
          </p:cNvPr>
          <p:cNvSpPr/>
          <p:nvPr/>
        </p:nvSpPr>
        <p:spPr>
          <a:xfrm>
            <a:off x="834327" y="1240613"/>
            <a:ext cx="2157573" cy="588285"/>
          </a:xfrm>
          <a:prstGeom prst="rect">
            <a:avLst/>
          </a:prstGeom>
          <a:gradFill>
            <a:gsLst>
              <a:gs pos="0">
                <a:schemeClr val="bg2">
                  <a:lumMod val="25000"/>
                </a:schemeClr>
              </a:gs>
              <a:gs pos="50000">
                <a:schemeClr val="bg2">
                  <a:lumMod val="10000"/>
                </a:schemeClr>
              </a:gs>
              <a:gs pos="100000">
                <a:schemeClr val="tx1">
                  <a:lumMod val="95000"/>
                  <a:lumOff val="5000"/>
                </a:schemeClr>
              </a:gs>
            </a:gsLst>
          </a:gra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Lorem Ipsum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0E842C4D-4F1B-4007-BA8F-12B217C144C7}"/>
              </a:ext>
            </a:extLst>
          </p:cNvPr>
          <p:cNvSpPr/>
          <p:nvPr/>
        </p:nvSpPr>
        <p:spPr>
          <a:xfrm>
            <a:off x="834326" y="3984034"/>
            <a:ext cx="2157573" cy="586596"/>
          </a:xfrm>
          <a:prstGeom prst="rect">
            <a:avLst/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tx1"/>
                </a:solidFill>
              </a:rPr>
              <a:t>45%</a:t>
            </a:r>
          </a:p>
        </p:txBody>
      </p:sp>
      <p:sp>
        <p:nvSpPr>
          <p:cNvPr id="42" name="Freeform: Shape 41">
            <a:extLst>
              <a:ext uri="{FF2B5EF4-FFF2-40B4-BE49-F238E27FC236}">
                <a16:creationId xmlns:a16="http://schemas.microsoft.com/office/drawing/2014/main" id="{88006DB0-EBDB-47FA-B080-33691BC28785}"/>
              </a:ext>
            </a:extLst>
          </p:cNvPr>
          <p:cNvSpPr/>
          <p:nvPr/>
        </p:nvSpPr>
        <p:spPr>
          <a:xfrm>
            <a:off x="3622919" y="1828898"/>
            <a:ext cx="2157573" cy="2155135"/>
          </a:xfrm>
          <a:custGeom>
            <a:avLst/>
            <a:gdLst>
              <a:gd name="connsiteX0" fmla="*/ 1078784 w 2157573"/>
              <a:gd name="connsiteY0" fmla="*/ 223551 h 2155135"/>
              <a:gd name="connsiteX1" fmla="*/ 224769 w 2157573"/>
              <a:gd name="connsiteY1" fmla="*/ 1077566 h 2155135"/>
              <a:gd name="connsiteX2" fmla="*/ 1078784 w 2157573"/>
              <a:gd name="connsiteY2" fmla="*/ 1931581 h 2155135"/>
              <a:gd name="connsiteX3" fmla="*/ 1932799 w 2157573"/>
              <a:gd name="connsiteY3" fmla="*/ 1077566 h 2155135"/>
              <a:gd name="connsiteX4" fmla="*/ 1078784 w 2157573"/>
              <a:gd name="connsiteY4" fmla="*/ 223551 h 2155135"/>
              <a:gd name="connsiteX5" fmla="*/ 0 w 2157573"/>
              <a:gd name="connsiteY5" fmla="*/ 0 h 2155135"/>
              <a:gd name="connsiteX6" fmla="*/ 2157573 w 2157573"/>
              <a:gd name="connsiteY6" fmla="*/ 0 h 2155135"/>
              <a:gd name="connsiteX7" fmla="*/ 2157573 w 2157573"/>
              <a:gd name="connsiteY7" fmla="*/ 2155135 h 2155135"/>
              <a:gd name="connsiteX8" fmla="*/ 0 w 2157573"/>
              <a:gd name="connsiteY8" fmla="*/ 2155135 h 21551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57573" h="2155135">
                <a:moveTo>
                  <a:pt x="1078784" y="223551"/>
                </a:moveTo>
                <a:cubicBezTo>
                  <a:pt x="607125" y="223551"/>
                  <a:pt x="224769" y="605907"/>
                  <a:pt x="224769" y="1077566"/>
                </a:cubicBezTo>
                <a:cubicBezTo>
                  <a:pt x="224769" y="1549225"/>
                  <a:pt x="607125" y="1931581"/>
                  <a:pt x="1078784" y="1931581"/>
                </a:cubicBezTo>
                <a:cubicBezTo>
                  <a:pt x="1550443" y="1931581"/>
                  <a:pt x="1932799" y="1549225"/>
                  <a:pt x="1932799" y="1077566"/>
                </a:cubicBezTo>
                <a:cubicBezTo>
                  <a:pt x="1932799" y="605907"/>
                  <a:pt x="1550443" y="223551"/>
                  <a:pt x="1078784" y="223551"/>
                </a:cubicBezTo>
                <a:close/>
                <a:moveTo>
                  <a:pt x="0" y="0"/>
                </a:moveTo>
                <a:lnTo>
                  <a:pt x="2157573" y="0"/>
                </a:lnTo>
                <a:lnTo>
                  <a:pt x="2157573" y="2155135"/>
                </a:lnTo>
                <a:lnTo>
                  <a:pt x="0" y="2155135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CBF1FC8F-6751-4E87-BC74-38CE67DAC9E4}"/>
              </a:ext>
            </a:extLst>
          </p:cNvPr>
          <p:cNvSpPr/>
          <p:nvPr/>
        </p:nvSpPr>
        <p:spPr>
          <a:xfrm>
            <a:off x="3622918" y="1240613"/>
            <a:ext cx="2157573" cy="588285"/>
          </a:xfrm>
          <a:prstGeom prst="rect">
            <a:avLst/>
          </a:prstGeom>
          <a:gradFill>
            <a:gsLst>
              <a:gs pos="0">
                <a:schemeClr val="bg2">
                  <a:lumMod val="25000"/>
                </a:schemeClr>
              </a:gs>
              <a:gs pos="50000">
                <a:schemeClr val="bg2">
                  <a:lumMod val="10000"/>
                </a:schemeClr>
              </a:gs>
              <a:gs pos="100000">
                <a:schemeClr val="tx1">
                  <a:lumMod val="95000"/>
                  <a:lumOff val="5000"/>
                </a:schemeClr>
              </a:gs>
            </a:gsLst>
          </a:gra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Lorem Ipsum</a:t>
            </a: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78599E7C-3063-40FA-8DE2-8FE8CD783948}"/>
              </a:ext>
            </a:extLst>
          </p:cNvPr>
          <p:cNvSpPr/>
          <p:nvPr/>
        </p:nvSpPr>
        <p:spPr>
          <a:xfrm>
            <a:off x="3622917" y="3984034"/>
            <a:ext cx="2157573" cy="586596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tx1"/>
                </a:solidFill>
              </a:rPr>
              <a:t>90%</a:t>
            </a:r>
          </a:p>
        </p:txBody>
      </p:sp>
      <p:sp>
        <p:nvSpPr>
          <p:cNvPr id="78" name="Freeform: Shape 77">
            <a:extLst>
              <a:ext uri="{FF2B5EF4-FFF2-40B4-BE49-F238E27FC236}">
                <a16:creationId xmlns:a16="http://schemas.microsoft.com/office/drawing/2014/main" id="{2E293B2A-AB5D-47E6-82E1-5026D208FCAB}"/>
              </a:ext>
            </a:extLst>
          </p:cNvPr>
          <p:cNvSpPr/>
          <p:nvPr/>
        </p:nvSpPr>
        <p:spPr>
          <a:xfrm>
            <a:off x="6411510" y="1828898"/>
            <a:ext cx="2157573" cy="2155135"/>
          </a:xfrm>
          <a:custGeom>
            <a:avLst/>
            <a:gdLst>
              <a:gd name="connsiteX0" fmla="*/ 1078784 w 2157573"/>
              <a:gd name="connsiteY0" fmla="*/ 223551 h 2155135"/>
              <a:gd name="connsiteX1" fmla="*/ 224769 w 2157573"/>
              <a:gd name="connsiteY1" fmla="*/ 1077566 h 2155135"/>
              <a:gd name="connsiteX2" fmla="*/ 1078784 w 2157573"/>
              <a:gd name="connsiteY2" fmla="*/ 1931581 h 2155135"/>
              <a:gd name="connsiteX3" fmla="*/ 1932799 w 2157573"/>
              <a:gd name="connsiteY3" fmla="*/ 1077566 h 2155135"/>
              <a:gd name="connsiteX4" fmla="*/ 1078784 w 2157573"/>
              <a:gd name="connsiteY4" fmla="*/ 223551 h 2155135"/>
              <a:gd name="connsiteX5" fmla="*/ 0 w 2157573"/>
              <a:gd name="connsiteY5" fmla="*/ 0 h 2155135"/>
              <a:gd name="connsiteX6" fmla="*/ 2157573 w 2157573"/>
              <a:gd name="connsiteY6" fmla="*/ 0 h 2155135"/>
              <a:gd name="connsiteX7" fmla="*/ 2157573 w 2157573"/>
              <a:gd name="connsiteY7" fmla="*/ 2155135 h 2155135"/>
              <a:gd name="connsiteX8" fmla="*/ 0 w 2157573"/>
              <a:gd name="connsiteY8" fmla="*/ 2155135 h 21551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57573" h="2155135">
                <a:moveTo>
                  <a:pt x="1078784" y="223551"/>
                </a:moveTo>
                <a:cubicBezTo>
                  <a:pt x="607125" y="223551"/>
                  <a:pt x="224769" y="605907"/>
                  <a:pt x="224769" y="1077566"/>
                </a:cubicBezTo>
                <a:cubicBezTo>
                  <a:pt x="224769" y="1549225"/>
                  <a:pt x="607125" y="1931581"/>
                  <a:pt x="1078784" y="1931581"/>
                </a:cubicBezTo>
                <a:cubicBezTo>
                  <a:pt x="1550443" y="1931581"/>
                  <a:pt x="1932799" y="1549225"/>
                  <a:pt x="1932799" y="1077566"/>
                </a:cubicBezTo>
                <a:cubicBezTo>
                  <a:pt x="1932799" y="605907"/>
                  <a:pt x="1550443" y="223551"/>
                  <a:pt x="1078784" y="223551"/>
                </a:cubicBezTo>
                <a:close/>
                <a:moveTo>
                  <a:pt x="0" y="0"/>
                </a:moveTo>
                <a:lnTo>
                  <a:pt x="2157573" y="0"/>
                </a:lnTo>
                <a:lnTo>
                  <a:pt x="2157573" y="2155135"/>
                </a:lnTo>
                <a:lnTo>
                  <a:pt x="0" y="2155135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443A8948-B48D-41C9-89C5-C7FEE86CC129}"/>
              </a:ext>
            </a:extLst>
          </p:cNvPr>
          <p:cNvSpPr/>
          <p:nvPr/>
        </p:nvSpPr>
        <p:spPr>
          <a:xfrm>
            <a:off x="6411509" y="1240613"/>
            <a:ext cx="2157573" cy="588285"/>
          </a:xfrm>
          <a:prstGeom prst="rect">
            <a:avLst/>
          </a:prstGeom>
          <a:gradFill>
            <a:gsLst>
              <a:gs pos="0">
                <a:schemeClr val="bg2">
                  <a:lumMod val="25000"/>
                </a:schemeClr>
              </a:gs>
              <a:gs pos="50000">
                <a:schemeClr val="bg2">
                  <a:lumMod val="10000"/>
                </a:schemeClr>
              </a:gs>
              <a:gs pos="100000">
                <a:schemeClr val="tx1">
                  <a:lumMod val="95000"/>
                  <a:lumOff val="5000"/>
                </a:schemeClr>
              </a:gs>
            </a:gsLst>
          </a:gra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Lorem Ipsum</a:t>
            </a:r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AB7BD684-7591-4886-90DA-417C211B2859}"/>
              </a:ext>
            </a:extLst>
          </p:cNvPr>
          <p:cNvSpPr/>
          <p:nvPr/>
        </p:nvSpPr>
        <p:spPr>
          <a:xfrm>
            <a:off x="6411508" y="3984034"/>
            <a:ext cx="2157573" cy="586596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bg1"/>
                </a:solidFill>
              </a:rPr>
              <a:t>80%</a:t>
            </a:r>
          </a:p>
        </p:txBody>
      </p:sp>
      <p:sp>
        <p:nvSpPr>
          <p:cNvPr id="84" name="Freeform: Shape 83">
            <a:extLst>
              <a:ext uri="{FF2B5EF4-FFF2-40B4-BE49-F238E27FC236}">
                <a16:creationId xmlns:a16="http://schemas.microsoft.com/office/drawing/2014/main" id="{E48AEADB-4C5C-455B-8283-64CA9A094D20}"/>
              </a:ext>
            </a:extLst>
          </p:cNvPr>
          <p:cNvSpPr/>
          <p:nvPr/>
        </p:nvSpPr>
        <p:spPr>
          <a:xfrm>
            <a:off x="9200101" y="1828898"/>
            <a:ext cx="2157573" cy="2155135"/>
          </a:xfrm>
          <a:custGeom>
            <a:avLst/>
            <a:gdLst>
              <a:gd name="connsiteX0" fmla="*/ 1078784 w 2157573"/>
              <a:gd name="connsiteY0" fmla="*/ 223551 h 2155135"/>
              <a:gd name="connsiteX1" fmla="*/ 224769 w 2157573"/>
              <a:gd name="connsiteY1" fmla="*/ 1077566 h 2155135"/>
              <a:gd name="connsiteX2" fmla="*/ 1078784 w 2157573"/>
              <a:gd name="connsiteY2" fmla="*/ 1931581 h 2155135"/>
              <a:gd name="connsiteX3" fmla="*/ 1932799 w 2157573"/>
              <a:gd name="connsiteY3" fmla="*/ 1077566 h 2155135"/>
              <a:gd name="connsiteX4" fmla="*/ 1078784 w 2157573"/>
              <a:gd name="connsiteY4" fmla="*/ 223551 h 2155135"/>
              <a:gd name="connsiteX5" fmla="*/ 0 w 2157573"/>
              <a:gd name="connsiteY5" fmla="*/ 0 h 2155135"/>
              <a:gd name="connsiteX6" fmla="*/ 2157573 w 2157573"/>
              <a:gd name="connsiteY6" fmla="*/ 0 h 2155135"/>
              <a:gd name="connsiteX7" fmla="*/ 2157573 w 2157573"/>
              <a:gd name="connsiteY7" fmla="*/ 2155135 h 2155135"/>
              <a:gd name="connsiteX8" fmla="*/ 0 w 2157573"/>
              <a:gd name="connsiteY8" fmla="*/ 2155135 h 21551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57573" h="2155135">
                <a:moveTo>
                  <a:pt x="1078784" y="223551"/>
                </a:moveTo>
                <a:cubicBezTo>
                  <a:pt x="607125" y="223551"/>
                  <a:pt x="224769" y="605907"/>
                  <a:pt x="224769" y="1077566"/>
                </a:cubicBezTo>
                <a:cubicBezTo>
                  <a:pt x="224769" y="1549225"/>
                  <a:pt x="607125" y="1931581"/>
                  <a:pt x="1078784" y="1931581"/>
                </a:cubicBezTo>
                <a:cubicBezTo>
                  <a:pt x="1550443" y="1931581"/>
                  <a:pt x="1932799" y="1549225"/>
                  <a:pt x="1932799" y="1077566"/>
                </a:cubicBezTo>
                <a:cubicBezTo>
                  <a:pt x="1932799" y="605907"/>
                  <a:pt x="1550443" y="223551"/>
                  <a:pt x="1078784" y="223551"/>
                </a:cubicBezTo>
                <a:close/>
                <a:moveTo>
                  <a:pt x="0" y="0"/>
                </a:moveTo>
                <a:lnTo>
                  <a:pt x="2157573" y="0"/>
                </a:lnTo>
                <a:lnTo>
                  <a:pt x="2157573" y="2155135"/>
                </a:lnTo>
                <a:lnTo>
                  <a:pt x="0" y="2155135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23A0AA9D-CD6C-4DB1-AE88-02341F694BDC}"/>
              </a:ext>
            </a:extLst>
          </p:cNvPr>
          <p:cNvSpPr/>
          <p:nvPr/>
        </p:nvSpPr>
        <p:spPr>
          <a:xfrm>
            <a:off x="9200100" y="1240613"/>
            <a:ext cx="2157573" cy="588285"/>
          </a:xfrm>
          <a:prstGeom prst="rect">
            <a:avLst/>
          </a:prstGeom>
          <a:gradFill>
            <a:gsLst>
              <a:gs pos="0">
                <a:schemeClr val="bg2">
                  <a:lumMod val="25000"/>
                </a:schemeClr>
              </a:gs>
              <a:gs pos="50000">
                <a:schemeClr val="bg2">
                  <a:lumMod val="10000"/>
                </a:schemeClr>
              </a:gs>
              <a:gs pos="100000">
                <a:schemeClr val="tx1">
                  <a:lumMod val="95000"/>
                  <a:lumOff val="5000"/>
                </a:schemeClr>
              </a:gs>
            </a:gsLst>
          </a:gra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Lorem Ipsum</a:t>
            </a:r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BE1CF51B-797B-441E-BBA7-175F22549B9C}"/>
              </a:ext>
            </a:extLst>
          </p:cNvPr>
          <p:cNvSpPr/>
          <p:nvPr/>
        </p:nvSpPr>
        <p:spPr>
          <a:xfrm>
            <a:off x="9200099" y="3984034"/>
            <a:ext cx="2157573" cy="586596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tx1"/>
                </a:solidFill>
              </a:rPr>
              <a:t>15%</a:t>
            </a:r>
          </a:p>
        </p:txBody>
      </p:sp>
      <p:grpSp>
        <p:nvGrpSpPr>
          <p:cNvPr id="87" name="Graphic 31" descr="Man">
            <a:extLst>
              <a:ext uri="{FF2B5EF4-FFF2-40B4-BE49-F238E27FC236}">
                <a16:creationId xmlns:a16="http://schemas.microsoft.com/office/drawing/2014/main" id="{388E3DF2-896A-4619-A8D0-D03F297FBB15}"/>
              </a:ext>
            </a:extLst>
          </p:cNvPr>
          <p:cNvGrpSpPr/>
          <p:nvPr/>
        </p:nvGrpSpPr>
        <p:grpSpPr>
          <a:xfrm>
            <a:off x="1658399" y="2511434"/>
            <a:ext cx="510326" cy="1043849"/>
            <a:chOff x="1658399" y="2737093"/>
            <a:chExt cx="510326" cy="1043849"/>
          </a:xfrm>
          <a:solidFill>
            <a:schemeClr val="tx1">
              <a:lumMod val="85000"/>
              <a:lumOff val="15000"/>
            </a:schemeClr>
          </a:solidFill>
        </p:grpSpPr>
        <p:sp>
          <p:nvSpPr>
            <p:cNvPr id="88" name="Freeform: Shape 87">
              <a:extLst>
                <a:ext uri="{FF2B5EF4-FFF2-40B4-BE49-F238E27FC236}">
                  <a16:creationId xmlns:a16="http://schemas.microsoft.com/office/drawing/2014/main" id="{81C5F907-6028-4709-A92A-2F08D17F2040}"/>
                </a:ext>
              </a:extLst>
            </p:cNvPr>
            <p:cNvSpPr/>
            <p:nvPr/>
          </p:nvSpPr>
          <p:spPr>
            <a:xfrm>
              <a:off x="1820776" y="2737093"/>
              <a:ext cx="185573" cy="185573"/>
            </a:xfrm>
            <a:custGeom>
              <a:avLst/>
              <a:gdLst>
                <a:gd name="connsiteX0" fmla="*/ 185573 w 185573"/>
                <a:gd name="connsiteY0" fmla="*/ 92787 h 185573"/>
                <a:gd name="connsiteX1" fmla="*/ 92787 w 185573"/>
                <a:gd name="connsiteY1" fmla="*/ 185573 h 185573"/>
                <a:gd name="connsiteX2" fmla="*/ 0 w 185573"/>
                <a:gd name="connsiteY2" fmla="*/ 92787 h 185573"/>
                <a:gd name="connsiteX3" fmla="*/ 92787 w 185573"/>
                <a:gd name="connsiteY3" fmla="*/ 0 h 185573"/>
                <a:gd name="connsiteX4" fmla="*/ 185573 w 185573"/>
                <a:gd name="connsiteY4" fmla="*/ 92787 h 18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5573" h="185573">
                  <a:moveTo>
                    <a:pt x="185573" y="92787"/>
                  </a:moveTo>
                  <a:cubicBezTo>
                    <a:pt x="185573" y="144031"/>
                    <a:pt x="144031" y="185573"/>
                    <a:pt x="92787" y="185573"/>
                  </a:cubicBezTo>
                  <a:cubicBezTo>
                    <a:pt x="41542" y="185573"/>
                    <a:pt x="0" y="144031"/>
                    <a:pt x="0" y="92787"/>
                  </a:cubicBezTo>
                  <a:cubicBezTo>
                    <a:pt x="0" y="41542"/>
                    <a:pt x="41542" y="0"/>
                    <a:pt x="92787" y="0"/>
                  </a:cubicBezTo>
                  <a:cubicBezTo>
                    <a:pt x="144031" y="0"/>
                    <a:pt x="185573" y="41542"/>
                    <a:pt x="185573" y="92787"/>
                  </a:cubicBezTo>
                  <a:close/>
                </a:path>
              </a:pathLst>
            </a:custGeom>
            <a:grpFill/>
            <a:ln w="1150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9" name="Freeform: Shape 88">
              <a:extLst>
                <a:ext uri="{FF2B5EF4-FFF2-40B4-BE49-F238E27FC236}">
                  <a16:creationId xmlns:a16="http://schemas.microsoft.com/office/drawing/2014/main" id="{8C3B59E3-0695-4557-A3A2-600A6A94F132}"/>
                </a:ext>
              </a:extLst>
            </p:cNvPr>
            <p:cNvSpPr/>
            <p:nvPr/>
          </p:nvSpPr>
          <p:spPr>
            <a:xfrm>
              <a:off x="1658399" y="2945863"/>
              <a:ext cx="510326" cy="835079"/>
            </a:xfrm>
            <a:custGeom>
              <a:avLst/>
              <a:gdLst>
                <a:gd name="connsiteX0" fmla="*/ 508007 w 510326"/>
                <a:gd name="connsiteY0" fmla="*/ 361868 h 835079"/>
                <a:gd name="connsiteX1" fmla="*/ 443056 w 510326"/>
                <a:gd name="connsiteY1" fmla="*/ 85828 h 835079"/>
                <a:gd name="connsiteX2" fmla="*/ 429138 w 510326"/>
                <a:gd name="connsiteY2" fmla="*/ 60311 h 835079"/>
                <a:gd name="connsiteX3" fmla="*/ 331712 w 510326"/>
                <a:gd name="connsiteY3" fmla="*/ 9279 h 835079"/>
                <a:gd name="connsiteX4" fmla="*/ 255163 w 510326"/>
                <a:gd name="connsiteY4" fmla="*/ 0 h 835079"/>
                <a:gd name="connsiteX5" fmla="*/ 178614 w 510326"/>
                <a:gd name="connsiteY5" fmla="*/ 11598 h 835079"/>
                <a:gd name="connsiteX6" fmla="*/ 81188 w 510326"/>
                <a:gd name="connsiteY6" fmla="*/ 62631 h 835079"/>
                <a:gd name="connsiteX7" fmla="*/ 67270 w 510326"/>
                <a:gd name="connsiteY7" fmla="*/ 88147 h 835079"/>
                <a:gd name="connsiteX8" fmla="*/ 2320 w 510326"/>
                <a:gd name="connsiteY8" fmla="*/ 364187 h 835079"/>
                <a:gd name="connsiteX9" fmla="*/ 0 w 510326"/>
                <a:gd name="connsiteY9" fmla="*/ 375786 h 835079"/>
                <a:gd name="connsiteX10" fmla="*/ 46393 w 510326"/>
                <a:gd name="connsiteY10" fmla="*/ 422179 h 835079"/>
                <a:gd name="connsiteX11" fmla="*/ 90467 w 510326"/>
                <a:gd name="connsiteY11" fmla="*/ 387384 h 835079"/>
                <a:gd name="connsiteX12" fmla="*/ 139180 w 510326"/>
                <a:gd name="connsiteY12" fmla="*/ 185573 h 835079"/>
                <a:gd name="connsiteX13" fmla="*/ 139180 w 510326"/>
                <a:gd name="connsiteY13" fmla="*/ 835079 h 835079"/>
                <a:gd name="connsiteX14" fmla="*/ 231966 w 510326"/>
                <a:gd name="connsiteY14" fmla="*/ 835079 h 835079"/>
                <a:gd name="connsiteX15" fmla="*/ 231966 w 510326"/>
                <a:gd name="connsiteY15" fmla="*/ 417540 h 835079"/>
                <a:gd name="connsiteX16" fmla="*/ 278360 w 510326"/>
                <a:gd name="connsiteY16" fmla="*/ 417540 h 835079"/>
                <a:gd name="connsiteX17" fmla="*/ 278360 w 510326"/>
                <a:gd name="connsiteY17" fmla="*/ 835079 h 835079"/>
                <a:gd name="connsiteX18" fmla="*/ 371146 w 510326"/>
                <a:gd name="connsiteY18" fmla="*/ 835079 h 835079"/>
                <a:gd name="connsiteX19" fmla="*/ 371146 w 510326"/>
                <a:gd name="connsiteY19" fmla="*/ 183254 h 835079"/>
                <a:gd name="connsiteX20" fmla="*/ 419859 w 510326"/>
                <a:gd name="connsiteY20" fmla="*/ 385064 h 835079"/>
                <a:gd name="connsiteX21" fmla="*/ 463933 w 510326"/>
                <a:gd name="connsiteY21" fmla="*/ 419859 h 835079"/>
                <a:gd name="connsiteX22" fmla="*/ 510326 w 510326"/>
                <a:gd name="connsiteY22" fmla="*/ 373466 h 835079"/>
                <a:gd name="connsiteX23" fmla="*/ 508007 w 510326"/>
                <a:gd name="connsiteY23" fmla="*/ 361868 h 835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510326" h="835079">
                  <a:moveTo>
                    <a:pt x="508007" y="361868"/>
                  </a:moveTo>
                  <a:lnTo>
                    <a:pt x="443056" y="85828"/>
                  </a:lnTo>
                  <a:cubicBezTo>
                    <a:pt x="440736" y="76549"/>
                    <a:pt x="436097" y="67270"/>
                    <a:pt x="429138" y="60311"/>
                  </a:cubicBezTo>
                  <a:cubicBezTo>
                    <a:pt x="401302" y="37115"/>
                    <a:pt x="368827" y="20877"/>
                    <a:pt x="331712" y="9279"/>
                  </a:cubicBezTo>
                  <a:cubicBezTo>
                    <a:pt x="306196" y="4639"/>
                    <a:pt x="280679" y="0"/>
                    <a:pt x="255163" y="0"/>
                  </a:cubicBezTo>
                  <a:cubicBezTo>
                    <a:pt x="229647" y="0"/>
                    <a:pt x="204130" y="4639"/>
                    <a:pt x="178614" y="11598"/>
                  </a:cubicBezTo>
                  <a:cubicBezTo>
                    <a:pt x="141500" y="20877"/>
                    <a:pt x="109024" y="39434"/>
                    <a:pt x="81188" y="62631"/>
                  </a:cubicBezTo>
                  <a:cubicBezTo>
                    <a:pt x="74229" y="69590"/>
                    <a:pt x="69590" y="78869"/>
                    <a:pt x="67270" y="88147"/>
                  </a:cubicBezTo>
                  <a:lnTo>
                    <a:pt x="2320" y="364187"/>
                  </a:lnTo>
                  <a:cubicBezTo>
                    <a:pt x="2320" y="366507"/>
                    <a:pt x="0" y="371146"/>
                    <a:pt x="0" y="375786"/>
                  </a:cubicBezTo>
                  <a:cubicBezTo>
                    <a:pt x="0" y="401302"/>
                    <a:pt x="20877" y="422179"/>
                    <a:pt x="46393" y="422179"/>
                  </a:cubicBezTo>
                  <a:cubicBezTo>
                    <a:pt x="67270" y="422179"/>
                    <a:pt x="85828" y="405941"/>
                    <a:pt x="90467" y="387384"/>
                  </a:cubicBezTo>
                  <a:lnTo>
                    <a:pt x="139180" y="185573"/>
                  </a:lnTo>
                  <a:lnTo>
                    <a:pt x="139180" y="835079"/>
                  </a:lnTo>
                  <a:lnTo>
                    <a:pt x="231966" y="835079"/>
                  </a:lnTo>
                  <a:lnTo>
                    <a:pt x="231966" y="417540"/>
                  </a:lnTo>
                  <a:lnTo>
                    <a:pt x="278360" y="417540"/>
                  </a:lnTo>
                  <a:lnTo>
                    <a:pt x="278360" y="835079"/>
                  </a:lnTo>
                  <a:lnTo>
                    <a:pt x="371146" y="835079"/>
                  </a:lnTo>
                  <a:lnTo>
                    <a:pt x="371146" y="183254"/>
                  </a:lnTo>
                  <a:lnTo>
                    <a:pt x="419859" y="385064"/>
                  </a:lnTo>
                  <a:cubicBezTo>
                    <a:pt x="424499" y="403622"/>
                    <a:pt x="443056" y="419859"/>
                    <a:pt x="463933" y="419859"/>
                  </a:cubicBezTo>
                  <a:cubicBezTo>
                    <a:pt x="489449" y="419859"/>
                    <a:pt x="510326" y="398982"/>
                    <a:pt x="510326" y="373466"/>
                  </a:cubicBezTo>
                  <a:cubicBezTo>
                    <a:pt x="510326" y="368827"/>
                    <a:pt x="508007" y="364187"/>
                    <a:pt x="508007" y="361868"/>
                  </a:cubicBezTo>
                  <a:close/>
                </a:path>
              </a:pathLst>
            </a:custGeom>
            <a:grpFill/>
            <a:ln w="1150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90" name="Graphic 33" descr="Woman">
            <a:extLst>
              <a:ext uri="{FF2B5EF4-FFF2-40B4-BE49-F238E27FC236}">
                <a16:creationId xmlns:a16="http://schemas.microsoft.com/office/drawing/2014/main" id="{1F3E70AF-1D6D-4CC2-820C-9FD3E901BF9E}"/>
              </a:ext>
            </a:extLst>
          </p:cNvPr>
          <p:cNvGrpSpPr/>
          <p:nvPr/>
        </p:nvGrpSpPr>
        <p:grpSpPr>
          <a:xfrm>
            <a:off x="4446365" y="2511434"/>
            <a:ext cx="510326" cy="1043849"/>
            <a:chOff x="4446365" y="2737093"/>
            <a:chExt cx="510326" cy="1043849"/>
          </a:xfrm>
          <a:solidFill>
            <a:schemeClr val="tx1">
              <a:lumMod val="85000"/>
              <a:lumOff val="15000"/>
            </a:schemeClr>
          </a:solidFill>
        </p:grpSpPr>
        <p:sp>
          <p:nvSpPr>
            <p:cNvPr id="91" name="Freeform: Shape 90">
              <a:extLst>
                <a:ext uri="{FF2B5EF4-FFF2-40B4-BE49-F238E27FC236}">
                  <a16:creationId xmlns:a16="http://schemas.microsoft.com/office/drawing/2014/main" id="{65971392-E77F-43E1-84C0-813627CF87D7}"/>
                </a:ext>
              </a:extLst>
            </p:cNvPr>
            <p:cNvSpPr/>
            <p:nvPr/>
          </p:nvSpPr>
          <p:spPr>
            <a:xfrm>
              <a:off x="4610527" y="2737093"/>
              <a:ext cx="185573" cy="185573"/>
            </a:xfrm>
            <a:custGeom>
              <a:avLst/>
              <a:gdLst>
                <a:gd name="connsiteX0" fmla="*/ 185573 w 185573"/>
                <a:gd name="connsiteY0" fmla="*/ 92787 h 185573"/>
                <a:gd name="connsiteX1" fmla="*/ 92787 w 185573"/>
                <a:gd name="connsiteY1" fmla="*/ 185573 h 185573"/>
                <a:gd name="connsiteX2" fmla="*/ 0 w 185573"/>
                <a:gd name="connsiteY2" fmla="*/ 92787 h 185573"/>
                <a:gd name="connsiteX3" fmla="*/ 92787 w 185573"/>
                <a:gd name="connsiteY3" fmla="*/ 0 h 185573"/>
                <a:gd name="connsiteX4" fmla="*/ 185573 w 185573"/>
                <a:gd name="connsiteY4" fmla="*/ 92787 h 18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5573" h="185573">
                  <a:moveTo>
                    <a:pt x="185573" y="92787"/>
                  </a:moveTo>
                  <a:cubicBezTo>
                    <a:pt x="185573" y="144031"/>
                    <a:pt x="144031" y="185573"/>
                    <a:pt x="92787" y="185573"/>
                  </a:cubicBezTo>
                  <a:cubicBezTo>
                    <a:pt x="41542" y="185573"/>
                    <a:pt x="0" y="144031"/>
                    <a:pt x="0" y="92787"/>
                  </a:cubicBezTo>
                  <a:cubicBezTo>
                    <a:pt x="0" y="41542"/>
                    <a:pt x="41542" y="0"/>
                    <a:pt x="92787" y="0"/>
                  </a:cubicBezTo>
                  <a:cubicBezTo>
                    <a:pt x="144031" y="0"/>
                    <a:pt x="185573" y="41542"/>
                    <a:pt x="185573" y="92787"/>
                  </a:cubicBezTo>
                  <a:close/>
                </a:path>
              </a:pathLst>
            </a:custGeom>
            <a:grpFill/>
            <a:ln w="1150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2" name="Freeform: Shape 91">
              <a:extLst>
                <a:ext uri="{FF2B5EF4-FFF2-40B4-BE49-F238E27FC236}">
                  <a16:creationId xmlns:a16="http://schemas.microsoft.com/office/drawing/2014/main" id="{10755D57-43F3-4E25-9046-F86BC9E73660}"/>
                </a:ext>
              </a:extLst>
            </p:cNvPr>
            <p:cNvSpPr/>
            <p:nvPr/>
          </p:nvSpPr>
          <p:spPr>
            <a:xfrm>
              <a:off x="4446365" y="2945863"/>
              <a:ext cx="510326" cy="835079"/>
            </a:xfrm>
            <a:custGeom>
              <a:avLst/>
              <a:gdLst>
                <a:gd name="connsiteX0" fmla="*/ 509792 w 510326"/>
                <a:gd name="connsiteY0" fmla="*/ 357228 h 835079"/>
                <a:gd name="connsiteX1" fmla="*/ 426284 w 510326"/>
                <a:gd name="connsiteY1" fmla="*/ 69590 h 835079"/>
                <a:gd name="connsiteX2" fmla="*/ 407727 w 510326"/>
                <a:gd name="connsiteY2" fmla="*/ 44074 h 835079"/>
                <a:gd name="connsiteX3" fmla="*/ 310301 w 510326"/>
                <a:gd name="connsiteY3" fmla="*/ 4639 h 835079"/>
                <a:gd name="connsiteX4" fmla="*/ 256948 w 510326"/>
                <a:gd name="connsiteY4" fmla="*/ 0 h 835079"/>
                <a:gd name="connsiteX5" fmla="*/ 203596 w 510326"/>
                <a:gd name="connsiteY5" fmla="*/ 4639 h 835079"/>
                <a:gd name="connsiteX6" fmla="*/ 106170 w 510326"/>
                <a:gd name="connsiteY6" fmla="*/ 44074 h 835079"/>
                <a:gd name="connsiteX7" fmla="*/ 87613 w 510326"/>
                <a:gd name="connsiteY7" fmla="*/ 69590 h 835079"/>
                <a:gd name="connsiteX8" fmla="*/ 1785 w 510326"/>
                <a:gd name="connsiteY8" fmla="*/ 357228 h 835079"/>
                <a:gd name="connsiteX9" fmla="*/ 34261 w 510326"/>
                <a:gd name="connsiteY9" fmla="*/ 415220 h 835079"/>
                <a:gd name="connsiteX10" fmla="*/ 48179 w 510326"/>
                <a:gd name="connsiteY10" fmla="*/ 417540 h 835079"/>
                <a:gd name="connsiteX11" fmla="*/ 92252 w 510326"/>
                <a:gd name="connsiteY11" fmla="*/ 385064 h 835079"/>
                <a:gd name="connsiteX12" fmla="*/ 164162 w 510326"/>
                <a:gd name="connsiteY12" fmla="*/ 141500 h 835079"/>
                <a:gd name="connsiteX13" fmla="*/ 164162 w 510326"/>
                <a:gd name="connsiteY13" fmla="*/ 222688 h 835079"/>
                <a:gd name="connsiteX14" fmla="*/ 78334 w 510326"/>
                <a:gd name="connsiteY14" fmla="*/ 510326 h 835079"/>
                <a:gd name="connsiteX15" fmla="*/ 140965 w 510326"/>
                <a:gd name="connsiteY15" fmla="*/ 510326 h 835079"/>
                <a:gd name="connsiteX16" fmla="*/ 140965 w 510326"/>
                <a:gd name="connsiteY16" fmla="*/ 835079 h 835079"/>
                <a:gd name="connsiteX17" fmla="*/ 233752 w 510326"/>
                <a:gd name="connsiteY17" fmla="*/ 835079 h 835079"/>
                <a:gd name="connsiteX18" fmla="*/ 233752 w 510326"/>
                <a:gd name="connsiteY18" fmla="*/ 510326 h 835079"/>
                <a:gd name="connsiteX19" fmla="*/ 280145 w 510326"/>
                <a:gd name="connsiteY19" fmla="*/ 510326 h 835079"/>
                <a:gd name="connsiteX20" fmla="*/ 280145 w 510326"/>
                <a:gd name="connsiteY20" fmla="*/ 835079 h 835079"/>
                <a:gd name="connsiteX21" fmla="*/ 372932 w 510326"/>
                <a:gd name="connsiteY21" fmla="*/ 835079 h 835079"/>
                <a:gd name="connsiteX22" fmla="*/ 372932 w 510326"/>
                <a:gd name="connsiteY22" fmla="*/ 510326 h 835079"/>
                <a:gd name="connsiteX23" fmla="*/ 435563 w 510326"/>
                <a:gd name="connsiteY23" fmla="*/ 510326 h 835079"/>
                <a:gd name="connsiteX24" fmla="*/ 349735 w 510326"/>
                <a:gd name="connsiteY24" fmla="*/ 222688 h 835079"/>
                <a:gd name="connsiteX25" fmla="*/ 349735 w 510326"/>
                <a:gd name="connsiteY25" fmla="*/ 141500 h 835079"/>
                <a:gd name="connsiteX26" fmla="*/ 421645 w 510326"/>
                <a:gd name="connsiteY26" fmla="*/ 385064 h 835079"/>
                <a:gd name="connsiteX27" fmla="*/ 465718 w 510326"/>
                <a:gd name="connsiteY27" fmla="*/ 417540 h 835079"/>
                <a:gd name="connsiteX28" fmla="*/ 479636 w 510326"/>
                <a:gd name="connsiteY28" fmla="*/ 415220 h 835079"/>
                <a:gd name="connsiteX29" fmla="*/ 509792 w 510326"/>
                <a:gd name="connsiteY29" fmla="*/ 357228 h 835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10326" h="835079">
                  <a:moveTo>
                    <a:pt x="509792" y="357228"/>
                  </a:moveTo>
                  <a:lnTo>
                    <a:pt x="426284" y="69590"/>
                  </a:lnTo>
                  <a:cubicBezTo>
                    <a:pt x="423964" y="57992"/>
                    <a:pt x="417005" y="48713"/>
                    <a:pt x="407727" y="44074"/>
                  </a:cubicBezTo>
                  <a:cubicBezTo>
                    <a:pt x="379891" y="25516"/>
                    <a:pt x="347415" y="13918"/>
                    <a:pt x="310301" y="4639"/>
                  </a:cubicBezTo>
                  <a:cubicBezTo>
                    <a:pt x="291743" y="2320"/>
                    <a:pt x="275506" y="0"/>
                    <a:pt x="256948" y="0"/>
                  </a:cubicBezTo>
                  <a:cubicBezTo>
                    <a:pt x="238391" y="0"/>
                    <a:pt x="222153" y="2320"/>
                    <a:pt x="203596" y="4639"/>
                  </a:cubicBezTo>
                  <a:cubicBezTo>
                    <a:pt x="166481" y="11598"/>
                    <a:pt x="134006" y="25516"/>
                    <a:pt x="106170" y="44074"/>
                  </a:cubicBezTo>
                  <a:cubicBezTo>
                    <a:pt x="96892" y="51033"/>
                    <a:pt x="89933" y="57992"/>
                    <a:pt x="87613" y="69590"/>
                  </a:cubicBezTo>
                  <a:lnTo>
                    <a:pt x="1785" y="357228"/>
                  </a:lnTo>
                  <a:cubicBezTo>
                    <a:pt x="-5174" y="382745"/>
                    <a:pt x="8744" y="408261"/>
                    <a:pt x="34261" y="415220"/>
                  </a:cubicBezTo>
                  <a:cubicBezTo>
                    <a:pt x="38900" y="417540"/>
                    <a:pt x="43539" y="417540"/>
                    <a:pt x="48179" y="417540"/>
                  </a:cubicBezTo>
                  <a:cubicBezTo>
                    <a:pt x="69056" y="417540"/>
                    <a:pt x="87613" y="403622"/>
                    <a:pt x="92252" y="385064"/>
                  </a:cubicBezTo>
                  <a:lnTo>
                    <a:pt x="164162" y="141500"/>
                  </a:lnTo>
                  <a:lnTo>
                    <a:pt x="164162" y="222688"/>
                  </a:lnTo>
                  <a:lnTo>
                    <a:pt x="78334" y="510326"/>
                  </a:lnTo>
                  <a:lnTo>
                    <a:pt x="140965" y="510326"/>
                  </a:lnTo>
                  <a:lnTo>
                    <a:pt x="140965" y="835079"/>
                  </a:lnTo>
                  <a:lnTo>
                    <a:pt x="233752" y="835079"/>
                  </a:lnTo>
                  <a:lnTo>
                    <a:pt x="233752" y="510326"/>
                  </a:lnTo>
                  <a:lnTo>
                    <a:pt x="280145" y="510326"/>
                  </a:lnTo>
                  <a:lnTo>
                    <a:pt x="280145" y="835079"/>
                  </a:lnTo>
                  <a:lnTo>
                    <a:pt x="372932" y="835079"/>
                  </a:lnTo>
                  <a:lnTo>
                    <a:pt x="372932" y="510326"/>
                  </a:lnTo>
                  <a:lnTo>
                    <a:pt x="435563" y="510326"/>
                  </a:lnTo>
                  <a:lnTo>
                    <a:pt x="349735" y="222688"/>
                  </a:lnTo>
                  <a:lnTo>
                    <a:pt x="349735" y="141500"/>
                  </a:lnTo>
                  <a:lnTo>
                    <a:pt x="421645" y="385064"/>
                  </a:lnTo>
                  <a:cubicBezTo>
                    <a:pt x="428604" y="405941"/>
                    <a:pt x="447161" y="417540"/>
                    <a:pt x="465718" y="417540"/>
                  </a:cubicBezTo>
                  <a:cubicBezTo>
                    <a:pt x="470358" y="417540"/>
                    <a:pt x="474997" y="417540"/>
                    <a:pt x="479636" y="415220"/>
                  </a:cubicBezTo>
                  <a:cubicBezTo>
                    <a:pt x="502833" y="408261"/>
                    <a:pt x="516751" y="382745"/>
                    <a:pt x="509792" y="357228"/>
                  </a:cubicBezTo>
                  <a:close/>
                </a:path>
              </a:pathLst>
            </a:custGeom>
            <a:grpFill/>
            <a:ln w="1150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93" name="Graphic 35" descr="Car">
            <a:extLst>
              <a:ext uri="{FF2B5EF4-FFF2-40B4-BE49-F238E27FC236}">
                <a16:creationId xmlns:a16="http://schemas.microsoft.com/office/drawing/2014/main" id="{399F1BB5-6544-4070-B7A0-C121D0872D6A}"/>
              </a:ext>
            </a:extLst>
          </p:cNvPr>
          <p:cNvGrpSpPr/>
          <p:nvPr/>
        </p:nvGrpSpPr>
        <p:grpSpPr>
          <a:xfrm>
            <a:off x="6933577" y="2476639"/>
            <a:ext cx="1113439" cy="1113439"/>
            <a:chOff x="6934025" y="2702298"/>
            <a:chExt cx="1113439" cy="1113439"/>
          </a:xfrm>
          <a:solidFill>
            <a:schemeClr val="bg1">
              <a:lumMod val="95000"/>
            </a:schemeClr>
          </a:solidFill>
        </p:grpSpPr>
        <p:sp>
          <p:nvSpPr>
            <p:cNvPr id="94" name="Freeform: Shape 93">
              <a:extLst>
                <a:ext uri="{FF2B5EF4-FFF2-40B4-BE49-F238E27FC236}">
                  <a16:creationId xmlns:a16="http://schemas.microsoft.com/office/drawing/2014/main" id="{F30B3857-5FCD-40B0-AEF2-94817C07E37D}"/>
                </a:ext>
              </a:extLst>
            </p:cNvPr>
            <p:cNvSpPr/>
            <p:nvPr/>
          </p:nvSpPr>
          <p:spPr>
            <a:xfrm>
              <a:off x="7119598" y="3328607"/>
              <a:ext cx="185573" cy="185573"/>
            </a:xfrm>
            <a:custGeom>
              <a:avLst/>
              <a:gdLst>
                <a:gd name="connsiteX0" fmla="*/ 185573 w 185573"/>
                <a:gd name="connsiteY0" fmla="*/ 92787 h 185573"/>
                <a:gd name="connsiteX1" fmla="*/ 92787 w 185573"/>
                <a:gd name="connsiteY1" fmla="*/ 185573 h 185573"/>
                <a:gd name="connsiteX2" fmla="*/ 0 w 185573"/>
                <a:gd name="connsiteY2" fmla="*/ 92787 h 185573"/>
                <a:gd name="connsiteX3" fmla="*/ 92787 w 185573"/>
                <a:gd name="connsiteY3" fmla="*/ 0 h 185573"/>
                <a:gd name="connsiteX4" fmla="*/ 185573 w 185573"/>
                <a:gd name="connsiteY4" fmla="*/ 92787 h 18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5573" h="185573">
                  <a:moveTo>
                    <a:pt x="185573" y="92787"/>
                  </a:moveTo>
                  <a:cubicBezTo>
                    <a:pt x="185573" y="144031"/>
                    <a:pt x="144031" y="185573"/>
                    <a:pt x="92787" y="185573"/>
                  </a:cubicBezTo>
                  <a:cubicBezTo>
                    <a:pt x="41542" y="185573"/>
                    <a:pt x="0" y="144031"/>
                    <a:pt x="0" y="92787"/>
                  </a:cubicBezTo>
                  <a:cubicBezTo>
                    <a:pt x="0" y="41542"/>
                    <a:pt x="41542" y="0"/>
                    <a:pt x="92787" y="0"/>
                  </a:cubicBezTo>
                  <a:cubicBezTo>
                    <a:pt x="144031" y="0"/>
                    <a:pt x="185573" y="41542"/>
                    <a:pt x="185573" y="92787"/>
                  </a:cubicBezTo>
                  <a:close/>
                </a:path>
              </a:pathLst>
            </a:custGeom>
            <a:grpFill/>
            <a:ln w="1150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5" name="Freeform: Shape 94">
              <a:extLst>
                <a:ext uri="{FF2B5EF4-FFF2-40B4-BE49-F238E27FC236}">
                  <a16:creationId xmlns:a16="http://schemas.microsoft.com/office/drawing/2014/main" id="{5C0C2BFF-CD2D-43E6-A7B4-443C67A788D9}"/>
                </a:ext>
              </a:extLst>
            </p:cNvPr>
            <p:cNvSpPr/>
            <p:nvPr/>
          </p:nvSpPr>
          <p:spPr>
            <a:xfrm>
              <a:off x="7676318" y="3328607"/>
              <a:ext cx="185573" cy="185573"/>
            </a:xfrm>
            <a:custGeom>
              <a:avLst/>
              <a:gdLst>
                <a:gd name="connsiteX0" fmla="*/ 185573 w 185573"/>
                <a:gd name="connsiteY0" fmla="*/ 92787 h 185573"/>
                <a:gd name="connsiteX1" fmla="*/ 92787 w 185573"/>
                <a:gd name="connsiteY1" fmla="*/ 185573 h 185573"/>
                <a:gd name="connsiteX2" fmla="*/ 0 w 185573"/>
                <a:gd name="connsiteY2" fmla="*/ 92787 h 185573"/>
                <a:gd name="connsiteX3" fmla="*/ 92787 w 185573"/>
                <a:gd name="connsiteY3" fmla="*/ 0 h 185573"/>
                <a:gd name="connsiteX4" fmla="*/ 185573 w 185573"/>
                <a:gd name="connsiteY4" fmla="*/ 92787 h 18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5573" h="185573">
                  <a:moveTo>
                    <a:pt x="185573" y="92787"/>
                  </a:moveTo>
                  <a:cubicBezTo>
                    <a:pt x="185573" y="144031"/>
                    <a:pt x="144031" y="185573"/>
                    <a:pt x="92787" y="185573"/>
                  </a:cubicBezTo>
                  <a:cubicBezTo>
                    <a:pt x="41542" y="185573"/>
                    <a:pt x="0" y="144031"/>
                    <a:pt x="0" y="92787"/>
                  </a:cubicBezTo>
                  <a:cubicBezTo>
                    <a:pt x="0" y="41542"/>
                    <a:pt x="41542" y="0"/>
                    <a:pt x="92787" y="0"/>
                  </a:cubicBezTo>
                  <a:cubicBezTo>
                    <a:pt x="144031" y="0"/>
                    <a:pt x="185573" y="41542"/>
                    <a:pt x="185573" y="92787"/>
                  </a:cubicBezTo>
                  <a:close/>
                </a:path>
              </a:pathLst>
            </a:custGeom>
            <a:grpFill/>
            <a:ln w="1150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6" name="Freeform: Shape 95">
              <a:extLst>
                <a:ext uri="{FF2B5EF4-FFF2-40B4-BE49-F238E27FC236}">
                  <a16:creationId xmlns:a16="http://schemas.microsoft.com/office/drawing/2014/main" id="{0670CA1B-805F-4B40-BE6F-031A563318B3}"/>
                </a:ext>
              </a:extLst>
            </p:cNvPr>
            <p:cNvSpPr/>
            <p:nvPr/>
          </p:nvSpPr>
          <p:spPr>
            <a:xfrm>
              <a:off x="6980418" y="3003854"/>
              <a:ext cx="1020652" cy="417540"/>
            </a:xfrm>
            <a:custGeom>
              <a:avLst/>
              <a:gdLst>
                <a:gd name="connsiteX0" fmla="*/ 405941 w 1020652"/>
                <a:gd name="connsiteY0" fmla="*/ 185573 h 417539"/>
                <a:gd name="connsiteX1" fmla="*/ 405941 w 1020652"/>
                <a:gd name="connsiteY1" fmla="*/ 46393 h 417539"/>
                <a:gd name="connsiteX2" fmla="*/ 564838 w 1020652"/>
                <a:gd name="connsiteY2" fmla="*/ 46393 h 417539"/>
                <a:gd name="connsiteX3" fmla="*/ 597314 w 1020652"/>
                <a:gd name="connsiteY3" fmla="*/ 60311 h 417539"/>
                <a:gd name="connsiteX4" fmla="*/ 722576 w 1020652"/>
                <a:gd name="connsiteY4" fmla="*/ 185573 h 417539"/>
                <a:gd name="connsiteX5" fmla="*/ 405941 w 1020652"/>
                <a:gd name="connsiteY5" fmla="*/ 185573 h 417539"/>
                <a:gd name="connsiteX6" fmla="*/ 359548 w 1020652"/>
                <a:gd name="connsiteY6" fmla="*/ 185573 h 417539"/>
                <a:gd name="connsiteX7" fmla="*/ 66110 w 1020652"/>
                <a:gd name="connsiteY7" fmla="*/ 185573 h 417539"/>
                <a:gd name="connsiteX8" fmla="*/ 191372 w 1020652"/>
                <a:gd name="connsiteY8" fmla="*/ 60311 h 417539"/>
                <a:gd name="connsiteX9" fmla="*/ 223848 w 1020652"/>
                <a:gd name="connsiteY9" fmla="*/ 46393 h 417539"/>
                <a:gd name="connsiteX10" fmla="*/ 359548 w 1020652"/>
                <a:gd name="connsiteY10" fmla="*/ 46393 h 417539"/>
                <a:gd name="connsiteX11" fmla="*/ 359548 w 1020652"/>
                <a:gd name="connsiteY11" fmla="*/ 185573 h 417539"/>
                <a:gd name="connsiteX12" fmla="*/ 904669 w 1020652"/>
                <a:gd name="connsiteY12" fmla="*/ 185573 h 417539"/>
                <a:gd name="connsiteX13" fmla="*/ 808403 w 1020652"/>
                <a:gd name="connsiteY13" fmla="*/ 185573 h 417539"/>
                <a:gd name="connsiteX14" fmla="*/ 775928 w 1020652"/>
                <a:gd name="connsiteY14" fmla="*/ 171655 h 417539"/>
                <a:gd name="connsiteX15" fmla="*/ 629789 w 1020652"/>
                <a:gd name="connsiteY15" fmla="*/ 26676 h 417539"/>
                <a:gd name="connsiteX16" fmla="*/ 563679 w 1020652"/>
                <a:gd name="connsiteY16" fmla="*/ 0 h 417539"/>
                <a:gd name="connsiteX17" fmla="*/ 223848 w 1020652"/>
                <a:gd name="connsiteY17" fmla="*/ 0 h 417539"/>
                <a:gd name="connsiteX18" fmla="*/ 157737 w 1020652"/>
                <a:gd name="connsiteY18" fmla="*/ 26676 h 417539"/>
                <a:gd name="connsiteX19" fmla="*/ 13918 w 1020652"/>
                <a:gd name="connsiteY19" fmla="*/ 171655 h 417539"/>
                <a:gd name="connsiteX20" fmla="*/ 0 w 1020652"/>
                <a:gd name="connsiteY20" fmla="*/ 205290 h 417539"/>
                <a:gd name="connsiteX21" fmla="*/ 0 w 1020652"/>
                <a:gd name="connsiteY21" fmla="*/ 324753 h 417539"/>
                <a:gd name="connsiteX22" fmla="*/ 92787 w 1020652"/>
                <a:gd name="connsiteY22" fmla="*/ 417540 h 417539"/>
                <a:gd name="connsiteX23" fmla="*/ 104385 w 1020652"/>
                <a:gd name="connsiteY23" fmla="*/ 417540 h 417539"/>
                <a:gd name="connsiteX24" fmla="*/ 231966 w 1020652"/>
                <a:gd name="connsiteY24" fmla="*/ 289958 h 417539"/>
                <a:gd name="connsiteX25" fmla="*/ 359548 w 1020652"/>
                <a:gd name="connsiteY25" fmla="*/ 417540 h 417539"/>
                <a:gd name="connsiteX26" fmla="*/ 661104 w 1020652"/>
                <a:gd name="connsiteY26" fmla="*/ 417540 h 417539"/>
                <a:gd name="connsiteX27" fmla="*/ 788686 w 1020652"/>
                <a:gd name="connsiteY27" fmla="*/ 289958 h 417539"/>
                <a:gd name="connsiteX28" fmla="*/ 916268 w 1020652"/>
                <a:gd name="connsiteY28" fmla="*/ 417540 h 417539"/>
                <a:gd name="connsiteX29" fmla="*/ 974259 w 1020652"/>
                <a:gd name="connsiteY29" fmla="*/ 417540 h 417539"/>
                <a:gd name="connsiteX30" fmla="*/ 1020652 w 1020652"/>
                <a:gd name="connsiteY30" fmla="*/ 371146 h 417539"/>
                <a:gd name="connsiteX31" fmla="*/ 1020652 w 1020652"/>
                <a:gd name="connsiteY31" fmla="*/ 301556 h 417539"/>
                <a:gd name="connsiteX32" fmla="*/ 904669 w 1020652"/>
                <a:gd name="connsiteY32" fmla="*/ 185573 h 4175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1020652" h="417539">
                  <a:moveTo>
                    <a:pt x="405941" y="185573"/>
                  </a:moveTo>
                  <a:lnTo>
                    <a:pt x="405941" y="46393"/>
                  </a:lnTo>
                  <a:lnTo>
                    <a:pt x="564838" y="46393"/>
                  </a:lnTo>
                  <a:cubicBezTo>
                    <a:pt x="577597" y="46393"/>
                    <a:pt x="589195" y="51033"/>
                    <a:pt x="597314" y="60311"/>
                  </a:cubicBezTo>
                  <a:lnTo>
                    <a:pt x="722576" y="185573"/>
                  </a:lnTo>
                  <a:lnTo>
                    <a:pt x="405941" y="185573"/>
                  </a:lnTo>
                  <a:close/>
                  <a:moveTo>
                    <a:pt x="359548" y="185573"/>
                  </a:moveTo>
                  <a:lnTo>
                    <a:pt x="66110" y="185573"/>
                  </a:lnTo>
                  <a:lnTo>
                    <a:pt x="191372" y="60311"/>
                  </a:lnTo>
                  <a:cubicBezTo>
                    <a:pt x="200651" y="51033"/>
                    <a:pt x="212249" y="46393"/>
                    <a:pt x="223848" y="46393"/>
                  </a:cubicBezTo>
                  <a:lnTo>
                    <a:pt x="359548" y="46393"/>
                  </a:lnTo>
                  <a:lnTo>
                    <a:pt x="359548" y="185573"/>
                  </a:lnTo>
                  <a:close/>
                  <a:moveTo>
                    <a:pt x="904669" y="185573"/>
                  </a:moveTo>
                  <a:lnTo>
                    <a:pt x="808403" y="185573"/>
                  </a:lnTo>
                  <a:cubicBezTo>
                    <a:pt x="795645" y="185573"/>
                    <a:pt x="784047" y="180934"/>
                    <a:pt x="775928" y="171655"/>
                  </a:cubicBezTo>
                  <a:lnTo>
                    <a:pt x="629789" y="26676"/>
                  </a:lnTo>
                  <a:cubicBezTo>
                    <a:pt x="612391" y="9279"/>
                    <a:pt x="589195" y="0"/>
                    <a:pt x="563679" y="0"/>
                  </a:cubicBezTo>
                  <a:lnTo>
                    <a:pt x="223848" y="0"/>
                  </a:lnTo>
                  <a:cubicBezTo>
                    <a:pt x="199491" y="0"/>
                    <a:pt x="175135" y="9279"/>
                    <a:pt x="157737" y="26676"/>
                  </a:cubicBezTo>
                  <a:lnTo>
                    <a:pt x="13918" y="171655"/>
                  </a:lnTo>
                  <a:cubicBezTo>
                    <a:pt x="4639" y="180934"/>
                    <a:pt x="0" y="192532"/>
                    <a:pt x="0" y="205290"/>
                  </a:cubicBezTo>
                  <a:lnTo>
                    <a:pt x="0" y="324753"/>
                  </a:lnTo>
                  <a:cubicBezTo>
                    <a:pt x="0" y="375786"/>
                    <a:pt x="41754" y="417540"/>
                    <a:pt x="92787" y="417540"/>
                  </a:cubicBezTo>
                  <a:lnTo>
                    <a:pt x="104385" y="417540"/>
                  </a:lnTo>
                  <a:cubicBezTo>
                    <a:pt x="104385" y="346790"/>
                    <a:pt x="161217" y="289958"/>
                    <a:pt x="231966" y="289958"/>
                  </a:cubicBezTo>
                  <a:cubicBezTo>
                    <a:pt x="302716" y="289958"/>
                    <a:pt x="359548" y="346790"/>
                    <a:pt x="359548" y="417540"/>
                  </a:cubicBezTo>
                  <a:lnTo>
                    <a:pt x="661104" y="417540"/>
                  </a:lnTo>
                  <a:cubicBezTo>
                    <a:pt x="661104" y="346790"/>
                    <a:pt x="717936" y="289958"/>
                    <a:pt x="788686" y="289958"/>
                  </a:cubicBezTo>
                  <a:cubicBezTo>
                    <a:pt x="859436" y="289958"/>
                    <a:pt x="916268" y="346790"/>
                    <a:pt x="916268" y="417540"/>
                  </a:cubicBezTo>
                  <a:lnTo>
                    <a:pt x="974259" y="417540"/>
                  </a:lnTo>
                  <a:cubicBezTo>
                    <a:pt x="999775" y="417540"/>
                    <a:pt x="1020652" y="396663"/>
                    <a:pt x="1020652" y="371146"/>
                  </a:cubicBezTo>
                  <a:lnTo>
                    <a:pt x="1020652" y="301556"/>
                  </a:lnTo>
                  <a:cubicBezTo>
                    <a:pt x="1020652" y="237766"/>
                    <a:pt x="968460" y="185573"/>
                    <a:pt x="904669" y="185573"/>
                  </a:cubicBezTo>
                  <a:close/>
                </a:path>
              </a:pathLst>
            </a:custGeom>
            <a:grpFill/>
            <a:ln w="1150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97" name="Graphic 37" descr="Motorcycle">
            <a:extLst>
              <a:ext uri="{FF2B5EF4-FFF2-40B4-BE49-F238E27FC236}">
                <a16:creationId xmlns:a16="http://schemas.microsoft.com/office/drawing/2014/main" id="{790144E0-4778-4F82-ADE8-0D0DFAD1E6CD}"/>
              </a:ext>
            </a:extLst>
          </p:cNvPr>
          <p:cNvGrpSpPr/>
          <p:nvPr/>
        </p:nvGrpSpPr>
        <p:grpSpPr>
          <a:xfrm>
            <a:off x="9884993" y="2685409"/>
            <a:ext cx="788686" cy="695899"/>
            <a:chOff x="9884993" y="2911068"/>
            <a:chExt cx="788686" cy="695899"/>
          </a:xfrm>
          <a:solidFill>
            <a:schemeClr val="tx1">
              <a:lumMod val="85000"/>
              <a:lumOff val="15000"/>
            </a:schemeClr>
          </a:solidFill>
        </p:grpSpPr>
        <p:sp>
          <p:nvSpPr>
            <p:cNvPr id="98" name="Freeform: Shape 97">
              <a:extLst>
                <a:ext uri="{FF2B5EF4-FFF2-40B4-BE49-F238E27FC236}">
                  <a16:creationId xmlns:a16="http://schemas.microsoft.com/office/drawing/2014/main" id="{15E19901-0ABE-426D-AD39-10D4C0DE9348}"/>
                </a:ext>
              </a:extLst>
            </p:cNvPr>
            <p:cNvSpPr/>
            <p:nvPr/>
          </p:nvSpPr>
          <p:spPr>
            <a:xfrm>
              <a:off x="10256139" y="2911068"/>
              <a:ext cx="162377" cy="162377"/>
            </a:xfrm>
            <a:custGeom>
              <a:avLst/>
              <a:gdLst>
                <a:gd name="connsiteX0" fmla="*/ 162377 w 162376"/>
                <a:gd name="connsiteY0" fmla="*/ 81188 h 162376"/>
                <a:gd name="connsiteX1" fmla="*/ 81188 w 162376"/>
                <a:gd name="connsiteY1" fmla="*/ 162377 h 162376"/>
                <a:gd name="connsiteX2" fmla="*/ 0 w 162376"/>
                <a:gd name="connsiteY2" fmla="*/ 81188 h 162376"/>
                <a:gd name="connsiteX3" fmla="*/ 81188 w 162376"/>
                <a:gd name="connsiteY3" fmla="*/ 0 h 162376"/>
                <a:gd name="connsiteX4" fmla="*/ 162377 w 162376"/>
                <a:gd name="connsiteY4" fmla="*/ 81188 h 1623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2376" h="162376">
                  <a:moveTo>
                    <a:pt x="162377" y="81188"/>
                  </a:moveTo>
                  <a:cubicBezTo>
                    <a:pt x="162377" y="126027"/>
                    <a:pt x="126027" y="162377"/>
                    <a:pt x="81188" y="162377"/>
                  </a:cubicBezTo>
                  <a:cubicBezTo>
                    <a:pt x="36349" y="162377"/>
                    <a:pt x="0" y="126027"/>
                    <a:pt x="0" y="81188"/>
                  </a:cubicBezTo>
                  <a:cubicBezTo>
                    <a:pt x="0" y="36349"/>
                    <a:pt x="36349" y="0"/>
                    <a:pt x="81188" y="0"/>
                  </a:cubicBezTo>
                  <a:cubicBezTo>
                    <a:pt x="126027" y="0"/>
                    <a:pt x="162377" y="36349"/>
                    <a:pt x="162377" y="81188"/>
                  </a:cubicBezTo>
                  <a:close/>
                </a:path>
              </a:pathLst>
            </a:custGeom>
            <a:grpFill/>
            <a:ln w="1150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9" name="Freeform: Shape 98">
              <a:extLst>
                <a:ext uri="{FF2B5EF4-FFF2-40B4-BE49-F238E27FC236}">
                  <a16:creationId xmlns:a16="http://schemas.microsoft.com/office/drawing/2014/main" id="{968A894C-13EF-4EC9-8C3B-0986E934C8F5}"/>
                </a:ext>
              </a:extLst>
            </p:cNvPr>
            <p:cNvSpPr/>
            <p:nvPr/>
          </p:nvSpPr>
          <p:spPr>
            <a:xfrm>
              <a:off x="9884993" y="3351804"/>
              <a:ext cx="255163" cy="255163"/>
            </a:xfrm>
            <a:custGeom>
              <a:avLst/>
              <a:gdLst>
                <a:gd name="connsiteX0" fmla="*/ 255163 w 255163"/>
                <a:gd name="connsiteY0" fmla="*/ 127582 h 255163"/>
                <a:gd name="connsiteX1" fmla="*/ 127582 w 255163"/>
                <a:gd name="connsiteY1" fmla="*/ 255163 h 255163"/>
                <a:gd name="connsiteX2" fmla="*/ 0 w 255163"/>
                <a:gd name="connsiteY2" fmla="*/ 127582 h 255163"/>
                <a:gd name="connsiteX3" fmla="*/ 127582 w 255163"/>
                <a:gd name="connsiteY3" fmla="*/ 0 h 255163"/>
                <a:gd name="connsiteX4" fmla="*/ 255163 w 255163"/>
                <a:gd name="connsiteY4" fmla="*/ 127582 h 2551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55163" h="255163">
                  <a:moveTo>
                    <a:pt x="255163" y="127582"/>
                  </a:moveTo>
                  <a:cubicBezTo>
                    <a:pt x="255163" y="198043"/>
                    <a:pt x="198043" y="255163"/>
                    <a:pt x="127582" y="255163"/>
                  </a:cubicBezTo>
                  <a:cubicBezTo>
                    <a:pt x="57120" y="255163"/>
                    <a:pt x="0" y="198043"/>
                    <a:pt x="0" y="127582"/>
                  </a:cubicBezTo>
                  <a:cubicBezTo>
                    <a:pt x="0" y="57120"/>
                    <a:pt x="57120" y="0"/>
                    <a:pt x="127582" y="0"/>
                  </a:cubicBezTo>
                  <a:cubicBezTo>
                    <a:pt x="198043" y="0"/>
                    <a:pt x="255163" y="57120"/>
                    <a:pt x="255163" y="127582"/>
                  </a:cubicBezTo>
                  <a:close/>
                </a:path>
              </a:pathLst>
            </a:custGeom>
            <a:grpFill/>
            <a:ln w="1150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0" name="Freeform: Shape 99">
              <a:extLst>
                <a:ext uri="{FF2B5EF4-FFF2-40B4-BE49-F238E27FC236}">
                  <a16:creationId xmlns:a16="http://schemas.microsoft.com/office/drawing/2014/main" id="{DCB06A8B-FBF1-46F1-BE35-F24F5C6984E5}"/>
                </a:ext>
              </a:extLst>
            </p:cNvPr>
            <p:cNvSpPr/>
            <p:nvPr/>
          </p:nvSpPr>
          <p:spPr>
            <a:xfrm>
              <a:off x="10418515" y="3351804"/>
              <a:ext cx="255163" cy="255163"/>
            </a:xfrm>
            <a:custGeom>
              <a:avLst/>
              <a:gdLst>
                <a:gd name="connsiteX0" fmla="*/ 255163 w 255163"/>
                <a:gd name="connsiteY0" fmla="*/ 127582 h 255163"/>
                <a:gd name="connsiteX1" fmla="*/ 127582 w 255163"/>
                <a:gd name="connsiteY1" fmla="*/ 255163 h 255163"/>
                <a:gd name="connsiteX2" fmla="*/ 0 w 255163"/>
                <a:gd name="connsiteY2" fmla="*/ 127582 h 255163"/>
                <a:gd name="connsiteX3" fmla="*/ 127582 w 255163"/>
                <a:gd name="connsiteY3" fmla="*/ 0 h 255163"/>
                <a:gd name="connsiteX4" fmla="*/ 255163 w 255163"/>
                <a:gd name="connsiteY4" fmla="*/ 127582 h 2551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55163" h="255163">
                  <a:moveTo>
                    <a:pt x="255163" y="127582"/>
                  </a:moveTo>
                  <a:cubicBezTo>
                    <a:pt x="255163" y="198043"/>
                    <a:pt x="198043" y="255163"/>
                    <a:pt x="127582" y="255163"/>
                  </a:cubicBezTo>
                  <a:cubicBezTo>
                    <a:pt x="57120" y="255163"/>
                    <a:pt x="0" y="198043"/>
                    <a:pt x="0" y="127582"/>
                  </a:cubicBezTo>
                  <a:cubicBezTo>
                    <a:pt x="0" y="57120"/>
                    <a:pt x="57120" y="0"/>
                    <a:pt x="127582" y="0"/>
                  </a:cubicBezTo>
                  <a:cubicBezTo>
                    <a:pt x="198043" y="0"/>
                    <a:pt x="255163" y="57120"/>
                    <a:pt x="255163" y="127582"/>
                  </a:cubicBezTo>
                  <a:close/>
                </a:path>
              </a:pathLst>
            </a:custGeom>
            <a:grpFill/>
            <a:ln w="1150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1" name="Freeform: Shape 100">
              <a:extLst>
                <a:ext uri="{FF2B5EF4-FFF2-40B4-BE49-F238E27FC236}">
                  <a16:creationId xmlns:a16="http://schemas.microsoft.com/office/drawing/2014/main" id="{84DA0685-EC4A-4A7F-A017-3F1DA8F87053}"/>
                </a:ext>
              </a:extLst>
            </p:cNvPr>
            <p:cNvSpPr/>
            <p:nvPr/>
          </p:nvSpPr>
          <p:spPr>
            <a:xfrm>
              <a:off x="9884993" y="3073872"/>
              <a:ext cx="742293" cy="440736"/>
            </a:xfrm>
            <a:custGeom>
              <a:avLst/>
              <a:gdLst>
                <a:gd name="connsiteX0" fmla="*/ 431458 w 742292"/>
                <a:gd name="connsiteY0" fmla="*/ 194424 h 440736"/>
                <a:gd name="connsiteX1" fmla="*/ 373466 w 742292"/>
                <a:gd name="connsiteY1" fmla="*/ 188625 h 440736"/>
                <a:gd name="connsiteX2" fmla="*/ 427978 w 742292"/>
                <a:gd name="connsiteY2" fmla="*/ 94679 h 440736"/>
                <a:gd name="connsiteX3" fmla="*/ 552080 w 742292"/>
                <a:gd name="connsiteY3" fmla="*/ 161949 h 440736"/>
                <a:gd name="connsiteX4" fmla="*/ 549761 w 742292"/>
                <a:gd name="connsiteY4" fmla="*/ 165428 h 440736"/>
                <a:gd name="connsiteX5" fmla="*/ 452335 w 742292"/>
                <a:gd name="connsiteY5" fmla="*/ 219940 h 440736"/>
                <a:gd name="connsiteX6" fmla="*/ 452335 w 742292"/>
                <a:gd name="connsiteY6" fmla="*/ 217621 h 440736"/>
                <a:gd name="connsiteX7" fmla="*/ 431458 w 742292"/>
                <a:gd name="connsiteY7" fmla="*/ 194424 h 440736"/>
                <a:gd name="connsiteX8" fmla="*/ 661104 w 742292"/>
                <a:gd name="connsiteY8" fmla="*/ 243137 h 440736"/>
                <a:gd name="connsiteX9" fmla="*/ 722576 w 742292"/>
                <a:gd name="connsiteY9" fmla="*/ 255895 h 440736"/>
                <a:gd name="connsiteX10" fmla="*/ 742293 w 742292"/>
                <a:gd name="connsiteY10" fmla="*/ 185145 h 440736"/>
                <a:gd name="connsiteX11" fmla="*/ 603113 w 742292"/>
                <a:gd name="connsiteY11" fmla="*/ 45966 h 440736"/>
                <a:gd name="connsiteX12" fmla="*/ 556720 w 742292"/>
                <a:gd name="connsiteY12" fmla="*/ 54084 h 440736"/>
                <a:gd name="connsiteX13" fmla="*/ 567158 w 742292"/>
                <a:gd name="connsiteY13" fmla="*/ 92359 h 440736"/>
                <a:gd name="connsiteX14" fmla="*/ 410581 w 742292"/>
                <a:gd name="connsiteY14" fmla="*/ 6531 h 440736"/>
                <a:gd name="connsiteX15" fmla="*/ 403622 w 742292"/>
                <a:gd name="connsiteY15" fmla="*/ 4212 h 440736"/>
                <a:gd name="connsiteX16" fmla="*/ 331712 w 742292"/>
                <a:gd name="connsiteY16" fmla="*/ 28568 h 440736"/>
                <a:gd name="connsiteX17" fmla="*/ 250524 w 742292"/>
                <a:gd name="connsiteY17" fmla="*/ 167748 h 440736"/>
                <a:gd name="connsiteX18" fmla="*/ 247044 w 742292"/>
                <a:gd name="connsiteY18" fmla="*/ 175867 h 440736"/>
                <a:gd name="connsiteX19" fmla="*/ 0 w 742292"/>
                <a:gd name="connsiteY19" fmla="*/ 150350 h 440736"/>
                <a:gd name="connsiteX20" fmla="*/ 0 w 742292"/>
                <a:gd name="connsiteY20" fmla="*/ 196744 h 440736"/>
                <a:gd name="connsiteX21" fmla="*/ 173975 w 742292"/>
                <a:gd name="connsiteY21" fmla="*/ 250096 h 440736"/>
                <a:gd name="connsiteX22" fmla="*/ 289958 w 742292"/>
                <a:gd name="connsiteY22" fmla="*/ 405514 h 440736"/>
                <a:gd name="connsiteX23" fmla="*/ 282999 w 742292"/>
                <a:gd name="connsiteY23" fmla="*/ 451907 h 440736"/>
                <a:gd name="connsiteX24" fmla="*/ 505687 w 742292"/>
                <a:gd name="connsiteY24" fmla="*/ 451907 h 440736"/>
                <a:gd name="connsiteX25" fmla="*/ 498728 w 742292"/>
                <a:gd name="connsiteY25" fmla="*/ 405514 h 440736"/>
                <a:gd name="connsiteX26" fmla="*/ 661104 w 742292"/>
                <a:gd name="connsiteY26" fmla="*/ 243137 h 4407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742292" h="440736">
                  <a:moveTo>
                    <a:pt x="431458" y="194424"/>
                  </a:moveTo>
                  <a:lnTo>
                    <a:pt x="373466" y="188625"/>
                  </a:lnTo>
                  <a:lnTo>
                    <a:pt x="427978" y="94679"/>
                  </a:lnTo>
                  <a:lnTo>
                    <a:pt x="552080" y="161949"/>
                  </a:lnTo>
                  <a:cubicBezTo>
                    <a:pt x="550920" y="163109"/>
                    <a:pt x="550920" y="164268"/>
                    <a:pt x="549761" y="165428"/>
                  </a:cubicBezTo>
                  <a:lnTo>
                    <a:pt x="452335" y="219940"/>
                  </a:lnTo>
                  <a:lnTo>
                    <a:pt x="452335" y="217621"/>
                  </a:lnTo>
                  <a:cubicBezTo>
                    <a:pt x="452335" y="206022"/>
                    <a:pt x="443056" y="195584"/>
                    <a:pt x="431458" y="194424"/>
                  </a:cubicBezTo>
                  <a:close/>
                  <a:moveTo>
                    <a:pt x="661104" y="243137"/>
                  </a:moveTo>
                  <a:cubicBezTo>
                    <a:pt x="683141" y="243137"/>
                    <a:pt x="704018" y="247776"/>
                    <a:pt x="722576" y="255895"/>
                  </a:cubicBezTo>
                  <a:cubicBezTo>
                    <a:pt x="734174" y="235018"/>
                    <a:pt x="742293" y="210662"/>
                    <a:pt x="742293" y="185145"/>
                  </a:cubicBezTo>
                  <a:cubicBezTo>
                    <a:pt x="742293" y="108597"/>
                    <a:pt x="679662" y="45966"/>
                    <a:pt x="603113" y="45966"/>
                  </a:cubicBezTo>
                  <a:cubicBezTo>
                    <a:pt x="586875" y="45966"/>
                    <a:pt x="571797" y="49445"/>
                    <a:pt x="556720" y="54084"/>
                  </a:cubicBezTo>
                  <a:cubicBezTo>
                    <a:pt x="562519" y="65683"/>
                    <a:pt x="565998" y="78441"/>
                    <a:pt x="567158" y="92359"/>
                  </a:cubicBezTo>
                  <a:lnTo>
                    <a:pt x="410581" y="6531"/>
                  </a:lnTo>
                  <a:cubicBezTo>
                    <a:pt x="408261" y="5371"/>
                    <a:pt x="405941" y="4212"/>
                    <a:pt x="403622" y="4212"/>
                  </a:cubicBezTo>
                  <a:cubicBezTo>
                    <a:pt x="376946" y="-6227"/>
                    <a:pt x="346790" y="3052"/>
                    <a:pt x="331712" y="28568"/>
                  </a:cubicBezTo>
                  <a:lnTo>
                    <a:pt x="250524" y="167748"/>
                  </a:lnTo>
                  <a:cubicBezTo>
                    <a:pt x="249364" y="170068"/>
                    <a:pt x="248204" y="173547"/>
                    <a:pt x="247044" y="175867"/>
                  </a:cubicBezTo>
                  <a:lnTo>
                    <a:pt x="0" y="150350"/>
                  </a:lnTo>
                  <a:lnTo>
                    <a:pt x="0" y="196744"/>
                  </a:lnTo>
                  <a:lnTo>
                    <a:pt x="173975" y="250096"/>
                  </a:lnTo>
                  <a:cubicBezTo>
                    <a:pt x="241245" y="269813"/>
                    <a:pt x="289958" y="332444"/>
                    <a:pt x="289958" y="405514"/>
                  </a:cubicBezTo>
                  <a:cubicBezTo>
                    <a:pt x="289958" y="421751"/>
                    <a:pt x="287638" y="436829"/>
                    <a:pt x="282999" y="451907"/>
                  </a:cubicBezTo>
                  <a:lnTo>
                    <a:pt x="505687" y="451907"/>
                  </a:lnTo>
                  <a:cubicBezTo>
                    <a:pt x="501048" y="436829"/>
                    <a:pt x="498728" y="421751"/>
                    <a:pt x="498728" y="405514"/>
                  </a:cubicBezTo>
                  <a:cubicBezTo>
                    <a:pt x="498728" y="316206"/>
                    <a:pt x="571797" y="243137"/>
                    <a:pt x="661104" y="243137"/>
                  </a:cubicBezTo>
                  <a:close/>
                </a:path>
              </a:pathLst>
            </a:custGeom>
            <a:grpFill/>
            <a:ln w="1150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02" name="Group 101">
            <a:extLst>
              <a:ext uri="{FF2B5EF4-FFF2-40B4-BE49-F238E27FC236}">
                <a16:creationId xmlns:a16="http://schemas.microsoft.com/office/drawing/2014/main" id="{8CC8B1EC-8C34-4B96-B6B5-4497721B318B}"/>
              </a:ext>
            </a:extLst>
          </p:cNvPr>
          <p:cNvGrpSpPr/>
          <p:nvPr/>
        </p:nvGrpSpPr>
        <p:grpSpPr>
          <a:xfrm>
            <a:off x="834325" y="4635045"/>
            <a:ext cx="2157573" cy="1474819"/>
            <a:chOff x="332936" y="2627766"/>
            <a:chExt cx="2937088" cy="1474819"/>
          </a:xfrm>
        </p:grpSpPr>
        <p:sp>
          <p:nvSpPr>
            <p:cNvPr id="103" name="TextBox 102">
              <a:extLst>
                <a:ext uri="{FF2B5EF4-FFF2-40B4-BE49-F238E27FC236}">
                  <a16:creationId xmlns:a16="http://schemas.microsoft.com/office/drawing/2014/main" id="{B38E331F-0F4F-4276-A8FD-CB7CF8CC0CA0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/>
                <a:t>Lorem Ipsum</a:t>
              </a:r>
            </a:p>
          </p:txBody>
        </p:sp>
        <p:sp>
          <p:nvSpPr>
            <p:cNvPr id="104" name="TextBox 103">
              <a:extLst>
                <a:ext uri="{FF2B5EF4-FFF2-40B4-BE49-F238E27FC236}">
                  <a16:creationId xmlns:a16="http://schemas.microsoft.com/office/drawing/2014/main" id="{CF4D3F52-737C-4514-AFCF-6C41452F8408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estam.</a:t>
              </a:r>
            </a:p>
          </p:txBody>
        </p:sp>
      </p:grpSp>
      <p:grpSp>
        <p:nvGrpSpPr>
          <p:cNvPr id="108" name="Group 107">
            <a:extLst>
              <a:ext uri="{FF2B5EF4-FFF2-40B4-BE49-F238E27FC236}">
                <a16:creationId xmlns:a16="http://schemas.microsoft.com/office/drawing/2014/main" id="{B36084E8-2C35-4FBB-9F05-03F39B9BC8B1}"/>
              </a:ext>
            </a:extLst>
          </p:cNvPr>
          <p:cNvGrpSpPr/>
          <p:nvPr/>
        </p:nvGrpSpPr>
        <p:grpSpPr>
          <a:xfrm>
            <a:off x="3622917" y="4635045"/>
            <a:ext cx="2157573" cy="1474819"/>
            <a:chOff x="332936" y="2627766"/>
            <a:chExt cx="2937088" cy="1474819"/>
          </a:xfrm>
        </p:grpSpPr>
        <p:sp>
          <p:nvSpPr>
            <p:cNvPr id="109" name="TextBox 108">
              <a:extLst>
                <a:ext uri="{FF2B5EF4-FFF2-40B4-BE49-F238E27FC236}">
                  <a16:creationId xmlns:a16="http://schemas.microsoft.com/office/drawing/2014/main" id="{F80C6EBB-30BE-4F32-8A71-900D60B0D901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/>
                <a:t>Lorem Ipsum</a:t>
              </a:r>
            </a:p>
          </p:txBody>
        </p:sp>
        <p:sp>
          <p:nvSpPr>
            <p:cNvPr id="110" name="TextBox 109">
              <a:extLst>
                <a:ext uri="{FF2B5EF4-FFF2-40B4-BE49-F238E27FC236}">
                  <a16:creationId xmlns:a16="http://schemas.microsoft.com/office/drawing/2014/main" id="{0A8BD0D1-10F7-4F5D-942C-CDE17E84E047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estam.</a:t>
              </a:r>
            </a:p>
          </p:txBody>
        </p:sp>
      </p:grpSp>
      <p:grpSp>
        <p:nvGrpSpPr>
          <p:cNvPr id="111" name="Group 110">
            <a:extLst>
              <a:ext uri="{FF2B5EF4-FFF2-40B4-BE49-F238E27FC236}">
                <a16:creationId xmlns:a16="http://schemas.microsoft.com/office/drawing/2014/main" id="{7DEC6C5E-B2F6-4F58-9C0E-141F1426A3D6}"/>
              </a:ext>
            </a:extLst>
          </p:cNvPr>
          <p:cNvGrpSpPr/>
          <p:nvPr/>
        </p:nvGrpSpPr>
        <p:grpSpPr>
          <a:xfrm>
            <a:off x="6411507" y="4635045"/>
            <a:ext cx="2157573" cy="1474819"/>
            <a:chOff x="332936" y="2627766"/>
            <a:chExt cx="2937088" cy="1474819"/>
          </a:xfrm>
        </p:grpSpPr>
        <p:sp>
          <p:nvSpPr>
            <p:cNvPr id="112" name="TextBox 111">
              <a:extLst>
                <a:ext uri="{FF2B5EF4-FFF2-40B4-BE49-F238E27FC236}">
                  <a16:creationId xmlns:a16="http://schemas.microsoft.com/office/drawing/2014/main" id="{24425D30-8B10-449B-902C-D17775AAD6D1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/>
                <a:t>Lorem Ipsum</a:t>
              </a:r>
            </a:p>
          </p:txBody>
        </p:sp>
        <p:sp>
          <p:nvSpPr>
            <p:cNvPr id="113" name="TextBox 112">
              <a:extLst>
                <a:ext uri="{FF2B5EF4-FFF2-40B4-BE49-F238E27FC236}">
                  <a16:creationId xmlns:a16="http://schemas.microsoft.com/office/drawing/2014/main" id="{12216268-A9FB-4B21-B785-5AED3B0A7DA4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estam.</a:t>
              </a:r>
            </a:p>
          </p:txBody>
        </p:sp>
      </p:grpSp>
      <p:grpSp>
        <p:nvGrpSpPr>
          <p:cNvPr id="114" name="Group 113">
            <a:extLst>
              <a:ext uri="{FF2B5EF4-FFF2-40B4-BE49-F238E27FC236}">
                <a16:creationId xmlns:a16="http://schemas.microsoft.com/office/drawing/2014/main" id="{5ACFF27A-2C68-4523-BDE4-71AE04C4D2DB}"/>
              </a:ext>
            </a:extLst>
          </p:cNvPr>
          <p:cNvGrpSpPr/>
          <p:nvPr/>
        </p:nvGrpSpPr>
        <p:grpSpPr>
          <a:xfrm>
            <a:off x="9200099" y="4635045"/>
            <a:ext cx="2157573" cy="1474819"/>
            <a:chOff x="332936" y="2627766"/>
            <a:chExt cx="2937088" cy="1474819"/>
          </a:xfrm>
        </p:grpSpPr>
        <p:sp>
          <p:nvSpPr>
            <p:cNvPr id="115" name="TextBox 114">
              <a:extLst>
                <a:ext uri="{FF2B5EF4-FFF2-40B4-BE49-F238E27FC236}">
                  <a16:creationId xmlns:a16="http://schemas.microsoft.com/office/drawing/2014/main" id="{2F63DED7-FCA6-484C-89D4-B7E48A049F5C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/>
                <a:t>Lorem Ipsum</a:t>
              </a:r>
            </a:p>
          </p:txBody>
        </p:sp>
        <p:sp>
          <p:nvSpPr>
            <p:cNvPr id="116" name="TextBox 115">
              <a:extLst>
                <a:ext uri="{FF2B5EF4-FFF2-40B4-BE49-F238E27FC236}">
                  <a16:creationId xmlns:a16="http://schemas.microsoft.com/office/drawing/2014/main" id="{D77BF476-777C-4F0D-8F99-09A98184D015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estam.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764027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33">
            <a:extLst>
              <a:ext uri="{FF2B5EF4-FFF2-40B4-BE49-F238E27FC236}">
                <a16:creationId xmlns:a16="http://schemas.microsoft.com/office/drawing/2014/main" id="{CC355EBB-21DA-492F-A9B0-240D2BFE4E90}"/>
              </a:ext>
            </a:extLst>
          </p:cNvPr>
          <p:cNvSpPr/>
          <p:nvPr/>
        </p:nvSpPr>
        <p:spPr>
          <a:xfrm>
            <a:off x="904524" y="1891625"/>
            <a:ext cx="2017176" cy="198962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485C82F3-5928-4E38-91B0-5FF72A9D78BD}"/>
              </a:ext>
            </a:extLst>
          </p:cNvPr>
          <p:cNvSpPr/>
          <p:nvPr/>
        </p:nvSpPr>
        <p:spPr>
          <a:xfrm>
            <a:off x="904524" y="3000425"/>
            <a:ext cx="2017176" cy="880823"/>
          </a:xfrm>
          <a:prstGeom prst="rect">
            <a:avLst/>
          </a:prstGeom>
          <a:gradFill>
            <a:gsLst>
              <a:gs pos="0">
                <a:schemeClr val="accent2"/>
              </a:gs>
              <a:gs pos="100000">
                <a:schemeClr val="accent2">
                  <a:lumMod val="75000"/>
                </a:schemeClr>
              </a:gs>
            </a:gsLst>
          </a:gra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Freeform: Shape 117">
            <a:extLst>
              <a:ext uri="{FF2B5EF4-FFF2-40B4-BE49-F238E27FC236}">
                <a16:creationId xmlns:a16="http://schemas.microsoft.com/office/drawing/2014/main" id="{F7F5409B-8BA4-4BDC-A0B0-DF1B38D90474}"/>
              </a:ext>
            </a:extLst>
          </p:cNvPr>
          <p:cNvSpPr/>
          <p:nvPr/>
        </p:nvSpPr>
        <p:spPr>
          <a:xfrm>
            <a:off x="987284" y="1987271"/>
            <a:ext cx="1851660" cy="1830176"/>
          </a:xfrm>
          <a:custGeom>
            <a:avLst/>
            <a:gdLst>
              <a:gd name="connsiteX0" fmla="*/ 925828 w 1851660"/>
              <a:gd name="connsiteY0" fmla="*/ 64769 h 1830176"/>
              <a:gd name="connsiteX1" fmla="*/ 71813 w 1851660"/>
              <a:gd name="connsiteY1" fmla="*/ 918784 h 1830176"/>
              <a:gd name="connsiteX2" fmla="*/ 925828 w 1851660"/>
              <a:gd name="connsiteY2" fmla="*/ 1772799 h 1830176"/>
              <a:gd name="connsiteX3" fmla="*/ 1779843 w 1851660"/>
              <a:gd name="connsiteY3" fmla="*/ 918784 h 1830176"/>
              <a:gd name="connsiteX4" fmla="*/ 925828 w 1851660"/>
              <a:gd name="connsiteY4" fmla="*/ 64769 h 1830176"/>
              <a:gd name="connsiteX5" fmla="*/ 0 w 1851660"/>
              <a:gd name="connsiteY5" fmla="*/ 0 h 1830176"/>
              <a:gd name="connsiteX6" fmla="*/ 1851660 w 1851660"/>
              <a:gd name="connsiteY6" fmla="*/ 0 h 1830176"/>
              <a:gd name="connsiteX7" fmla="*/ 1851660 w 1851660"/>
              <a:gd name="connsiteY7" fmla="*/ 1830176 h 1830176"/>
              <a:gd name="connsiteX8" fmla="*/ 0 w 1851660"/>
              <a:gd name="connsiteY8" fmla="*/ 1830176 h 18301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51660" h="1830176">
                <a:moveTo>
                  <a:pt x="925828" y="64769"/>
                </a:moveTo>
                <a:cubicBezTo>
                  <a:pt x="454169" y="64769"/>
                  <a:pt x="71813" y="447125"/>
                  <a:pt x="71813" y="918784"/>
                </a:cubicBezTo>
                <a:cubicBezTo>
                  <a:pt x="71813" y="1390443"/>
                  <a:pt x="454169" y="1772799"/>
                  <a:pt x="925828" y="1772799"/>
                </a:cubicBezTo>
                <a:cubicBezTo>
                  <a:pt x="1397487" y="1772799"/>
                  <a:pt x="1779843" y="1390443"/>
                  <a:pt x="1779843" y="918784"/>
                </a:cubicBezTo>
                <a:cubicBezTo>
                  <a:pt x="1779843" y="447125"/>
                  <a:pt x="1397487" y="64769"/>
                  <a:pt x="925828" y="64769"/>
                </a:cubicBezTo>
                <a:close/>
                <a:moveTo>
                  <a:pt x="0" y="0"/>
                </a:moveTo>
                <a:lnTo>
                  <a:pt x="1851660" y="0"/>
                </a:lnTo>
                <a:lnTo>
                  <a:pt x="1851660" y="1830176"/>
                </a:lnTo>
                <a:lnTo>
                  <a:pt x="0" y="1830176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>
            <a:outerShdw blurRad="254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52F9E3AE-6F0F-461C-93D4-9257530D702C}"/>
              </a:ext>
            </a:extLst>
          </p:cNvPr>
          <p:cNvSpPr/>
          <p:nvPr/>
        </p:nvSpPr>
        <p:spPr>
          <a:xfrm>
            <a:off x="3693115" y="1891625"/>
            <a:ext cx="2017176" cy="198962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A3A8B403-C07A-49CF-8CE6-947D212F58E1}"/>
              </a:ext>
            </a:extLst>
          </p:cNvPr>
          <p:cNvSpPr/>
          <p:nvPr/>
        </p:nvSpPr>
        <p:spPr>
          <a:xfrm>
            <a:off x="3693115" y="2401427"/>
            <a:ext cx="2017176" cy="1479821"/>
          </a:xfrm>
          <a:prstGeom prst="rect">
            <a:avLst/>
          </a:prstGeom>
          <a:gradFill>
            <a:gsLst>
              <a:gs pos="0">
                <a:schemeClr val="accent3"/>
              </a:gs>
              <a:gs pos="100000">
                <a:schemeClr val="accent3">
                  <a:lumMod val="75000"/>
                </a:schemeClr>
              </a:gs>
            </a:gsLst>
          </a:gradFill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DC71142A-6259-4BE2-8A61-51636E7A4334}"/>
              </a:ext>
            </a:extLst>
          </p:cNvPr>
          <p:cNvSpPr/>
          <p:nvPr/>
        </p:nvSpPr>
        <p:spPr>
          <a:xfrm>
            <a:off x="6481708" y="1891625"/>
            <a:ext cx="2017176" cy="198962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254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B82D7DA6-102C-486C-B091-8097418E047F}"/>
              </a:ext>
            </a:extLst>
          </p:cNvPr>
          <p:cNvSpPr/>
          <p:nvPr/>
        </p:nvSpPr>
        <p:spPr>
          <a:xfrm>
            <a:off x="6481708" y="2633655"/>
            <a:ext cx="2017176" cy="1247593"/>
          </a:xfrm>
          <a:prstGeom prst="rect">
            <a:avLst/>
          </a:prstGeom>
          <a:gradFill>
            <a:gsLst>
              <a:gs pos="0">
                <a:schemeClr val="accent5"/>
              </a:gs>
              <a:gs pos="100000">
                <a:schemeClr val="accent5">
                  <a:lumMod val="75000"/>
                </a:schemeClr>
              </a:gs>
            </a:gsLst>
          </a:gra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F949BBE0-5382-4C7F-9C02-4098702FD10D}"/>
              </a:ext>
            </a:extLst>
          </p:cNvPr>
          <p:cNvSpPr/>
          <p:nvPr/>
        </p:nvSpPr>
        <p:spPr>
          <a:xfrm>
            <a:off x="9270297" y="1891625"/>
            <a:ext cx="2017176" cy="198962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238A0F47-609E-4F54-8ABD-02870D986C60}"/>
              </a:ext>
            </a:extLst>
          </p:cNvPr>
          <p:cNvSpPr/>
          <p:nvPr/>
        </p:nvSpPr>
        <p:spPr>
          <a:xfrm>
            <a:off x="9270297" y="3460970"/>
            <a:ext cx="2017176" cy="420278"/>
          </a:xfrm>
          <a:prstGeom prst="rect">
            <a:avLst/>
          </a:prstGeom>
          <a:gradFill>
            <a:gsLst>
              <a:gs pos="0">
                <a:schemeClr val="accent6"/>
              </a:gs>
              <a:gs pos="100000">
                <a:schemeClr val="accent6">
                  <a:lumMod val="75000"/>
                </a:schemeClr>
              </a:gs>
            </a:gsLst>
          </a:gradFill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Freeform: Shape 118">
            <a:extLst>
              <a:ext uri="{FF2B5EF4-FFF2-40B4-BE49-F238E27FC236}">
                <a16:creationId xmlns:a16="http://schemas.microsoft.com/office/drawing/2014/main" id="{7642E59C-8645-4CDD-825B-3D6D8696DABF}"/>
              </a:ext>
            </a:extLst>
          </p:cNvPr>
          <p:cNvSpPr/>
          <p:nvPr/>
        </p:nvSpPr>
        <p:spPr>
          <a:xfrm>
            <a:off x="3787098" y="1987271"/>
            <a:ext cx="1851660" cy="1830176"/>
          </a:xfrm>
          <a:custGeom>
            <a:avLst/>
            <a:gdLst>
              <a:gd name="connsiteX0" fmla="*/ 925828 w 1851660"/>
              <a:gd name="connsiteY0" fmla="*/ 64769 h 1830176"/>
              <a:gd name="connsiteX1" fmla="*/ 71813 w 1851660"/>
              <a:gd name="connsiteY1" fmla="*/ 918784 h 1830176"/>
              <a:gd name="connsiteX2" fmla="*/ 925828 w 1851660"/>
              <a:gd name="connsiteY2" fmla="*/ 1772799 h 1830176"/>
              <a:gd name="connsiteX3" fmla="*/ 1779843 w 1851660"/>
              <a:gd name="connsiteY3" fmla="*/ 918784 h 1830176"/>
              <a:gd name="connsiteX4" fmla="*/ 925828 w 1851660"/>
              <a:gd name="connsiteY4" fmla="*/ 64769 h 1830176"/>
              <a:gd name="connsiteX5" fmla="*/ 0 w 1851660"/>
              <a:gd name="connsiteY5" fmla="*/ 0 h 1830176"/>
              <a:gd name="connsiteX6" fmla="*/ 1851660 w 1851660"/>
              <a:gd name="connsiteY6" fmla="*/ 0 h 1830176"/>
              <a:gd name="connsiteX7" fmla="*/ 1851660 w 1851660"/>
              <a:gd name="connsiteY7" fmla="*/ 1830176 h 1830176"/>
              <a:gd name="connsiteX8" fmla="*/ 0 w 1851660"/>
              <a:gd name="connsiteY8" fmla="*/ 1830176 h 18301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51660" h="1830176">
                <a:moveTo>
                  <a:pt x="925828" y="64769"/>
                </a:moveTo>
                <a:cubicBezTo>
                  <a:pt x="454169" y="64769"/>
                  <a:pt x="71813" y="447125"/>
                  <a:pt x="71813" y="918784"/>
                </a:cubicBezTo>
                <a:cubicBezTo>
                  <a:pt x="71813" y="1390443"/>
                  <a:pt x="454169" y="1772799"/>
                  <a:pt x="925828" y="1772799"/>
                </a:cubicBezTo>
                <a:cubicBezTo>
                  <a:pt x="1397487" y="1772799"/>
                  <a:pt x="1779843" y="1390443"/>
                  <a:pt x="1779843" y="918784"/>
                </a:cubicBezTo>
                <a:cubicBezTo>
                  <a:pt x="1779843" y="447125"/>
                  <a:pt x="1397487" y="64769"/>
                  <a:pt x="925828" y="64769"/>
                </a:cubicBezTo>
                <a:close/>
                <a:moveTo>
                  <a:pt x="0" y="0"/>
                </a:moveTo>
                <a:lnTo>
                  <a:pt x="1851660" y="0"/>
                </a:lnTo>
                <a:lnTo>
                  <a:pt x="1851660" y="1830176"/>
                </a:lnTo>
                <a:lnTo>
                  <a:pt x="0" y="1830176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>
            <a:outerShdw blurRad="254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Freeform: Shape 119">
            <a:extLst>
              <a:ext uri="{FF2B5EF4-FFF2-40B4-BE49-F238E27FC236}">
                <a16:creationId xmlns:a16="http://schemas.microsoft.com/office/drawing/2014/main" id="{9D00582D-DCB6-460E-B92E-6ECE9941D17B}"/>
              </a:ext>
            </a:extLst>
          </p:cNvPr>
          <p:cNvSpPr/>
          <p:nvPr/>
        </p:nvSpPr>
        <p:spPr>
          <a:xfrm>
            <a:off x="6564466" y="1987271"/>
            <a:ext cx="1851660" cy="1830176"/>
          </a:xfrm>
          <a:custGeom>
            <a:avLst/>
            <a:gdLst>
              <a:gd name="connsiteX0" fmla="*/ 925828 w 1851660"/>
              <a:gd name="connsiteY0" fmla="*/ 64769 h 1830176"/>
              <a:gd name="connsiteX1" fmla="*/ 71813 w 1851660"/>
              <a:gd name="connsiteY1" fmla="*/ 918784 h 1830176"/>
              <a:gd name="connsiteX2" fmla="*/ 925828 w 1851660"/>
              <a:gd name="connsiteY2" fmla="*/ 1772799 h 1830176"/>
              <a:gd name="connsiteX3" fmla="*/ 1779843 w 1851660"/>
              <a:gd name="connsiteY3" fmla="*/ 918784 h 1830176"/>
              <a:gd name="connsiteX4" fmla="*/ 925828 w 1851660"/>
              <a:gd name="connsiteY4" fmla="*/ 64769 h 1830176"/>
              <a:gd name="connsiteX5" fmla="*/ 0 w 1851660"/>
              <a:gd name="connsiteY5" fmla="*/ 0 h 1830176"/>
              <a:gd name="connsiteX6" fmla="*/ 1851660 w 1851660"/>
              <a:gd name="connsiteY6" fmla="*/ 0 h 1830176"/>
              <a:gd name="connsiteX7" fmla="*/ 1851660 w 1851660"/>
              <a:gd name="connsiteY7" fmla="*/ 1830176 h 1830176"/>
              <a:gd name="connsiteX8" fmla="*/ 0 w 1851660"/>
              <a:gd name="connsiteY8" fmla="*/ 1830176 h 18301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51660" h="1830176">
                <a:moveTo>
                  <a:pt x="925828" y="64769"/>
                </a:moveTo>
                <a:cubicBezTo>
                  <a:pt x="454169" y="64769"/>
                  <a:pt x="71813" y="447125"/>
                  <a:pt x="71813" y="918784"/>
                </a:cubicBezTo>
                <a:cubicBezTo>
                  <a:pt x="71813" y="1390443"/>
                  <a:pt x="454169" y="1772799"/>
                  <a:pt x="925828" y="1772799"/>
                </a:cubicBezTo>
                <a:cubicBezTo>
                  <a:pt x="1397487" y="1772799"/>
                  <a:pt x="1779843" y="1390443"/>
                  <a:pt x="1779843" y="918784"/>
                </a:cubicBezTo>
                <a:cubicBezTo>
                  <a:pt x="1779843" y="447125"/>
                  <a:pt x="1397487" y="64769"/>
                  <a:pt x="925828" y="64769"/>
                </a:cubicBezTo>
                <a:close/>
                <a:moveTo>
                  <a:pt x="0" y="0"/>
                </a:moveTo>
                <a:lnTo>
                  <a:pt x="1851660" y="0"/>
                </a:lnTo>
                <a:lnTo>
                  <a:pt x="1851660" y="1830176"/>
                </a:lnTo>
                <a:lnTo>
                  <a:pt x="0" y="1830176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Freeform: Shape 120">
            <a:extLst>
              <a:ext uri="{FF2B5EF4-FFF2-40B4-BE49-F238E27FC236}">
                <a16:creationId xmlns:a16="http://schemas.microsoft.com/office/drawing/2014/main" id="{7E88DF26-9BF0-4D38-B4C3-0A2C05E3ECAE}"/>
              </a:ext>
            </a:extLst>
          </p:cNvPr>
          <p:cNvSpPr/>
          <p:nvPr/>
        </p:nvSpPr>
        <p:spPr>
          <a:xfrm>
            <a:off x="9353055" y="1987271"/>
            <a:ext cx="1851660" cy="1830176"/>
          </a:xfrm>
          <a:custGeom>
            <a:avLst/>
            <a:gdLst>
              <a:gd name="connsiteX0" fmla="*/ 925828 w 1851660"/>
              <a:gd name="connsiteY0" fmla="*/ 64769 h 1830176"/>
              <a:gd name="connsiteX1" fmla="*/ 71813 w 1851660"/>
              <a:gd name="connsiteY1" fmla="*/ 918784 h 1830176"/>
              <a:gd name="connsiteX2" fmla="*/ 925828 w 1851660"/>
              <a:gd name="connsiteY2" fmla="*/ 1772799 h 1830176"/>
              <a:gd name="connsiteX3" fmla="*/ 1779843 w 1851660"/>
              <a:gd name="connsiteY3" fmla="*/ 918784 h 1830176"/>
              <a:gd name="connsiteX4" fmla="*/ 925828 w 1851660"/>
              <a:gd name="connsiteY4" fmla="*/ 64769 h 1830176"/>
              <a:gd name="connsiteX5" fmla="*/ 0 w 1851660"/>
              <a:gd name="connsiteY5" fmla="*/ 0 h 1830176"/>
              <a:gd name="connsiteX6" fmla="*/ 1851660 w 1851660"/>
              <a:gd name="connsiteY6" fmla="*/ 0 h 1830176"/>
              <a:gd name="connsiteX7" fmla="*/ 1851660 w 1851660"/>
              <a:gd name="connsiteY7" fmla="*/ 1830176 h 1830176"/>
              <a:gd name="connsiteX8" fmla="*/ 0 w 1851660"/>
              <a:gd name="connsiteY8" fmla="*/ 1830176 h 18301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51660" h="1830176">
                <a:moveTo>
                  <a:pt x="925828" y="64769"/>
                </a:moveTo>
                <a:cubicBezTo>
                  <a:pt x="454169" y="64769"/>
                  <a:pt x="71813" y="447125"/>
                  <a:pt x="71813" y="918784"/>
                </a:cubicBezTo>
                <a:cubicBezTo>
                  <a:pt x="71813" y="1390443"/>
                  <a:pt x="454169" y="1772799"/>
                  <a:pt x="925828" y="1772799"/>
                </a:cubicBezTo>
                <a:cubicBezTo>
                  <a:pt x="1397487" y="1772799"/>
                  <a:pt x="1779843" y="1390443"/>
                  <a:pt x="1779843" y="918784"/>
                </a:cubicBezTo>
                <a:cubicBezTo>
                  <a:pt x="1779843" y="447125"/>
                  <a:pt x="1397487" y="64769"/>
                  <a:pt x="925828" y="64769"/>
                </a:cubicBezTo>
                <a:close/>
                <a:moveTo>
                  <a:pt x="0" y="0"/>
                </a:moveTo>
                <a:lnTo>
                  <a:pt x="1851660" y="0"/>
                </a:lnTo>
                <a:lnTo>
                  <a:pt x="1851660" y="1830176"/>
                </a:lnTo>
                <a:lnTo>
                  <a:pt x="0" y="1830176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>
            <a:outerShdw blurRad="254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49B7E1C1-12C1-4CBA-9F79-A75305F9190C}"/>
              </a:ext>
            </a:extLst>
          </p:cNvPr>
          <p:cNvSpPr/>
          <p:nvPr/>
        </p:nvSpPr>
        <p:spPr>
          <a:xfrm>
            <a:off x="834328" y="1828898"/>
            <a:ext cx="2157573" cy="2155135"/>
          </a:xfrm>
          <a:custGeom>
            <a:avLst/>
            <a:gdLst>
              <a:gd name="connsiteX0" fmla="*/ 1078784 w 2157573"/>
              <a:gd name="connsiteY0" fmla="*/ 223551 h 2155135"/>
              <a:gd name="connsiteX1" fmla="*/ 224769 w 2157573"/>
              <a:gd name="connsiteY1" fmla="*/ 1077566 h 2155135"/>
              <a:gd name="connsiteX2" fmla="*/ 1078784 w 2157573"/>
              <a:gd name="connsiteY2" fmla="*/ 1931581 h 2155135"/>
              <a:gd name="connsiteX3" fmla="*/ 1932799 w 2157573"/>
              <a:gd name="connsiteY3" fmla="*/ 1077566 h 2155135"/>
              <a:gd name="connsiteX4" fmla="*/ 1078784 w 2157573"/>
              <a:gd name="connsiteY4" fmla="*/ 223551 h 2155135"/>
              <a:gd name="connsiteX5" fmla="*/ 0 w 2157573"/>
              <a:gd name="connsiteY5" fmla="*/ 0 h 2155135"/>
              <a:gd name="connsiteX6" fmla="*/ 2157573 w 2157573"/>
              <a:gd name="connsiteY6" fmla="*/ 0 h 2155135"/>
              <a:gd name="connsiteX7" fmla="*/ 2157573 w 2157573"/>
              <a:gd name="connsiteY7" fmla="*/ 2155135 h 2155135"/>
              <a:gd name="connsiteX8" fmla="*/ 0 w 2157573"/>
              <a:gd name="connsiteY8" fmla="*/ 2155135 h 21551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57573" h="2155135">
                <a:moveTo>
                  <a:pt x="1078784" y="223551"/>
                </a:moveTo>
                <a:cubicBezTo>
                  <a:pt x="607125" y="223551"/>
                  <a:pt x="224769" y="605907"/>
                  <a:pt x="224769" y="1077566"/>
                </a:cubicBezTo>
                <a:cubicBezTo>
                  <a:pt x="224769" y="1549225"/>
                  <a:pt x="607125" y="1931581"/>
                  <a:pt x="1078784" y="1931581"/>
                </a:cubicBezTo>
                <a:cubicBezTo>
                  <a:pt x="1550443" y="1931581"/>
                  <a:pt x="1932799" y="1549225"/>
                  <a:pt x="1932799" y="1077566"/>
                </a:cubicBezTo>
                <a:cubicBezTo>
                  <a:pt x="1932799" y="605907"/>
                  <a:pt x="1550443" y="223551"/>
                  <a:pt x="1078784" y="223551"/>
                </a:cubicBezTo>
                <a:close/>
                <a:moveTo>
                  <a:pt x="0" y="0"/>
                </a:moveTo>
                <a:lnTo>
                  <a:pt x="2157573" y="0"/>
                </a:lnTo>
                <a:lnTo>
                  <a:pt x="2157573" y="2155135"/>
                </a:lnTo>
                <a:lnTo>
                  <a:pt x="0" y="2155135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Data-Visualization Cards – Slide Template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0E842C4D-4F1B-4007-BA8F-12B217C144C7}"/>
              </a:ext>
            </a:extLst>
          </p:cNvPr>
          <p:cNvSpPr/>
          <p:nvPr/>
        </p:nvSpPr>
        <p:spPr>
          <a:xfrm>
            <a:off x="834326" y="3984034"/>
            <a:ext cx="2157573" cy="586596"/>
          </a:xfrm>
          <a:prstGeom prst="rect">
            <a:avLst/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tx1"/>
                </a:solidFill>
              </a:rPr>
              <a:t>45%</a:t>
            </a:r>
          </a:p>
        </p:txBody>
      </p:sp>
      <p:sp>
        <p:nvSpPr>
          <p:cNvPr id="42" name="Freeform: Shape 41">
            <a:extLst>
              <a:ext uri="{FF2B5EF4-FFF2-40B4-BE49-F238E27FC236}">
                <a16:creationId xmlns:a16="http://schemas.microsoft.com/office/drawing/2014/main" id="{88006DB0-EBDB-47FA-B080-33691BC28785}"/>
              </a:ext>
            </a:extLst>
          </p:cNvPr>
          <p:cNvSpPr/>
          <p:nvPr/>
        </p:nvSpPr>
        <p:spPr>
          <a:xfrm>
            <a:off x="3622919" y="1828898"/>
            <a:ext cx="2157573" cy="2155135"/>
          </a:xfrm>
          <a:custGeom>
            <a:avLst/>
            <a:gdLst>
              <a:gd name="connsiteX0" fmla="*/ 1078784 w 2157573"/>
              <a:gd name="connsiteY0" fmla="*/ 223551 h 2155135"/>
              <a:gd name="connsiteX1" fmla="*/ 224769 w 2157573"/>
              <a:gd name="connsiteY1" fmla="*/ 1077566 h 2155135"/>
              <a:gd name="connsiteX2" fmla="*/ 1078784 w 2157573"/>
              <a:gd name="connsiteY2" fmla="*/ 1931581 h 2155135"/>
              <a:gd name="connsiteX3" fmla="*/ 1932799 w 2157573"/>
              <a:gd name="connsiteY3" fmla="*/ 1077566 h 2155135"/>
              <a:gd name="connsiteX4" fmla="*/ 1078784 w 2157573"/>
              <a:gd name="connsiteY4" fmla="*/ 223551 h 2155135"/>
              <a:gd name="connsiteX5" fmla="*/ 0 w 2157573"/>
              <a:gd name="connsiteY5" fmla="*/ 0 h 2155135"/>
              <a:gd name="connsiteX6" fmla="*/ 2157573 w 2157573"/>
              <a:gd name="connsiteY6" fmla="*/ 0 h 2155135"/>
              <a:gd name="connsiteX7" fmla="*/ 2157573 w 2157573"/>
              <a:gd name="connsiteY7" fmla="*/ 2155135 h 2155135"/>
              <a:gd name="connsiteX8" fmla="*/ 0 w 2157573"/>
              <a:gd name="connsiteY8" fmla="*/ 2155135 h 21551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57573" h="2155135">
                <a:moveTo>
                  <a:pt x="1078784" y="223551"/>
                </a:moveTo>
                <a:cubicBezTo>
                  <a:pt x="607125" y="223551"/>
                  <a:pt x="224769" y="605907"/>
                  <a:pt x="224769" y="1077566"/>
                </a:cubicBezTo>
                <a:cubicBezTo>
                  <a:pt x="224769" y="1549225"/>
                  <a:pt x="607125" y="1931581"/>
                  <a:pt x="1078784" y="1931581"/>
                </a:cubicBezTo>
                <a:cubicBezTo>
                  <a:pt x="1550443" y="1931581"/>
                  <a:pt x="1932799" y="1549225"/>
                  <a:pt x="1932799" y="1077566"/>
                </a:cubicBezTo>
                <a:cubicBezTo>
                  <a:pt x="1932799" y="605907"/>
                  <a:pt x="1550443" y="223551"/>
                  <a:pt x="1078784" y="223551"/>
                </a:cubicBezTo>
                <a:close/>
                <a:moveTo>
                  <a:pt x="0" y="0"/>
                </a:moveTo>
                <a:lnTo>
                  <a:pt x="2157573" y="0"/>
                </a:lnTo>
                <a:lnTo>
                  <a:pt x="2157573" y="2155135"/>
                </a:lnTo>
                <a:lnTo>
                  <a:pt x="0" y="2155135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78599E7C-3063-40FA-8DE2-8FE8CD783948}"/>
              </a:ext>
            </a:extLst>
          </p:cNvPr>
          <p:cNvSpPr/>
          <p:nvPr/>
        </p:nvSpPr>
        <p:spPr>
          <a:xfrm>
            <a:off x="3622917" y="3984034"/>
            <a:ext cx="2157573" cy="586596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tx1"/>
                </a:solidFill>
              </a:rPr>
              <a:t>90%</a:t>
            </a:r>
          </a:p>
        </p:txBody>
      </p:sp>
      <p:sp>
        <p:nvSpPr>
          <p:cNvPr id="78" name="Freeform: Shape 77">
            <a:extLst>
              <a:ext uri="{FF2B5EF4-FFF2-40B4-BE49-F238E27FC236}">
                <a16:creationId xmlns:a16="http://schemas.microsoft.com/office/drawing/2014/main" id="{2E293B2A-AB5D-47E6-82E1-5026D208FCAB}"/>
              </a:ext>
            </a:extLst>
          </p:cNvPr>
          <p:cNvSpPr/>
          <p:nvPr/>
        </p:nvSpPr>
        <p:spPr>
          <a:xfrm>
            <a:off x="6411510" y="1828898"/>
            <a:ext cx="2157573" cy="2155135"/>
          </a:xfrm>
          <a:custGeom>
            <a:avLst/>
            <a:gdLst>
              <a:gd name="connsiteX0" fmla="*/ 1078784 w 2157573"/>
              <a:gd name="connsiteY0" fmla="*/ 223551 h 2155135"/>
              <a:gd name="connsiteX1" fmla="*/ 224769 w 2157573"/>
              <a:gd name="connsiteY1" fmla="*/ 1077566 h 2155135"/>
              <a:gd name="connsiteX2" fmla="*/ 1078784 w 2157573"/>
              <a:gd name="connsiteY2" fmla="*/ 1931581 h 2155135"/>
              <a:gd name="connsiteX3" fmla="*/ 1932799 w 2157573"/>
              <a:gd name="connsiteY3" fmla="*/ 1077566 h 2155135"/>
              <a:gd name="connsiteX4" fmla="*/ 1078784 w 2157573"/>
              <a:gd name="connsiteY4" fmla="*/ 223551 h 2155135"/>
              <a:gd name="connsiteX5" fmla="*/ 0 w 2157573"/>
              <a:gd name="connsiteY5" fmla="*/ 0 h 2155135"/>
              <a:gd name="connsiteX6" fmla="*/ 2157573 w 2157573"/>
              <a:gd name="connsiteY6" fmla="*/ 0 h 2155135"/>
              <a:gd name="connsiteX7" fmla="*/ 2157573 w 2157573"/>
              <a:gd name="connsiteY7" fmla="*/ 2155135 h 2155135"/>
              <a:gd name="connsiteX8" fmla="*/ 0 w 2157573"/>
              <a:gd name="connsiteY8" fmla="*/ 2155135 h 21551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57573" h="2155135">
                <a:moveTo>
                  <a:pt x="1078784" y="223551"/>
                </a:moveTo>
                <a:cubicBezTo>
                  <a:pt x="607125" y="223551"/>
                  <a:pt x="224769" y="605907"/>
                  <a:pt x="224769" y="1077566"/>
                </a:cubicBezTo>
                <a:cubicBezTo>
                  <a:pt x="224769" y="1549225"/>
                  <a:pt x="607125" y="1931581"/>
                  <a:pt x="1078784" y="1931581"/>
                </a:cubicBezTo>
                <a:cubicBezTo>
                  <a:pt x="1550443" y="1931581"/>
                  <a:pt x="1932799" y="1549225"/>
                  <a:pt x="1932799" y="1077566"/>
                </a:cubicBezTo>
                <a:cubicBezTo>
                  <a:pt x="1932799" y="605907"/>
                  <a:pt x="1550443" y="223551"/>
                  <a:pt x="1078784" y="223551"/>
                </a:cubicBezTo>
                <a:close/>
                <a:moveTo>
                  <a:pt x="0" y="0"/>
                </a:moveTo>
                <a:lnTo>
                  <a:pt x="2157573" y="0"/>
                </a:lnTo>
                <a:lnTo>
                  <a:pt x="2157573" y="2155135"/>
                </a:lnTo>
                <a:lnTo>
                  <a:pt x="0" y="2155135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AB7BD684-7591-4886-90DA-417C211B2859}"/>
              </a:ext>
            </a:extLst>
          </p:cNvPr>
          <p:cNvSpPr/>
          <p:nvPr/>
        </p:nvSpPr>
        <p:spPr>
          <a:xfrm>
            <a:off x="6411508" y="3984034"/>
            <a:ext cx="2157573" cy="586596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bg1"/>
                </a:solidFill>
              </a:rPr>
              <a:t>80%</a:t>
            </a:r>
          </a:p>
        </p:txBody>
      </p:sp>
      <p:sp>
        <p:nvSpPr>
          <p:cNvPr id="84" name="Freeform: Shape 83">
            <a:extLst>
              <a:ext uri="{FF2B5EF4-FFF2-40B4-BE49-F238E27FC236}">
                <a16:creationId xmlns:a16="http://schemas.microsoft.com/office/drawing/2014/main" id="{E48AEADB-4C5C-455B-8283-64CA9A094D20}"/>
              </a:ext>
            </a:extLst>
          </p:cNvPr>
          <p:cNvSpPr/>
          <p:nvPr/>
        </p:nvSpPr>
        <p:spPr>
          <a:xfrm>
            <a:off x="9200101" y="1828898"/>
            <a:ext cx="2157573" cy="2155135"/>
          </a:xfrm>
          <a:custGeom>
            <a:avLst/>
            <a:gdLst>
              <a:gd name="connsiteX0" fmla="*/ 1078784 w 2157573"/>
              <a:gd name="connsiteY0" fmla="*/ 223551 h 2155135"/>
              <a:gd name="connsiteX1" fmla="*/ 224769 w 2157573"/>
              <a:gd name="connsiteY1" fmla="*/ 1077566 h 2155135"/>
              <a:gd name="connsiteX2" fmla="*/ 1078784 w 2157573"/>
              <a:gd name="connsiteY2" fmla="*/ 1931581 h 2155135"/>
              <a:gd name="connsiteX3" fmla="*/ 1932799 w 2157573"/>
              <a:gd name="connsiteY3" fmla="*/ 1077566 h 2155135"/>
              <a:gd name="connsiteX4" fmla="*/ 1078784 w 2157573"/>
              <a:gd name="connsiteY4" fmla="*/ 223551 h 2155135"/>
              <a:gd name="connsiteX5" fmla="*/ 0 w 2157573"/>
              <a:gd name="connsiteY5" fmla="*/ 0 h 2155135"/>
              <a:gd name="connsiteX6" fmla="*/ 2157573 w 2157573"/>
              <a:gd name="connsiteY6" fmla="*/ 0 h 2155135"/>
              <a:gd name="connsiteX7" fmla="*/ 2157573 w 2157573"/>
              <a:gd name="connsiteY7" fmla="*/ 2155135 h 2155135"/>
              <a:gd name="connsiteX8" fmla="*/ 0 w 2157573"/>
              <a:gd name="connsiteY8" fmla="*/ 2155135 h 21551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57573" h="2155135">
                <a:moveTo>
                  <a:pt x="1078784" y="223551"/>
                </a:moveTo>
                <a:cubicBezTo>
                  <a:pt x="607125" y="223551"/>
                  <a:pt x="224769" y="605907"/>
                  <a:pt x="224769" y="1077566"/>
                </a:cubicBezTo>
                <a:cubicBezTo>
                  <a:pt x="224769" y="1549225"/>
                  <a:pt x="607125" y="1931581"/>
                  <a:pt x="1078784" y="1931581"/>
                </a:cubicBezTo>
                <a:cubicBezTo>
                  <a:pt x="1550443" y="1931581"/>
                  <a:pt x="1932799" y="1549225"/>
                  <a:pt x="1932799" y="1077566"/>
                </a:cubicBezTo>
                <a:cubicBezTo>
                  <a:pt x="1932799" y="605907"/>
                  <a:pt x="1550443" y="223551"/>
                  <a:pt x="1078784" y="223551"/>
                </a:cubicBezTo>
                <a:close/>
                <a:moveTo>
                  <a:pt x="0" y="0"/>
                </a:moveTo>
                <a:lnTo>
                  <a:pt x="2157573" y="0"/>
                </a:lnTo>
                <a:lnTo>
                  <a:pt x="2157573" y="2155135"/>
                </a:lnTo>
                <a:lnTo>
                  <a:pt x="0" y="2155135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BE1CF51B-797B-441E-BBA7-175F22549B9C}"/>
              </a:ext>
            </a:extLst>
          </p:cNvPr>
          <p:cNvSpPr/>
          <p:nvPr/>
        </p:nvSpPr>
        <p:spPr>
          <a:xfrm>
            <a:off x="9200099" y="3984034"/>
            <a:ext cx="2157573" cy="586596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tx1"/>
                </a:solidFill>
              </a:rPr>
              <a:t>15%</a:t>
            </a:r>
          </a:p>
        </p:txBody>
      </p:sp>
      <p:grpSp>
        <p:nvGrpSpPr>
          <p:cNvPr id="87" name="Graphic 31" descr="Man">
            <a:extLst>
              <a:ext uri="{FF2B5EF4-FFF2-40B4-BE49-F238E27FC236}">
                <a16:creationId xmlns:a16="http://schemas.microsoft.com/office/drawing/2014/main" id="{388E3DF2-896A-4619-A8D0-D03F297FBB15}"/>
              </a:ext>
            </a:extLst>
          </p:cNvPr>
          <p:cNvGrpSpPr/>
          <p:nvPr/>
        </p:nvGrpSpPr>
        <p:grpSpPr>
          <a:xfrm>
            <a:off x="1658399" y="2511434"/>
            <a:ext cx="510326" cy="1043849"/>
            <a:chOff x="1658399" y="2737093"/>
            <a:chExt cx="510326" cy="1043849"/>
          </a:xfrm>
          <a:solidFill>
            <a:schemeClr val="tx1">
              <a:lumMod val="85000"/>
              <a:lumOff val="15000"/>
            </a:schemeClr>
          </a:solidFill>
        </p:grpSpPr>
        <p:sp>
          <p:nvSpPr>
            <p:cNvPr id="88" name="Freeform: Shape 87">
              <a:extLst>
                <a:ext uri="{FF2B5EF4-FFF2-40B4-BE49-F238E27FC236}">
                  <a16:creationId xmlns:a16="http://schemas.microsoft.com/office/drawing/2014/main" id="{81C5F907-6028-4709-A92A-2F08D17F2040}"/>
                </a:ext>
              </a:extLst>
            </p:cNvPr>
            <p:cNvSpPr/>
            <p:nvPr/>
          </p:nvSpPr>
          <p:spPr>
            <a:xfrm>
              <a:off x="1820776" y="2737093"/>
              <a:ext cx="185573" cy="185573"/>
            </a:xfrm>
            <a:custGeom>
              <a:avLst/>
              <a:gdLst>
                <a:gd name="connsiteX0" fmla="*/ 185573 w 185573"/>
                <a:gd name="connsiteY0" fmla="*/ 92787 h 185573"/>
                <a:gd name="connsiteX1" fmla="*/ 92787 w 185573"/>
                <a:gd name="connsiteY1" fmla="*/ 185573 h 185573"/>
                <a:gd name="connsiteX2" fmla="*/ 0 w 185573"/>
                <a:gd name="connsiteY2" fmla="*/ 92787 h 185573"/>
                <a:gd name="connsiteX3" fmla="*/ 92787 w 185573"/>
                <a:gd name="connsiteY3" fmla="*/ 0 h 185573"/>
                <a:gd name="connsiteX4" fmla="*/ 185573 w 185573"/>
                <a:gd name="connsiteY4" fmla="*/ 92787 h 18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5573" h="185573">
                  <a:moveTo>
                    <a:pt x="185573" y="92787"/>
                  </a:moveTo>
                  <a:cubicBezTo>
                    <a:pt x="185573" y="144031"/>
                    <a:pt x="144031" y="185573"/>
                    <a:pt x="92787" y="185573"/>
                  </a:cubicBezTo>
                  <a:cubicBezTo>
                    <a:pt x="41542" y="185573"/>
                    <a:pt x="0" y="144031"/>
                    <a:pt x="0" y="92787"/>
                  </a:cubicBezTo>
                  <a:cubicBezTo>
                    <a:pt x="0" y="41542"/>
                    <a:pt x="41542" y="0"/>
                    <a:pt x="92787" y="0"/>
                  </a:cubicBezTo>
                  <a:cubicBezTo>
                    <a:pt x="144031" y="0"/>
                    <a:pt x="185573" y="41542"/>
                    <a:pt x="185573" y="92787"/>
                  </a:cubicBezTo>
                  <a:close/>
                </a:path>
              </a:pathLst>
            </a:custGeom>
            <a:grpFill/>
            <a:ln w="1150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9" name="Freeform: Shape 88">
              <a:extLst>
                <a:ext uri="{FF2B5EF4-FFF2-40B4-BE49-F238E27FC236}">
                  <a16:creationId xmlns:a16="http://schemas.microsoft.com/office/drawing/2014/main" id="{8C3B59E3-0695-4557-A3A2-600A6A94F132}"/>
                </a:ext>
              </a:extLst>
            </p:cNvPr>
            <p:cNvSpPr/>
            <p:nvPr/>
          </p:nvSpPr>
          <p:spPr>
            <a:xfrm>
              <a:off x="1658399" y="2945863"/>
              <a:ext cx="510326" cy="835079"/>
            </a:xfrm>
            <a:custGeom>
              <a:avLst/>
              <a:gdLst>
                <a:gd name="connsiteX0" fmla="*/ 508007 w 510326"/>
                <a:gd name="connsiteY0" fmla="*/ 361868 h 835079"/>
                <a:gd name="connsiteX1" fmla="*/ 443056 w 510326"/>
                <a:gd name="connsiteY1" fmla="*/ 85828 h 835079"/>
                <a:gd name="connsiteX2" fmla="*/ 429138 w 510326"/>
                <a:gd name="connsiteY2" fmla="*/ 60311 h 835079"/>
                <a:gd name="connsiteX3" fmla="*/ 331712 w 510326"/>
                <a:gd name="connsiteY3" fmla="*/ 9279 h 835079"/>
                <a:gd name="connsiteX4" fmla="*/ 255163 w 510326"/>
                <a:gd name="connsiteY4" fmla="*/ 0 h 835079"/>
                <a:gd name="connsiteX5" fmla="*/ 178614 w 510326"/>
                <a:gd name="connsiteY5" fmla="*/ 11598 h 835079"/>
                <a:gd name="connsiteX6" fmla="*/ 81188 w 510326"/>
                <a:gd name="connsiteY6" fmla="*/ 62631 h 835079"/>
                <a:gd name="connsiteX7" fmla="*/ 67270 w 510326"/>
                <a:gd name="connsiteY7" fmla="*/ 88147 h 835079"/>
                <a:gd name="connsiteX8" fmla="*/ 2320 w 510326"/>
                <a:gd name="connsiteY8" fmla="*/ 364187 h 835079"/>
                <a:gd name="connsiteX9" fmla="*/ 0 w 510326"/>
                <a:gd name="connsiteY9" fmla="*/ 375786 h 835079"/>
                <a:gd name="connsiteX10" fmla="*/ 46393 w 510326"/>
                <a:gd name="connsiteY10" fmla="*/ 422179 h 835079"/>
                <a:gd name="connsiteX11" fmla="*/ 90467 w 510326"/>
                <a:gd name="connsiteY11" fmla="*/ 387384 h 835079"/>
                <a:gd name="connsiteX12" fmla="*/ 139180 w 510326"/>
                <a:gd name="connsiteY12" fmla="*/ 185573 h 835079"/>
                <a:gd name="connsiteX13" fmla="*/ 139180 w 510326"/>
                <a:gd name="connsiteY13" fmla="*/ 835079 h 835079"/>
                <a:gd name="connsiteX14" fmla="*/ 231966 w 510326"/>
                <a:gd name="connsiteY14" fmla="*/ 835079 h 835079"/>
                <a:gd name="connsiteX15" fmla="*/ 231966 w 510326"/>
                <a:gd name="connsiteY15" fmla="*/ 417540 h 835079"/>
                <a:gd name="connsiteX16" fmla="*/ 278360 w 510326"/>
                <a:gd name="connsiteY16" fmla="*/ 417540 h 835079"/>
                <a:gd name="connsiteX17" fmla="*/ 278360 w 510326"/>
                <a:gd name="connsiteY17" fmla="*/ 835079 h 835079"/>
                <a:gd name="connsiteX18" fmla="*/ 371146 w 510326"/>
                <a:gd name="connsiteY18" fmla="*/ 835079 h 835079"/>
                <a:gd name="connsiteX19" fmla="*/ 371146 w 510326"/>
                <a:gd name="connsiteY19" fmla="*/ 183254 h 835079"/>
                <a:gd name="connsiteX20" fmla="*/ 419859 w 510326"/>
                <a:gd name="connsiteY20" fmla="*/ 385064 h 835079"/>
                <a:gd name="connsiteX21" fmla="*/ 463933 w 510326"/>
                <a:gd name="connsiteY21" fmla="*/ 419859 h 835079"/>
                <a:gd name="connsiteX22" fmla="*/ 510326 w 510326"/>
                <a:gd name="connsiteY22" fmla="*/ 373466 h 835079"/>
                <a:gd name="connsiteX23" fmla="*/ 508007 w 510326"/>
                <a:gd name="connsiteY23" fmla="*/ 361868 h 835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510326" h="835079">
                  <a:moveTo>
                    <a:pt x="508007" y="361868"/>
                  </a:moveTo>
                  <a:lnTo>
                    <a:pt x="443056" y="85828"/>
                  </a:lnTo>
                  <a:cubicBezTo>
                    <a:pt x="440736" y="76549"/>
                    <a:pt x="436097" y="67270"/>
                    <a:pt x="429138" y="60311"/>
                  </a:cubicBezTo>
                  <a:cubicBezTo>
                    <a:pt x="401302" y="37115"/>
                    <a:pt x="368827" y="20877"/>
                    <a:pt x="331712" y="9279"/>
                  </a:cubicBezTo>
                  <a:cubicBezTo>
                    <a:pt x="306196" y="4639"/>
                    <a:pt x="280679" y="0"/>
                    <a:pt x="255163" y="0"/>
                  </a:cubicBezTo>
                  <a:cubicBezTo>
                    <a:pt x="229647" y="0"/>
                    <a:pt x="204130" y="4639"/>
                    <a:pt x="178614" y="11598"/>
                  </a:cubicBezTo>
                  <a:cubicBezTo>
                    <a:pt x="141500" y="20877"/>
                    <a:pt x="109024" y="39434"/>
                    <a:pt x="81188" y="62631"/>
                  </a:cubicBezTo>
                  <a:cubicBezTo>
                    <a:pt x="74229" y="69590"/>
                    <a:pt x="69590" y="78869"/>
                    <a:pt x="67270" y="88147"/>
                  </a:cubicBezTo>
                  <a:lnTo>
                    <a:pt x="2320" y="364187"/>
                  </a:lnTo>
                  <a:cubicBezTo>
                    <a:pt x="2320" y="366507"/>
                    <a:pt x="0" y="371146"/>
                    <a:pt x="0" y="375786"/>
                  </a:cubicBezTo>
                  <a:cubicBezTo>
                    <a:pt x="0" y="401302"/>
                    <a:pt x="20877" y="422179"/>
                    <a:pt x="46393" y="422179"/>
                  </a:cubicBezTo>
                  <a:cubicBezTo>
                    <a:pt x="67270" y="422179"/>
                    <a:pt x="85828" y="405941"/>
                    <a:pt x="90467" y="387384"/>
                  </a:cubicBezTo>
                  <a:lnTo>
                    <a:pt x="139180" y="185573"/>
                  </a:lnTo>
                  <a:lnTo>
                    <a:pt x="139180" y="835079"/>
                  </a:lnTo>
                  <a:lnTo>
                    <a:pt x="231966" y="835079"/>
                  </a:lnTo>
                  <a:lnTo>
                    <a:pt x="231966" y="417540"/>
                  </a:lnTo>
                  <a:lnTo>
                    <a:pt x="278360" y="417540"/>
                  </a:lnTo>
                  <a:lnTo>
                    <a:pt x="278360" y="835079"/>
                  </a:lnTo>
                  <a:lnTo>
                    <a:pt x="371146" y="835079"/>
                  </a:lnTo>
                  <a:lnTo>
                    <a:pt x="371146" y="183254"/>
                  </a:lnTo>
                  <a:lnTo>
                    <a:pt x="419859" y="385064"/>
                  </a:lnTo>
                  <a:cubicBezTo>
                    <a:pt x="424499" y="403622"/>
                    <a:pt x="443056" y="419859"/>
                    <a:pt x="463933" y="419859"/>
                  </a:cubicBezTo>
                  <a:cubicBezTo>
                    <a:pt x="489449" y="419859"/>
                    <a:pt x="510326" y="398982"/>
                    <a:pt x="510326" y="373466"/>
                  </a:cubicBezTo>
                  <a:cubicBezTo>
                    <a:pt x="510326" y="368827"/>
                    <a:pt x="508007" y="364187"/>
                    <a:pt x="508007" y="361868"/>
                  </a:cubicBezTo>
                  <a:close/>
                </a:path>
              </a:pathLst>
            </a:custGeom>
            <a:grpFill/>
            <a:ln w="1150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90" name="Graphic 33" descr="Woman">
            <a:extLst>
              <a:ext uri="{FF2B5EF4-FFF2-40B4-BE49-F238E27FC236}">
                <a16:creationId xmlns:a16="http://schemas.microsoft.com/office/drawing/2014/main" id="{1F3E70AF-1D6D-4CC2-820C-9FD3E901BF9E}"/>
              </a:ext>
            </a:extLst>
          </p:cNvPr>
          <p:cNvGrpSpPr/>
          <p:nvPr/>
        </p:nvGrpSpPr>
        <p:grpSpPr>
          <a:xfrm>
            <a:off x="4446365" y="2511434"/>
            <a:ext cx="510326" cy="1043849"/>
            <a:chOff x="4446365" y="2737093"/>
            <a:chExt cx="510326" cy="1043849"/>
          </a:xfrm>
          <a:solidFill>
            <a:schemeClr val="tx1">
              <a:lumMod val="85000"/>
              <a:lumOff val="15000"/>
            </a:schemeClr>
          </a:solidFill>
        </p:grpSpPr>
        <p:sp>
          <p:nvSpPr>
            <p:cNvPr id="91" name="Freeform: Shape 90">
              <a:extLst>
                <a:ext uri="{FF2B5EF4-FFF2-40B4-BE49-F238E27FC236}">
                  <a16:creationId xmlns:a16="http://schemas.microsoft.com/office/drawing/2014/main" id="{65971392-E77F-43E1-84C0-813627CF87D7}"/>
                </a:ext>
              </a:extLst>
            </p:cNvPr>
            <p:cNvSpPr/>
            <p:nvPr/>
          </p:nvSpPr>
          <p:spPr>
            <a:xfrm>
              <a:off x="4610527" y="2737093"/>
              <a:ext cx="185573" cy="185573"/>
            </a:xfrm>
            <a:custGeom>
              <a:avLst/>
              <a:gdLst>
                <a:gd name="connsiteX0" fmla="*/ 185573 w 185573"/>
                <a:gd name="connsiteY0" fmla="*/ 92787 h 185573"/>
                <a:gd name="connsiteX1" fmla="*/ 92787 w 185573"/>
                <a:gd name="connsiteY1" fmla="*/ 185573 h 185573"/>
                <a:gd name="connsiteX2" fmla="*/ 0 w 185573"/>
                <a:gd name="connsiteY2" fmla="*/ 92787 h 185573"/>
                <a:gd name="connsiteX3" fmla="*/ 92787 w 185573"/>
                <a:gd name="connsiteY3" fmla="*/ 0 h 185573"/>
                <a:gd name="connsiteX4" fmla="*/ 185573 w 185573"/>
                <a:gd name="connsiteY4" fmla="*/ 92787 h 18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5573" h="185573">
                  <a:moveTo>
                    <a:pt x="185573" y="92787"/>
                  </a:moveTo>
                  <a:cubicBezTo>
                    <a:pt x="185573" y="144031"/>
                    <a:pt x="144031" y="185573"/>
                    <a:pt x="92787" y="185573"/>
                  </a:cubicBezTo>
                  <a:cubicBezTo>
                    <a:pt x="41542" y="185573"/>
                    <a:pt x="0" y="144031"/>
                    <a:pt x="0" y="92787"/>
                  </a:cubicBezTo>
                  <a:cubicBezTo>
                    <a:pt x="0" y="41542"/>
                    <a:pt x="41542" y="0"/>
                    <a:pt x="92787" y="0"/>
                  </a:cubicBezTo>
                  <a:cubicBezTo>
                    <a:pt x="144031" y="0"/>
                    <a:pt x="185573" y="41542"/>
                    <a:pt x="185573" y="92787"/>
                  </a:cubicBezTo>
                  <a:close/>
                </a:path>
              </a:pathLst>
            </a:custGeom>
            <a:grpFill/>
            <a:ln w="1150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2" name="Freeform: Shape 91">
              <a:extLst>
                <a:ext uri="{FF2B5EF4-FFF2-40B4-BE49-F238E27FC236}">
                  <a16:creationId xmlns:a16="http://schemas.microsoft.com/office/drawing/2014/main" id="{10755D57-43F3-4E25-9046-F86BC9E73660}"/>
                </a:ext>
              </a:extLst>
            </p:cNvPr>
            <p:cNvSpPr/>
            <p:nvPr/>
          </p:nvSpPr>
          <p:spPr>
            <a:xfrm>
              <a:off x="4446365" y="2945863"/>
              <a:ext cx="510326" cy="835079"/>
            </a:xfrm>
            <a:custGeom>
              <a:avLst/>
              <a:gdLst>
                <a:gd name="connsiteX0" fmla="*/ 509792 w 510326"/>
                <a:gd name="connsiteY0" fmla="*/ 357228 h 835079"/>
                <a:gd name="connsiteX1" fmla="*/ 426284 w 510326"/>
                <a:gd name="connsiteY1" fmla="*/ 69590 h 835079"/>
                <a:gd name="connsiteX2" fmla="*/ 407727 w 510326"/>
                <a:gd name="connsiteY2" fmla="*/ 44074 h 835079"/>
                <a:gd name="connsiteX3" fmla="*/ 310301 w 510326"/>
                <a:gd name="connsiteY3" fmla="*/ 4639 h 835079"/>
                <a:gd name="connsiteX4" fmla="*/ 256948 w 510326"/>
                <a:gd name="connsiteY4" fmla="*/ 0 h 835079"/>
                <a:gd name="connsiteX5" fmla="*/ 203596 w 510326"/>
                <a:gd name="connsiteY5" fmla="*/ 4639 h 835079"/>
                <a:gd name="connsiteX6" fmla="*/ 106170 w 510326"/>
                <a:gd name="connsiteY6" fmla="*/ 44074 h 835079"/>
                <a:gd name="connsiteX7" fmla="*/ 87613 w 510326"/>
                <a:gd name="connsiteY7" fmla="*/ 69590 h 835079"/>
                <a:gd name="connsiteX8" fmla="*/ 1785 w 510326"/>
                <a:gd name="connsiteY8" fmla="*/ 357228 h 835079"/>
                <a:gd name="connsiteX9" fmla="*/ 34261 w 510326"/>
                <a:gd name="connsiteY9" fmla="*/ 415220 h 835079"/>
                <a:gd name="connsiteX10" fmla="*/ 48179 w 510326"/>
                <a:gd name="connsiteY10" fmla="*/ 417540 h 835079"/>
                <a:gd name="connsiteX11" fmla="*/ 92252 w 510326"/>
                <a:gd name="connsiteY11" fmla="*/ 385064 h 835079"/>
                <a:gd name="connsiteX12" fmla="*/ 164162 w 510326"/>
                <a:gd name="connsiteY12" fmla="*/ 141500 h 835079"/>
                <a:gd name="connsiteX13" fmla="*/ 164162 w 510326"/>
                <a:gd name="connsiteY13" fmla="*/ 222688 h 835079"/>
                <a:gd name="connsiteX14" fmla="*/ 78334 w 510326"/>
                <a:gd name="connsiteY14" fmla="*/ 510326 h 835079"/>
                <a:gd name="connsiteX15" fmla="*/ 140965 w 510326"/>
                <a:gd name="connsiteY15" fmla="*/ 510326 h 835079"/>
                <a:gd name="connsiteX16" fmla="*/ 140965 w 510326"/>
                <a:gd name="connsiteY16" fmla="*/ 835079 h 835079"/>
                <a:gd name="connsiteX17" fmla="*/ 233752 w 510326"/>
                <a:gd name="connsiteY17" fmla="*/ 835079 h 835079"/>
                <a:gd name="connsiteX18" fmla="*/ 233752 w 510326"/>
                <a:gd name="connsiteY18" fmla="*/ 510326 h 835079"/>
                <a:gd name="connsiteX19" fmla="*/ 280145 w 510326"/>
                <a:gd name="connsiteY19" fmla="*/ 510326 h 835079"/>
                <a:gd name="connsiteX20" fmla="*/ 280145 w 510326"/>
                <a:gd name="connsiteY20" fmla="*/ 835079 h 835079"/>
                <a:gd name="connsiteX21" fmla="*/ 372932 w 510326"/>
                <a:gd name="connsiteY21" fmla="*/ 835079 h 835079"/>
                <a:gd name="connsiteX22" fmla="*/ 372932 w 510326"/>
                <a:gd name="connsiteY22" fmla="*/ 510326 h 835079"/>
                <a:gd name="connsiteX23" fmla="*/ 435563 w 510326"/>
                <a:gd name="connsiteY23" fmla="*/ 510326 h 835079"/>
                <a:gd name="connsiteX24" fmla="*/ 349735 w 510326"/>
                <a:gd name="connsiteY24" fmla="*/ 222688 h 835079"/>
                <a:gd name="connsiteX25" fmla="*/ 349735 w 510326"/>
                <a:gd name="connsiteY25" fmla="*/ 141500 h 835079"/>
                <a:gd name="connsiteX26" fmla="*/ 421645 w 510326"/>
                <a:gd name="connsiteY26" fmla="*/ 385064 h 835079"/>
                <a:gd name="connsiteX27" fmla="*/ 465718 w 510326"/>
                <a:gd name="connsiteY27" fmla="*/ 417540 h 835079"/>
                <a:gd name="connsiteX28" fmla="*/ 479636 w 510326"/>
                <a:gd name="connsiteY28" fmla="*/ 415220 h 835079"/>
                <a:gd name="connsiteX29" fmla="*/ 509792 w 510326"/>
                <a:gd name="connsiteY29" fmla="*/ 357228 h 835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10326" h="835079">
                  <a:moveTo>
                    <a:pt x="509792" y="357228"/>
                  </a:moveTo>
                  <a:lnTo>
                    <a:pt x="426284" y="69590"/>
                  </a:lnTo>
                  <a:cubicBezTo>
                    <a:pt x="423964" y="57992"/>
                    <a:pt x="417005" y="48713"/>
                    <a:pt x="407727" y="44074"/>
                  </a:cubicBezTo>
                  <a:cubicBezTo>
                    <a:pt x="379891" y="25516"/>
                    <a:pt x="347415" y="13918"/>
                    <a:pt x="310301" y="4639"/>
                  </a:cubicBezTo>
                  <a:cubicBezTo>
                    <a:pt x="291743" y="2320"/>
                    <a:pt x="275506" y="0"/>
                    <a:pt x="256948" y="0"/>
                  </a:cubicBezTo>
                  <a:cubicBezTo>
                    <a:pt x="238391" y="0"/>
                    <a:pt x="222153" y="2320"/>
                    <a:pt x="203596" y="4639"/>
                  </a:cubicBezTo>
                  <a:cubicBezTo>
                    <a:pt x="166481" y="11598"/>
                    <a:pt x="134006" y="25516"/>
                    <a:pt x="106170" y="44074"/>
                  </a:cubicBezTo>
                  <a:cubicBezTo>
                    <a:pt x="96892" y="51033"/>
                    <a:pt x="89933" y="57992"/>
                    <a:pt x="87613" y="69590"/>
                  </a:cubicBezTo>
                  <a:lnTo>
                    <a:pt x="1785" y="357228"/>
                  </a:lnTo>
                  <a:cubicBezTo>
                    <a:pt x="-5174" y="382745"/>
                    <a:pt x="8744" y="408261"/>
                    <a:pt x="34261" y="415220"/>
                  </a:cubicBezTo>
                  <a:cubicBezTo>
                    <a:pt x="38900" y="417540"/>
                    <a:pt x="43539" y="417540"/>
                    <a:pt x="48179" y="417540"/>
                  </a:cubicBezTo>
                  <a:cubicBezTo>
                    <a:pt x="69056" y="417540"/>
                    <a:pt x="87613" y="403622"/>
                    <a:pt x="92252" y="385064"/>
                  </a:cubicBezTo>
                  <a:lnTo>
                    <a:pt x="164162" y="141500"/>
                  </a:lnTo>
                  <a:lnTo>
                    <a:pt x="164162" y="222688"/>
                  </a:lnTo>
                  <a:lnTo>
                    <a:pt x="78334" y="510326"/>
                  </a:lnTo>
                  <a:lnTo>
                    <a:pt x="140965" y="510326"/>
                  </a:lnTo>
                  <a:lnTo>
                    <a:pt x="140965" y="835079"/>
                  </a:lnTo>
                  <a:lnTo>
                    <a:pt x="233752" y="835079"/>
                  </a:lnTo>
                  <a:lnTo>
                    <a:pt x="233752" y="510326"/>
                  </a:lnTo>
                  <a:lnTo>
                    <a:pt x="280145" y="510326"/>
                  </a:lnTo>
                  <a:lnTo>
                    <a:pt x="280145" y="835079"/>
                  </a:lnTo>
                  <a:lnTo>
                    <a:pt x="372932" y="835079"/>
                  </a:lnTo>
                  <a:lnTo>
                    <a:pt x="372932" y="510326"/>
                  </a:lnTo>
                  <a:lnTo>
                    <a:pt x="435563" y="510326"/>
                  </a:lnTo>
                  <a:lnTo>
                    <a:pt x="349735" y="222688"/>
                  </a:lnTo>
                  <a:lnTo>
                    <a:pt x="349735" y="141500"/>
                  </a:lnTo>
                  <a:lnTo>
                    <a:pt x="421645" y="385064"/>
                  </a:lnTo>
                  <a:cubicBezTo>
                    <a:pt x="428604" y="405941"/>
                    <a:pt x="447161" y="417540"/>
                    <a:pt x="465718" y="417540"/>
                  </a:cubicBezTo>
                  <a:cubicBezTo>
                    <a:pt x="470358" y="417540"/>
                    <a:pt x="474997" y="417540"/>
                    <a:pt x="479636" y="415220"/>
                  </a:cubicBezTo>
                  <a:cubicBezTo>
                    <a:pt x="502833" y="408261"/>
                    <a:pt x="516751" y="382745"/>
                    <a:pt x="509792" y="357228"/>
                  </a:cubicBezTo>
                  <a:close/>
                </a:path>
              </a:pathLst>
            </a:custGeom>
            <a:grpFill/>
            <a:ln w="1150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93" name="Graphic 35" descr="Car">
            <a:extLst>
              <a:ext uri="{FF2B5EF4-FFF2-40B4-BE49-F238E27FC236}">
                <a16:creationId xmlns:a16="http://schemas.microsoft.com/office/drawing/2014/main" id="{399F1BB5-6544-4070-B7A0-C121D0872D6A}"/>
              </a:ext>
            </a:extLst>
          </p:cNvPr>
          <p:cNvGrpSpPr/>
          <p:nvPr/>
        </p:nvGrpSpPr>
        <p:grpSpPr>
          <a:xfrm>
            <a:off x="6933577" y="2476639"/>
            <a:ext cx="1113439" cy="1113439"/>
            <a:chOff x="6934025" y="2702298"/>
            <a:chExt cx="1113439" cy="1113439"/>
          </a:xfrm>
          <a:solidFill>
            <a:schemeClr val="bg1">
              <a:lumMod val="95000"/>
            </a:schemeClr>
          </a:solidFill>
        </p:grpSpPr>
        <p:sp>
          <p:nvSpPr>
            <p:cNvPr id="94" name="Freeform: Shape 93">
              <a:extLst>
                <a:ext uri="{FF2B5EF4-FFF2-40B4-BE49-F238E27FC236}">
                  <a16:creationId xmlns:a16="http://schemas.microsoft.com/office/drawing/2014/main" id="{F30B3857-5FCD-40B0-AEF2-94817C07E37D}"/>
                </a:ext>
              </a:extLst>
            </p:cNvPr>
            <p:cNvSpPr/>
            <p:nvPr/>
          </p:nvSpPr>
          <p:spPr>
            <a:xfrm>
              <a:off x="7119598" y="3328607"/>
              <a:ext cx="185573" cy="185573"/>
            </a:xfrm>
            <a:custGeom>
              <a:avLst/>
              <a:gdLst>
                <a:gd name="connsiteX0" fmla="*/ 185573 w 185573"/>
                <a:gd name="connsiteY0" fmla="*/ 92787 h 185573"/>
                <a:gd name="connsiteX1" fmla="*/ 92787 w 185573"/>
                <a:gd name="connsiteY1" fmla="*/ 185573 h 185573"/>
                <a:gd name="connsiteX2" fmla="*/ 0 w 185573"/>
                <a:gd name="connsiteY2" fmla="*/ 92787 h 185573"/>
                <a:gd name="connsiteX3" fmla="*/ 92787 w 185573"/>
                <a:gd name="connsiteY3" fmla="*/ 0 h 185573"/>
                <a:gd name="connsiteX4" fmla="*/ 185573 w 185573"/>
                <a:gd name="connsiteY4" fmla="*/ 92787 h 18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5573" h="185573">
                  <a:moveTo>
                    <a:pt x="185573" y="92787"/>
                  </a:moveTo>
                  <a:cubicBezTo>
                    <a:pt x="185573" y="144031"/>
                    <a:pt x="144031" y="185573"/>
                    <a:pt x="92787" y="185573"/>
                  </a:cubicBezTo>
                  <a:cubicBezTo>
                    <a:pt x="41542" y="185573"/>
                    <a:pt x="0" y="144031"/>
                    <a:pt x="0" y="92787"/>
                  </a:cubicBezTo>
                  <a:cubicBezTo>
                    <a:pt x="0" y="41542"/>
                    <a:pt x="41542" y="0"/>
                    <a:pt x="92787" y="0"/>
                  </a:cubicBezTo>
                  <a:cubicBezTo>
                    <a:pt x="144031" y="0"/>
                    <a:pt x="185573" y="41542"/>
                    <a:pt x="185573" y="92787"/>
                  </a:cubicBezTo>
                  <a:close/>
                </a:path>
              </a:pathLst>
            </a:custGeom>
            <a:grpFill/>
            <a:ln w="1150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5" name="Freeform: Shape 94">
              <a:extLst>
                <a:ext uri="{FF2B5EF4-FFF2-40B4-BE49-F238E27FC236}">
                  <a16:creationId xmlns:a16="http://schemas.microsoft.com/office/drawing/2014/main" id="{5C0C2BFF-CD2D-43E6-A7B4-443C67A788D9}"/>
                </a:ext>
              </a:extLst>
            </p:cNvPr>
            <p:cNvSpPr/>
            <p:nvPr/>
          </p:nvSpPr>
          <p:spPr>
            <a:xfrm>
              <a:off x="7676318" y="3328607"/>
              <a:ext cx="185573" cy="185573"/>
            </a:xfrm>
            <a:custGeom>
              <a:avLst/>
              <a:gdLst>
                <a:gd name="connsiteX0" fmla="*/ 185573 w 185573"/>
                <a:gd name="connsiteY0" fmla="*/ 92787 h 185573"/>
                <a:gd name="connsiteX1" fmla="*/ 92787 w 185573"/>
                <a:gd name="connsiteY1" fmla="*/ 185573 h 185573"/>
                <a:gd name="connsiteX2" fmla="*/ 0 w 185573"/>
                <a:gd name="connsiteY2" fmla="*/ 92787 h 185573"/>
                <a:gd name="connsiteX3" fmla="*/ 92787 w 185573"/>
                <a:gd name="connsiteY3" fmla="*/ 0 h 185573"/>
                <a:gd name="connsiteX4" fmla="*/ 185573 w 185573"/>
                <a:gd name="connsiteY4" fmla="*/ 92787 h 18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5573" h="185573">
                  <a:moveTo>
                    <a:pt x="185573" y="92787"/>
                  </a:moveTo>
                  <a:cubicBezTo>
                    <a:pt x="185573" y="144031"/>
                    <a:pt x="144031" y="185573"/>
                    <a:pt x="92787" y="185573"/>
                  </a:cubicBezTo>
                  <a:cubicBezTo>
                    <a:pt x="41542" y="185573"/>
                    <a:pt x="0" y="144031"/>
                    <a:pt x="0" y="92787"/>
                  </a:cubicBezTo>
                  <a:cubicBezTo>
                    <a:pt x="0" y="41542"/>
                    <a:pt x="41542" y="0"/>
                    <a:pt x="92787" y="0"/>
                  </a:cubicBezTo>
                  <a:cubicBezTo>
                    <a:pt x="144031" y="0"/>
                    <a:pt x="185573" y="41542"/>
                    <a:pt x="185573" y="92787"/>
                  </a:cubicBezTo>
                  <a:close/>
                </a:path>
              </a:pathLst>
            </a:custGeom>
            <a:grpFill/>
            <a:ln w="1150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6" name="Freeform: Shape 95">
              <a:extLst>
                <a:ext uri="{FF2B5EF4-FFF2-40B4-BE49-F238E27FC236}">
                  <a16:creationId xmlns:a16="http://schemas.microsoft.com/office/drawing/2014/main" id="{0670CA1B-805F-4B40-BE6F-031A563318B3}"/>
                </a:ext>
              </a:extLst>
            </p:cNvPr>
            <p:cNvSpPr/>
            <p:nvPr/>
          </p:nvSpPr>
          <p:spPr>
            <a:xfrm>
              <a:off x="6980418" y="3003854"/>
              <a:ext cx="1020652" cy="417540"/>
            </a:xfrm>
            <a:custGeom>
              <a:avLst/>
              <a:gdLst>
                <a:gd name="connsiteX0" fmla="*/ 405941 w 1020652"/>
                <a:gd name="connsiteY0" fmla="*/ 185573 h 417539"/>
                <a:gd name="connsiteX1" fmla="*/ 405941 w 1020652"/>
                <a:gd name="connsiteY1" fmla="*/ 46393 h 417539"/>
                <a:gd name="connsiteX2" fmla="*/ 564838 w 1020652"/>
                <a:gd name="connsiteY2" fmla="*/ 46393 h 417539"/>
                <a:gd name="connsiteX3" fmla="*/ 597314 w 1020652"/>
                <a:gd name="connsiteY3" fmla="*/ 60311 h 417539"/>
                <a:gd name="connsiteX4" fmla="*/ 722576 w 1020652"/>
                <a:gd name="connsiteY4" fmla="*/ 185573 h 417539"/>
                <a:gd name="connsiteX5" fmla="*/ 405941 w 1020652"/>
                <a:gd name="connsiteY5" fmla="*/ 185573 h 417539"/>
                <a:gd name="connsiteX6" fmla="*/ 359548 w 1020652"/>
                <a:gd name="connsiteY6" fmla="*/ 185573 h 417539"/>
                <a:gd name="connsiteX7" fmla="*/ 66110 w 1020652"/>
                <a:gd name="connsiteY7" fmla="*/ 185573 h 417539"/>
                <a:gd name="connsiteX8" fmla="*/ 191372 w 1020652"/>
                <a:gd name="connsiteY8" fmla="*/ 60311 h 417539"/>
                <a:gd name="connsiteX9" fmla="*/ 223848 w 1020652"/>
                <a:gd name="connsiteY9" fmla="*/ 46393 h 417539"/>
                <a:gd name="connsiteX10" fmla="*/ 359548 w 1020652"/>
                <a:gd name="connsiteY10" fmla="*/ 46393 h 417539"/>
                <a:gd name="connsiteX11" fmla="*/ 359548 w 1020652"/>
                <a:gd name="connsiteY11" fmla="*/ 185573 h 417539"/>
                <a:gd name="connsiteX12" fmla="*/ 904669 w 1020652"/>
                <a:gd name="connsiteY12" fmla="*/ 185573 h 417539"/>
                <a:gd name="connsiteX13" fmla="*/ 808403 w 1020652"/>
                <a:gd name="connsiteY13" fmla="*/ 185573 h 417539"/>
                <a:gd name="connsiteX14" fmla="*/ 775928 w 1020652"/>
                <a:gd name="connsiteY14" fmla="*/ 171655 h 417539"/>
                <a:gd name="connsiteX15" fmla="*/ 629789 w 1020652"/>
                <a:gd name="connsiteY15" fmla="*/ 26676 h 417539"/>
                <a:gd name="connsiteX16" fmla="*/ 563679 w 1020652"/>
                <a:gd name="connsiteY16" fmla="*/ 0 h 417539"/>
                <a:gd name="connsiteX17" fmla="*/ 223848 w 1020652"/>
                <a:gd name="connsiteY17" fmla="*/ 0 h 417539"/>
                <a:gd name="connsiteX18" fmla="*/ 157737 w 1020652"/>
                <a:gd name="connsiteY18" fmla="*/ 26676 h 417539"/>
                <a:gd name="connsiteX19" fmla="*/ 13918 w 1020652"/>
                <a:gd name="connsiteY19" fmla="*/ 171655 h 417539"/>
                <a:gd name="connsiteX20" fmla="*/ 0 w 1020652"/>
                <a:gd name="connsiteY20" fmla="*/ 205290 h 417539"/>
                <a:gd name="connsiteX21" fmla="*/ 0 w 1020652"/>
                <a:gd name="connsiteY21" fmla="*/ 324753 h 417539"/>
                <a:gd name="connsiteX22" fmla="*/ 92787 w 1020652"/>
                <a:gd name="connsiteY22" fmla="*/ 417540 h 417539"/>
                <a:gd name="connsiteX23" fmla="*/ 104385 w 1020652"/>
                <a:gd name="connsiteY23" fmla="*/ 417540 h 417539"/>
                <a:gd name="connsiteX24" fmla="*/ 231966 w 1020652"/>
                <a:gd name="connsiteY24" fmla="*/ 289958 h 417539"/>
                <a:gd name="connsiteX25" fmla="*/ 359548 w 1020652"/>
                <a:gd name="connsiteY25" fmla="*/ 417540 h 417539"/>
                <a:gd name="connsiteX26" fmla="*/ 661104 w 1020652"/>
                <a:gd name="connsiteY26" fmla="*/ 417540 h 417539"/>
                <a:gd name="connsiteX27" fmla="*/ 788686 w 1020652"/>
                <a:gd name="connsiteY27" fmla="*/ 289958 h 417539"/>
                <a:gd name="connsiteX28" fmla="*/ 916268 w 1020652"/>
                <a:gd name="connsiteY28" fmla="*/ 417540 h 417539"/>
                <a:gd name="connsiteX29" fmla="*/ 974259 w 1020652"/>
                <a:gd name="connsiteY29" fmla="*/ 417540 h 417539"/>
                <a:gd name="connsiteX30" fmla="*/ 1020652 w 1020652"/>
                <a:gd name="connsiteY30" fmla="*/ 371146 h 417539"/>
                <a:gd name="connsiteX31" fmla="*/ 1020652 w 1020652"/>
                <a:gd name="connsiteY31" fmla="*/ 301556 h 417539"/>
                <a:gd name="connsiteX32" fmla="*/ 904669 w 1020652"/>
                <a:gd name="connsiteY32" fmla="*/ 185573 h 4175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1020652" h="417539">
                  <a:moveTo>
                    <a:pt x="405941" y="185573"/>
                  </a:moveTo>
                  <a:lnTo>
                    <a:pt x="405941" y="46393"/>
                  </a:lnTo>
                  <a:lnTo>
                    <a:pt x="564838" y="46393"/>
                  </a:lnTo>
                  <a:cubicBezTo>
                    <a:pt x="577597" y="46393"/>
                    <a:pt x="589195" y="51033"/>
                    <a:pt x="597314" y="60311"/>
                  </a:cubicBezTo>
                  <a:lnTo>
                    <a:pt x="722576" y="185573"/>
                  </a:lnTo>
                  <a:lnTo>
                    <a:pt x="405941" y="185573"/>
                  </a:lnTo>
                  <a:close/>
                  <a:moveTo>
                    <a:pt x="359548" y="185573"/>
                  </a:moveTo>
                  <a:lnTo>
                    <a:pt x="66110" y="185573"/>
                  </a:lnTo>
                  <a:lnTo>
                    <a:pt x="191372" y="60311"/>
                  </a:lnTo>
                  <a:cubicBezTo>
                    <a:pt x="200651" y="51033"/>
                    <a:pt x="212249" y="46393"/>
                    <a:pt x="223848" y="46393"/>
                  </a:cubicBezTo>
                  <a:lnTo>
                    <a:pt x="359548" y="46393"/>
                  </a:lnTo>
                  <a:lnTo>
                    <a:pt x="359548" y="185573"/>
                  </a:lnTo>
                  <a:close/>
                  <a:moveTo>
                    <a:pt x="904669" y="185573"/>
                  </a:moveTo>
                  <a:lnTo>
                    <a:pt x="808403" y="185573"/>
                  </a:lnTo>
                  <a:cubicBezTo>
                    <a:pt x="795645" y="185573"/>
                    <a:pt x="784047" y="180934"/>
                    <a:pt x="775928" y="171655"/>
                  </a:cubicBezTo>
                  <a:lnTo>
                    <a:pt x="629789" y="26676"/>
                  </a:lnTo>
                  <a:cubicBezTo>
                    <a:pt x="612391" y="9279"/>
                    <a:pt x="589195" y="0"/>
                    <a:pt x="563679" y="0"/>
                  </a:cubicBezTo>
                  <a:lnTo>
                    <a:pt x="223848" y="0"/>
                  </a:lnTo>
                  <a:cubicBezTo>
                    <a:pt x="199491" y="0"/>
                    <a:pt x="175135" y="9279"/>
                    <a:pt x="157737" y="26676"/>
                  </a:cubicBezTo>
                  <a:lnTo>
                    <a:pt x="13918" y="171655"/>
                  </a:lnTo>
                  <a:cubicBezTo>
                    <a:pt x="4639" y="180934"/>
                    <a:pt x="0" y="192532"/>
                    <a:pt x="0" y="205290"/>
                  </a:cubicBezTo>
                  <a:lnTo>
                    <a:pt x="0" y="324753"/>
                  </a:lnTo>
                  <a:cubicBezTo>
                    <a:pt x="0" y="375786"/>
                    <a:pt x="41754" y="417540"/>
                    <a:pt x="92787" y="417540"/>
                  </a:cubicBezTo>
                  <a:lnTo>
                    <a:pt x="104385" y="417540"/>
                  </a:lnTo>
                  <a:cubicBezTo>
                    <a:pt x="104385" y="346790"/>
                    <a:pt x="161217" y="289958"/>
                    <a:pt x="231966" y="289958"/>
                  </a:cubicBezTo>
                  <a:cubicBezTo>
                    <a:pt x="302716" y="289958"/>
                    <a:pt x="359548" y="346790"/>
                    <a:pt x="359548" y="417540"/>
                  </a:cubicBezTo>
                  <a:lnTo>
                    <a:pt x="661104" y="417540"/>
                  </a:lnTo>
                  <a:cubicBezTo>
                    <a:pt x="661104" y="346790"/>
                    <a:pt x="717936" y="289958"/>
                    <a:pt x="788686" y="289958"/>
                  </a:cubicBezTo>
                  <a:cubicBezTo>
                    <a:pt x="859436" y="289958"/>
                    <a:pt x="916268" y="346790"/>
                    <a:pt x="916268" y="417540"/>
                  </a:cubicBezTo>
                  <a:lnTo>
                    <a:pt x="974259" y="417540"/>
                  </a:lnTo>
                  <a:cubicBezTo>
                    <a:pt x="999775" y="417540"/>
                    <a:pt x="1020652" y="396663"/>
                    <a:pt x="1020652" y="371146"/>
                  </a:cubicBezTo>
                  <a:lnTo>
                    <a:pt x="1020652" y="301556"/>
                  </a:lnTo>
                  <a:cubicBezTo>
                    <a:pt x="1020652" y="237766"/>
                    <a:pt x="968460" y="185573"/>
                    <a:pt x="904669" y="185573"/>
                  </a:cubicBezTo>
                  <a:close/>
                </a:path>
              </a:pathLst>
            </a:custGeom>
            <a:grpFill/>
            <a:ln w="1150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97" name="Graphic 37" descr="Motorcycle">
            <a:extLst>
              <a:ext uri="{FF2B5EF4-FFF2-40B4-BE49-F238E27FC236}">
                <a16:creationId xmlns:a16="http://schemas.microsoft.com/office/drawing/2014/main" id="{790144E0-4778-4F82-ADE8-0D0DFAD1E6CD}"/>
              </a:ext>
            </a:extLst>
          </p:cNvPr>
          <p:cNvGrpSpPr/>
          <p:nvPr/>
        </p:nvGrpSpPr>
        <p:grpSpPr>
          <a:xfrm>
            <a:off x="9884993" y="2685409"/>
            <a:ext cx="788686" cy="695899"/>
            <a:chOff x="9884993" y="2911068"/>
            <a:chExt cx="788686" cy="695899"/>
          </a:xfrm>
          <a:solidFill>
            <a:schemeClr val="tx1">
              <a:lumMod val="85000"/>
              <a:lumOff val="15000"/>
            </a:schemeClr>
          </a:solidFill>
        </p:grpSpPr>
        <p:sp>
          <p:nvSpPr>
            <p:cNvPr id="98" name="Freeform: Shape 97">
              <a:extLst>
                <a:ext uri="{FF2B5EF4-FFF2-40B4-BE49-F238E27FC236}">
                  <a16:creationId xmlns:a16="http://schemas.microsoft.com/office/drawing/2014/main" id="{15E19901-0ABE-426D-AD39-10D4C0DE9348}"/>
                </a:ext>
              </a:extLst>
            </p:cNvPr>
            <p:cNvSpPr/>
            <p:nvPr/>
          </p:nvSpPr>
          <p:spPr>
            <a:xfrm>
              <a:off x="10256139" y="2911068"/>
              <a:ext cx="162377" cy="162377"/>
            </a:xfrm>
            <a:custGeom>
              <a:avLst/>
              <a:gdLst>
                <a:gd name="connsiteX0" fmla="*/ 162377 w 162376"/>
                <a:gd name="connsiteY0" fmla="*/ 81188 h 162376"/>
                <a:gd name="connsiteX1" fmla="*/ 81188 w 162376"/>
                <a:gd name="connsiteY1" fmla="*/ 162377 h 162376"/>
                <a:gd name="connsiteX2" fmla="*/ 0 w 162376"/>
                <a:gd name="connsiteY2" fmla="*/ 81188 h 162376"/>
                <a:gd name="connsiteX3" fmla="*/ 81188 w 162376"/>
                <a:gd name="connsiteY3" fmla="*/ 0 h 162376"/>
                <a:gd name="connsiteX4" fmla="*/ 162377 w 162376"/>
                <a:gd name="connsiteY4" fmla="*/ 81188 h 1623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2376" h="162376">
                  <a:moveTo>
                    <a:pt x="162377" y="81188"/>
                  </a:moveTo>
                  <a:cubicBezTo>
                    <a:pt x="162377" y="126027"/>
                    <a:pt x="126027" y="162377"/>
                    <a:pt x="81188" y="162377"/>
                  </a:cubicBezTo>
                  <a:cubicBezTo>
                    <a:pt x="36349" y="162377"/>
                    <a:pt x="0" y="126027"/>
                    <a:pt x="0" y="81188"/>
                  </a:cubicBezTo>
                  <a:cubicBezTo>
                    <a:pt x="0" y="36349"/>
                    <a:pt x="36349" y="0"/>
                    <a:pt x="81188" y="0"/>
                  </a:cubicBezTo>
                  <a:cubicBezTo>
                    <a:pt x="126027" y="0"/>
                    <a:pt x="162377" y="36349"/>
                    <a:pt x="162377" y="81188"/>
                  </a:cubicBezTo>
                  <a:close/>
                </a:path>
              </a:pathLst>
            </a:custGeom>
            <a:grpFill/>
            <a:ln w="1150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9" name="Freeform: Shape 98">
              <a:extLst>
                <a:ext uri="{FF2B5EF4-FFF2-40B4-BE49-F238E27FC236}">
                  <a16:creationId xmlns:a16="http://schemas.microsoft.com/office/drawing/2014/main" id="{968A894C-13EF-4EC9-8C3B-0986E934C8F5}"/>
                </a:ext>
              </a:extLst>
            </p:cNvPr>
            <p:cNvSpPr/>
            <p:nvPr/>
          </p:nvSpPr>
          <p:spPr>
            <a:xfrm>
              <a:off x="9884993" y="3351804"/>
              <a:ext cx="255163" cy="255163"/>
            </a:xfrm>
            <a:custGeom>
              <a:avLst/>
              <a:gdLst>
                <a:gd name="connsiteX0" fmla="*/ 255163 w 255163"/>
                <a:gd name="connsiteY0" fmla="*/ 127582 h 255163"/>
                <a:gd name="connsiteX1" fmla="*/ 127582 w 255163"/>
                <a:gd name="connsiteY1" fmla="*/ 255163 h 255163"/>
                <a:gd name="connsiteX2" fmla="*/ 0 w 255163"/>
                <a:gd name="connsiteY2" fmla="*/ 127582 h 255163"/>
                <a:gd name="connsiteX3" fmla="*/ 127582 w 255163"/>
                <a:gd name="connsiteY3" fmla="*/ 0 h 255163"/>
                <a:gd name="connsiteX4" fmla="*/ 255163 w 255163"/>
                <a:gd name="connsiteY4" fmla="*/ 127582 h 2551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55163" h="255163">
                  <a:moveTo>
                    <a:pt x="255163" y="127582"/>
                  </a:moveTo>
                  <a:cubicBezTo>
                    <a:pt x="255163" y="198043"/>
                    <a:pt x="198043" y="255163"/>
                    <a:pt x="127582" y="255163"/>
                  </a:cubicBezTo>
                  <a:cubicBezTo>
                    <a:pt x="57120" y="255163"/>
                    <a:pt x="0" y="198043"/>
                    <a:pt x="0" y="127582"/>
                  </a:cubicBezTo>
                  <a:cubicBezTo>
                    <a:pt x="0" y="57120"/>
                    <a:pt x="57120" y="0"/>
                    <a:pt x="127582" y="0"/>
                  </a:cubicBezTo>
                  <a:cubicBezTo>
                    <a:pt x="198043" y="0"/>
                    <a:pt x="255163" y="57120"/>
                    <a:pt x="255163" y="127582"/>
                  </a:cubicBezTo>
                  <a:close/>
                </a:path>
              </a:pathLst>
            </a:custGeom>
            <a:grpFill/>
            <a:ln w="1150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0" name="Freeform: Shape 99">
              <a:extLst>
                <a:ext uri="{FF2B5EF4-FFF2-40B4-BE49-F238E27FC236}">
                  <a16:creationId xmlns:a16="http://schemas.microsoft.com/office/drawing/2014/main" id="{DCB06A8B-FBF1-46F1-BE35-F24F5C6984E5}"/>
                </a:ext>
              </a:extLst>
            </p:cNvPr>
            <p:cNvSpPr/>
            <p:nvPr/>
          </p:nvSpPr>
          <p:spPr>
            <a:xfrm>
              <a:off x="10418515" y="3351804"/>
              <a:ext cx="255163" cy="255163"/>
            </a:xfrm>
            <a:custGeom>
              <a:avLst/>
              <a:gdLst>
                <a:gd name="connsiteX0" fmla="*/ 255163 w 255163"/>
                <a:gd name="connsiteY0" fmla="*/ 127582 h 255163"/>
                <a:gd name="connsiteX1" fmla="*/ 127582 w 255163"/>
                <a:gd name="connsiteY1" fmla="*/ 255163 h 255163"/>
                <a:gd name="connsiteX2" fmla="*/ 0 w 255163"/>
                <a:gd name="connsiteY2" fmla="*/ 127582 h 255163"/>
                <a:gd name="connsiteX3" fmla="*/ 127582 w 255163"/>
                <a:gd name="connsiteY3" fmla="*/ 0 h 255163"/>
                <a:gd name="connsiteX4" fmla="*/ 255163 w 255163"/>
                <a:gd name="connsiteY4" fmla="*/ 127582 h 2551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55163" h="255163">
                  <a:moveTo>
                    <a:pt x="255163" y="127582"/>
                  </a:moveTo>
                  <a:cubicBezTo>
                    <a:pt x="255163" y="198043"/>
                    <a:pt x="198043" y="255163"/>
                    <a:pt x="127582" y="255163"/>
                  </a:cubicBezTo>
                  <a:cubicBezTo>
                    <a:pt x="57120" y="255163"/>
                    <a:pt x="0" y="198043"/>
                    <a:pt x="0" y="127582"/>
                  </a:cubicBezTo>
                  <a:cubicBezTo>
                    <a:pt x="0" y="57120"/>
                    <a:pt x="57120" y="0"/>
                    <a:pt x="127582" y="0"/>
                  </a:cubicBezTo>
                  <a:cubicBezTo>
                    <a:pt x="198043" y="0"/>
                    <a:pt x="255163" y="57120"/>
                    <a:pt x="255163" y="127582"/>
                  </a:cubicBezTo>
                  <a:close/>
                </a:path>
              </a:pathLst>
            </a:custGeom>
            <a:grpFill/>
            <a:ln w="1150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1" name="Freeform: Shape 100">
              <a:extLst>
                <a:ext uri="{FF2B5EF4-FFF2-40B4-BE49-F238E27FC236}">
                  <a16:creationId xmlns:a16="http://schemas.microsoft.com/office/drawing/2014/main" id="{84DA0685-EC4A-4A7F-A017-3F1DA8F87053}"/>
                </a:ext>
              </a:extLst>
            </p:cNvPr>
            <p:cNvSpPr/>
            <p:nvPr/>
          </p:nvSpPr>
          <p:spPr>
            <a:xfrm>
              <a:off x="9884993" y="3073872"/>
              <a:ext cx="742293" cy="440736"/>
            </a:xfrm>
            <a:custGeom>
              <a:avLst/>
              <a:gdLst>
                <a:gd name="connsiteX0" fmla="*/ 431458 w 742292"/>
                <a:gd name="connsiteY0" fmla="*/ 194424 h 440736"/>
                <a:gd name="connsiteX1" fmla="*/ 373466 w 742292"/>
                <a:gd name="connsiteY1" fmla="*/ 188625 h 440736"/>
                <a:gd name="connsiteX2" fmla="*/ 427978 w 742292"/>
                <a:gd name="connsiteY2" fmla="*/ 94679 h 440736"/>
                <a:gd name="connsiteX3" fmla="*/ 552080 w 742292"/>
                <a:gd name="connsiteY3" fmla="*/ 161949 h 440736"/>
                <a:gd name="connsiteX4" fmla="*/ 549761 w 742292"/>
                <a:gd name="connsiteY4" fmla="*/ 165428 h 440736"/>
                <a:gd name="connsiteX5" fmla="*/ 452335 w 742292"/>
                <a:gd name="connsiteY5" fmla="*/ 219940 h 440736"/>
                <a:gd name="connsiteX6" fmla="*/ 452335 w 742292"/>
                <a:gd name="connsiteY6" fmla="*/ 217621 h 440736"/>
                <a:gd name="connsiteX7" fmla="*/ 431458 w 742292"/>
                <a:gd name="connsiteY7" fmla="*/ 194424 h 440736"/>
                <a:gd name="connsiteX8" fmla="*/ 661104 w 742292"/>
                <a:gd name="connsiteY8" fmla="*/ 243137 h 440736"/>
                <a:gd name="connsiteX9" fmla="*/ 722576 w 742292"/>
                <a:gd name="connsiteY9" fmla="*/ 255895 h 440736"/>
                <a:gd name="connsiteX10" fmla="*/ 742293 w 742292"/>
                <a:gd name="connsiteY10" fmla="*/ 185145 h 440736"/>
                <a:gd name="connsiteX11" fmla="*/ 603113 w 742292"/>
                <a:gd name="connsiteY11" fmla="*/ 45966 h 440736"/>
                <a:gd name="connsiteX12" fmla="*/ 556720 w 742292"/>
                <a:gd name="connsiteY12" fmla="*/ 54084 h 440736"/>
                <a:gd name="connsiteX13" fmla="*/ 567158 w 742292"/>
                <a:gd name="connsiteY13" fmla="*/ 92359 h 440736"/>
                <a:gd name="connsiteX14" fmla="*/ 410581 w 742292"/>
                <a:gd name="connsiteY14" fmla="*/ 6531 h 440736"/>
                <a:gd name="connsiteX15" fmla="*/ 403622 w 742292"/>
                <a:gd name="connsiteY15" fmla="*/ 4212 h 440736"/>
                <a:gd name="connsiteX16" fmla="*/ 331712 w 742292"/>
                <a:gd name="connsiteY16" fmla="*/ 28568 h 440736"/>
                <a:gd name="connsiteX17" fmla="*/ 250524 w 742292"/>
                <a:gd name="connsiteY17" fmla="*/ 167748 h 440736"/>
                <a:gd name="connsiteX18" fmla="*/ 247044 w 742292"/>
                <a:gd name="connsiteY18" fmla="*/ 175867 h 440736"/>
                <a:gd name="connsiteX19" fmla="*/ 0 w 742292"/>
                <a:gd name="connsiteY19" fmla="*/ 150350 h 440736"/>
                <a:gd name="connsiteX20" fmla="*/ 0 w 742292"/>
                <a:gd name="connsiteY20" fmla="*/ 196744 h 440736"/>
                <a:gd name="connsiteX21" fmla="*/ 173975 w 742292"/>
                <a:gd name="connsiteY21" fmla="*/ 250096 h 440736"/>
                <a:gd name="connsiteX22" fmla="*/ 289958 w 742292"/>
                <a:gd name="connsiteY22" fmla="*/ 405514 h 440736"/>
                <a:gd name="connsiteX23" fmla="*/ 282999 w 742292"/>
                <a:gd name="connsiteY23" fmla="*/ 451907 h 440736"/>
                <a:gd name="connsiteX24" fmla="*/ 505687 w 742292"/>
                <a:gd name="connsiteY24" fmla="*/ 451907 h 440736"/>
                <a:gd name="connsiteX25" fmla="*/ 498728 w 742292"/>
                <a:gd name="connsiteY25" fmla="*/ 405514 h 440736"/>
                <a:gd name="connsiteX26" fmla="*/ 661104 w 742292"/>
                <a:gd name="connsiteY26" fmla="*/ 243137 h 4407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742292" h="440736">
                  <a:moveTo>
                    <a:pt x="431458" y="194424"/>
                  </a:moveTo>
                  <a:lnTo>
                    <a:pt x="373466" y="188625"/>
                  </a:lnTo>
                  <a:lnTo>
                    <a:pt x="427978" y="94679"/>
                  </a:lnTo>
                  <a:lnTo>
                    <a:pt x="552080" y="161949"/>
                  </a:lnTo>
                  <a:cubicBezTo>
                    <a:pt x="550920" y="163109"/>
                    <a:pt x="550920" y="164268"/>
                    <a:pt x="549761" y="165428"/>
                  </a:cubicBezTo>
                  <a:lnTo>
                    <a:pt x="452335" y="219940"/>
                  </a:lnTo>
                  <a:lnTo>
                    <a:pt x="452335" y="217621"/>
                  </a:lnTo>
                  <a:cubicBezTo>
                    <a:pt x="452335" y="206022"/>
                    <a:pt x="443056" y="195584"/>
                    <a:pt x="431458" y="194424"/>
                  </a:cubicBezTo>
                  <a:close/>
                  <a:moveTo>
                    <a:pt x="661104" y="243137"/>
                  </a:moveTo>
                  <a:cubicBezTo>
                    <a:pt x="683141" y="243137"/>
                    <a:pt x="704018" y="247776"/>
                    <a:pt x="722576" y="255895"/>
                  </a:cubicBezTo>
                  <a:cubicBezTo>
                    <a:pt x="734174" y="235018"/>
                    <a:pt x="742293" y="210662"/>
                    <a:pt x="742293" y="185145"/>
                  </a:cubicBezTo>
                  <a:cubicBezTo>
                    <a:pt x="742293" y="108597"/>
                    <a:pt x="679662" y="45966"/>
                    <a:pt x="603113" y="45966"/>
                  </a:cubicBezTo>
                  <a:cubicBezTo>
                    <a:pt x="586875" y="45966"/>
                    <a:pt x="571797" y="49445"/>
                    <a:pt x="556720" y="54084"/>
                  </a:cubicBezTo>
                  <a:cubicBezTo>
                    <a:pt x="562519" y="65683"/>
                    <a:pt x="565998" y="78441"/>
                    <a:pt x="567158" y="92359"/>
                  </a:cubicBezTo>
                  <a:lnTo>
                    <a:pt x="410581" y="6531"/>
                  </a:lnTo>
                  <a:cubicBezTo>
                    <a:pt x="408261" y="5371"/>
                    <a:pt x="405941" y="4212"/>
                    <a:pt x="403622" y="4212"/>
                  </a:cubicBezTo>
                  <a:cubicBezTo>
                    <a:pt x="376946" y="-6227"/>
                    <a:pt x="346790" y="3052"/>
                    <a:pt x="331712" y="28568"/>
                  </a:cubicBezTo>
                  <a:lnTo>
                    <a:pt x="250524" y="167748"/>
                  </a:lnTo>
                  <a:cubicBezTo>
                    <a:pt x="249364" y="170068"/>
                    <a:pt x="248204" y="173547"/>
                    <a:pt x="247044" y="175867"/>
                  </a:cubicBezTo>
                  <a:lnTo>
                    <a:pt x="0" y="150350"/>
                  </a:lnTo>
                  <a:lnTo>
                    <a:pt x="0" y="196744"/>
                  </a:lnTo>
                  <a:lnTo>
                    <a:pt x="173975" y="250096"/>
                  </a:lnTo>
                  <a:cubicBezTo>
                    <a:pt x="241245" y="269813"/>
                    <a:pt x="289958" y="332444"/>
                    <a:pt x="289958" y="405514"/>
                  </a:cubicBezTo>
                  <a:cubicBezTo>
                    <a:pt x="289958" y="421751"/>
                    <a:pt x="287638" y="436829"/>
                    <a:pt x="282999" y="451907"/>
                  </a:cubicBezTo>
                  <a:lnTo>
                    <a:pt x="505687" y="451907"/>
                  </a:lnTo>
                  <a:cubicBezTo>
                    <a:pt x="501048" y="436829"/>
                    <a:pt x="498728" y="421751"/>
                    <a:pt x="498728" y="405514"/>
                  </a:cubicBezTo>
                  <a:cubicBezTo>
                    <a:pt x="498728" y="316206"/>
                    <a:pt x="571797" y="243137"/>
                    <a:pt x="661104" y="243137"/>
                  </a:cubicBezTo>
                  <a:close/>
                </a:path>
              </a:pathLst>
            </a:custGeom>
            <a:grpFill/>
            <a:ln w="1150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02" name="Group 101">
            <a:extLst>
              <a:ext uri="{FF2B5EF4-FFF2-40B4-BE49-F238E27FC236}">
                <a16:creationId xmlns:a16="http://schemas.microsoft.com/office/drawing/2014/main" id="{8CC8B1EC-8C34-4B96-B6B5-4497721B318B}"/>
              </a:ext>
            </a:extLst>
          </p:cNvPr>
          <p:cNvGrpSpPr/>
          <p:nvPr/>
        </p:nvGrpSpPr>
        <p:grpSpPr>
          <a:xfrm>
            <a:off x="834325" y="4635045"/>
            <a:ext cx="2157573" cy="1474819"/>
            <a:chOff x="332936" y="2627766"/>
            <a:chExt cx="2937088" cy="1474819"/>
          </a:xfrm>
        </p:grpSpPr>
        <p:sp>
          <p:nvSpPr>
            <p:cNvPr id="103" name="TextBox 102">
              <a:extLst>
                <a:ext uri="{FF2B5EF4-FFF2-40B4-BE49-F238E27FC236}">
                  <a16:creationId xmlns:a16="http://schemas.microsoft.com/office/drawing/2014/main" id="{B38E331F-0F4F-4276-A8FD-CB7CF8CC0CA0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04" name="TextBox 103">
              <a:extLst>
                <a:ext uri="{FF2B5EF4-FFF2-40B4-BE49-F238E27FC236}">
                  <a16:creationId xmlns:a16="http://schemas.microsoft.com/office/drawing/2014/main" id="{CF4D3F52-737C-4514-AFCF-6C41452F8408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estam.</a:t>
              </a:r>
            </a:p>
          </p:txBody>
        </p:sp>
      </p:grpSp>
      <p:grpSp>
        <p:nvGrpSpPr>
          <p:cNvPr id="108" name="Group 107">
            <a:extLst>
              <a:ext uri="{FF2B5EF4-FFF2-40B4-BE49-F238E27FC236}">
                <a16:creationId xmlns:a16="http://schemas.microsoft.com/office/drawing/2014/main" id="{B36084E8-2C35-4FBB-9F05-03F39B9BC8B1}"/>
              </a:ext>
            </a:extLst>
          </p:cNvPr>
          <p:cNvGrpSpPr/>
          <p:nvPr/>
        </p:nvGrpSpPr>
        <p:grpSpPr>
          <a:xfrm>
            <a:off x="3622917" y="4635045"/>
            <a:ext cx="2157573" cy="1474819"/>
            <a:chOff x="332936" y="2627766"/>
            <a:chExt cx="2937088" cy="1474819"/>
          </a:xfrm>
        </p:grpSpPr>
        <p:sp>
          <p:nvSpPr>
            <p:cNvPr id="109" name="TextBox 108">
              <a:extLst>
                <a:ext uri="{FF2B5EF4-FFF2-40B4-BE49-F238E27FC236}">
                  <a16:creationId xmlns:a16="http://schemas.microsoft.com/office/drawing/2014/main" id="{F80C6EBB-30BE-4F32-8A71-900D60B0D901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10" name="TextBox 109">
              <a:extLst>
                <a:ext uri="{FF2B5EF4-FFF2-40B4-BE49-F238E27FC236}">
                  <a16:creationId xmlns:a16="http://schemas.microsoft.com/office/drawing/2014/main" id="{0A8BD0D1-10F7-4F5D-942C-CDE17E84E047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estam.</a:t>
              </a:r>
            </a:p>
          </p:txBody>
        </p:sp>
      </p:grpSp>
      <p:grpSp>
        <p:nvGrpSpPr>
          <p:cNvPr id="111" name="Group 110">
            <a:extLst>
              <a:ext uri="{FF2B5EF4-FFF2-40B4-BE49-F238E27FC236}">
                <a16:creationId xmlns:a16="http://schemas.microsoft.com/office/drawing/2014/main" id="{7DEC6C5E-B2F6-4F58-9C0E-141F1426A3D6}"/>
              </a:ext>
            </a:extLst>
          </p:cNvPr>
          <p:cNvGrpSpPr/>
          <p:nvPr/>
        </p:nvGrpSpPr>
        <p:grpSpPr>
          <a:xfrm>
            <a:off x="6411507" y="4635045"/>
            <a:ext cx="2157573" cy="1474819"/>
            <a:chOff x="332936" y="2627766"/>
            <a:chExt cx="2937088" cy="1474819"/>
          </a:xfrm>
        </p:grpSpPr>
        <p:sp>
          <p:nvSpPr>
            <p:cNvPr id="112" name="TextBox 111">
              <a:extLst>
                <a:ext uri="{FF2B5EF4-FFF2-40B4-BE49-F238E27FC236}">
                  <a16:creationId xmlns:a16="http://schemas.microsoft.com/office/drawing/2014/main" id="{24425D30-8B10-449B-902C-D17775AAD6D1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13" name="TextBox 112">
              <a:extLst>
                <a:ext uri="{FF2B5EF4-FFF2-40B4-BE49-F238E27FC236}">
                  <a16:creationId xmlns:a16="http://schemas.microsoft.com/office/drawing/2014/main" id="{12216268-A9FB-4B21-B785-5AED3B0A7DA4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estam.</a:t>
              </a:r>
            </a:p>
          </p:txBody>
        </p:sp>
      </p:grpSp>
      <p:grpSp>
        <p:nvGrpSpPr>
          <p:cNvPr id="114" name="Group 113">
            <a:extLst>
              <a:ext uri="{FF2B5EF4-FFF2-40B4-BE49-F238E27FC236}">
                <a16:creationId xmlns:a16="http://schemas.microsoft.com/office/drawing/2014/main" id="{5ACFF27A-2C68-4523-BDE4-71AE04C4D2DB}"/>
              </a:ext>
            </a:extLst>
          </p:cNvPr>
          <p:cNvGrpSpPr/>
          <p:nvPr/>
        </p:nvGrpSpPr>
        <p:grpSpPr>
          <a:xfrm>
            <a:off x="9200099" y="4635045"/>
            <a:ext cx="2157573" cy="1474819"/>
            <a:chOff x="332936" y="2627766"/>
            <a:chExt cx="2937088" cy="1474819"/>
          </a:xfrm>
        </p:grpSpPr>
        <p:sp>
          <p:nvSpPr>
            <p:cNvPr id="115" name="TextBox 114">
              <a:extLst>
                <a:ext uri="{FF2B5EF4-FFF2-40B4-BE49-F238E27FC236}">
                  <a16:creationId xmlns:a16="http://schemas.microsoft.com/office/drawing/2014/main" id="{2F63DED7-FCA6-484C-89D4-B7E48A049F5C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16" name="TextBox 115">
              <a:extLst>
                <a:ext uri="{FF2B5EF4-FFF2-40B4-BE49-F238E27FC236}">
                  <a16:creationId xmlns:a16="http://schemas.microsoft.com/office/drawing/2014/main" id="{D77BF476-777C-4F0D-8F99-09A98184D015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estam.</a:t>
              </a:r>
            </a:p>
          </p:txBody>
        </p:sp>
      </p:grpSp>
      <p:sp>
        <p:nvSpPr>
          <p:cNvPr id="54" name="Rectangle 53">
            <a:extLst>
              <a:ext uri="{FF2B5EF4-FFF2-40B4-BE49-F238E27FC236}">
                <a16:creationId xmlns:a16="http://schemas.microsoft.com/office/drawing/2014/main" id="{4D2500AD-75CF-41CF-B4C5-DFFEDCD69241}"/>
              </a:ext>
            </a:extLst>
          </p:cNvPr>
          <p:cNvSpPr/>
          <p:nvPr/>
        </p:nvSpPr>
        <p:spPr>
          <a:xfrm>
            <a:off x="834327" y="1240613"/>
            <a:ext cx="2157573" cy="58828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Lorem Ipsum</a:t>
            </a: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4862B32E-754D-4A10-890D-4EA20D3B2B0D}"/>
              </a:ext>
            </a:extLst>
          </p:cNvPr>
          <p:cNvSpPr/>
          <p:nvPr/>
        </p:nvSpPr>
        <p:spPr>
          <a:xfrm>
            <a:off x="3622918" y="1240613"/>
            <a:ext cx="2157573" cy="58828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Lorem Ipsum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AE328F4E-0876-450A-92D8-949730A135A0}"/>
              </a:ext>
            </a:extLst>
          </p:cNvPr>
          <p:cNvSpPr/>
          <p:nvPr/>
        </p:nvSpPr>
        <p:spPr>
          <a:xfrm>
            <a:off x="6411509" y="1240613"/>
            <a:ext cx="2157573" cy="58828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Lorem Ipsum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7ABBA1F3-B638-465E-9361-BE29D561EC7D}"/>
              </a:ext>
            </a:extLst>
          </p:cNvPr>
          <p:cNvSpPr/>
          <p:nvPr/>
        </p:nvSpPr>
        <p:spPr>
          <a:xfrm>
            <a:off x="9200100" y="1240613"/>
            <a:ext cx="2157573" cy="58828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Lorem Ipsum</a:t>
            </a:r>
          </a:p>
        </p:txBody>
      </p:sp>
    </p:spTree>
    <p:extLst>
      <p:ext uri="{BB962C8B-B14F-4D97-AF65-F5344CB8AC3E}">
        <p14:creationId xmlns:p14="http://schemas.microsoft.com/office/powerpoint/2010/main" val="36396539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8488</TotalTime>
  <Words>351</Words>
  <PresentationFormat>Widescreen</PresentationFormat>
  <Paragraphs>40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Data-Visualization Cards – Slide Template</vt:lpstr>
      <vt:lpstr>Data-Visualization Cards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Data-Visualization Cards</dc:title>
  <dc:creator>PresentationGO.com</dc:creator>
  <dc:description>© Copyright PresentationGO.com</dc:description>
  <dcterms:created xsi:type="dcterms:W3CDTF">2014-11-26T05:14:11Z</dcterms:created>
  <dcterms:modified xsi:type="dcterms:W3CDTF">2019-09-09T17:26:45Z</dcterms:modified>
  <cp:category>Charts &amp; Diagrams</cp:category>
</cp:coreProperties>
</file>