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96413369"/>
              </p:ext>
            </p:extLst>
          </p:nvPr>
        </p:nvGraphicFramePr>
        <p:xfrm>
          <a:off x="6478439" y="5667555"/>
          <a:ext cx="2369227" cy="116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January 2017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2659834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January 2017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99144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54902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7068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December</vt:lpstr>
      <vt:lpstr>December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2016-02-25T20:32:57Z</dcterms:modified>
</cp:coreProperties>
</file>