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95" r:id="rId4"/>
    <p:sldId id="406" r:id="rId5"/>
    <p:sldId id="420" r:id="rId6"/>
    <p:sldId id="431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3F0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6316" autoAdjust="0"/>
  </p:normalViewPr>
  <p:slideViewPr>
    <p:cSldViewPr snapToGrid="0" showGuides="1">
      <p:cViewPr varScale="1">
        <p:scale>
          <a:sx n="147" d="100"/>
          <a:sy n="147" d="100"/>
        </p:scale>
        <p:origin x="142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64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6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05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9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C5ED8710-20EF-92D0-4054-0664A64C2421}"/>
              </a:ext>
            </a:extLst>
          </p:cNvPr>
          <p:cNvSpPr/>
          <p:nvPr userDrawn="1"/>
        </p:nvSpPr>
        <p:spPr>
          <a:xfrm>
            <a:off x="294409" y="0"/>
            <a:ext cx="2509775" cy="6526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4053" y="21600"/>
                </a:lnTo>
                <a:cubicBezTo>
                  <a:pt x="1810" y="21600"/>
                  <a:pt x="0" y="20901"/>
                  <a:pt x="0" y="2004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632559B-EDEC-E38E-AA68-7C5F9CAEE4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4409" y="1217783"/>
            <a:ext cx="11602108" cy="2686732"/>
          </a:xfrm>
          <a:custGeom>
            <a:avLst/>
            <a:gdLst>
              <a:gd name="connsiteX0" fmla="*/ 0 w 11602108"/>
              <a:gd name="connsiteY0" fmla="*/ 0 h 2686732"/>
              <a:gd name="connsiteX1" fmla="*/ 11131534 w 11602108"/>
              <a:gd name="connsiteY1" fmla="*/ 0 h 2686732"/>
              <a:gd name="connsiteX2" fmla="*/ 11602108 w 11602108"/>
              <a:gd name="connsiteY2" fmla="*/ 470924 h 2686732"/>
              <a:gd name="connsiteX3" fmla="*/ 11602108 w 11602108"/>
              <a:gd name="connsiteY3" fmla="*/ 2686732 h 2686732"/>
              <a:gd name="connsiteX4" fmla="*/ 0 w 11602108"/>
              <a:gd name="connsiteY4" fmla="*/ 2686732 h 268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2108" h="2686732">
                <a:moveTo>
                  <a:pt x="0" y="0"/>
                </a:moveTo>
                <a:lnTo>
                  <a:pt x="11131534" y="0"/>
                </a:lnTo>
                <a:cubicBezTo>
                  <a:pt x="11392069" y="0"/>
                  <a:pt x="11602108" y="211207"/>
                  <a:pt x="11602108" y="470924"/>
                </a:cubicBezTo>
                <a:lnTo>
                  <a:pt x="11602108" y="2686732"/>
                </a:lnTo>
                <a:lnTo>
                  <a:pt x="0" y="26867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B390C13C-9747-16B6-46DB-8266C65102EB}"/>
              </a:ext>
            </a:extLst>
          </p:cNvPr>
          <p:cNvSpPr/>
          <p:nvPr userDrawn="1"/>
        </p:nvSpPr>
        <p:spPr>
          <a:xfrm>
            <a:off x="294409" y="0"/>
            <a:ext cx="2509775" cy="6526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4053" y="21600"/>
                </a:lnTo>
                <a:cubicBezTo>
                  <a:pt x="1810" y="21600"/>
                  <a:pt x="0" y="20901"/>
                  <a:pt x="0" y="2004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7FB9D539-574D-F056-C58B-BB919E3AEC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4409" y="1217783"/>
            <a:ext cx="11602108" cy="2686732"/>
          </a:xfrm>
          <a:custGeom>
            <a:avLst/>
            <a:gdLst>
              <a:gd name="connsiteX0" fmla="*/ 0 w 11602108"/>
              <a:gd name="connsiteY0" fmla="*/ 0 h 2686732"/>
              <a:gd name="connsiteX1" fmla="*/ 11131534 w 11602108"/>
              <a:gd name="connsiteY1" fmla="*/ 0 h 2686732"/>
              <a:gd name="connsiteX2" fmla="*/ 11602108 w 11602108"/>
              <a:gd name="connsiteY2" fmla="*/ 470924 h 2686732"/>
              <a:gd name="connsiteX3" fmla="*/ 11602108 w 11602108"/>
              <a:gd name="connsiteY3" fmla="*/ 2686732 h 2686732"/>
              <a:gd name="connsiteX4" fmla="*/ 0 w 11602108"/>
              <a:gd name="connsiteY4" fmla="*/ 2686732 h 268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2108" h="2686732">
                <a:moveTo>
                  <a:pt x="0" y="0"/>
                </a:moveTo>
                <a:lnTo>
                  <a:pt x="11131534" y="0"/>
                </a:lnTo>
                <a:cubicBezTo>
                  <a:pt x="11392069" y="0"/>
                  <a:pt x="11602108" y="211207"/>
                  <a:pt x="11602108" y="470924"/>
                </a:cubicBezTo>
                <a:lnTo>
                  <a:pt x="11602108" y="2686732"/>
                </a:lnTo>
                <a:lnTo>
                  <a:pt x="0" y="26867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1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4103242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540230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6701358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8000416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9299474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4103242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540230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6701358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8000416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9299474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4103242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540230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6701358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8000416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9299474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4103242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540230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6701358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8000416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9299474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4103242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540230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6701358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8000416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3" name="Rectangle">
            <a:extLst>
              <a:ext uri="{FF2B5EF4-FFF2-40B4-BE49-F238E27FC236}">
                <a16:creationId xmlns:a16="http://schemas.microsoft.com/office/drawing/2014/main" id="{0B37D0E2-1CA3-2D01-E898-4B28C70021F4}"/>
              </a:ext>
            </a:extLst>
          </p:cNvPr>
          <p:cNvSpPr/>
          <p:nvPr/>
        </p:nvSpPr>
        <p:spPr>
          <a:xfrm>
            <a:off x="9299474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4" name="Rectangle">
            <a:extLst>
              <a:ext uri="{FF2B5EF4-FFF2-40B4-BE49-F238E27FC236}">
                <a16:creationId xmlns:a16="http://schemas.microsoft.com/office/drawing/2014/main" id="{D44FD6E7-0961-8B66-5BD0-E2306BC77C7E}"/>
              </a:ext>
            </a:extLst>
          </p:cNvPr>
          <p:cNvSpPr/>
          <p:nvPr/>
        </p:nvSpPr>
        <p:spPr>
          <a:xfrm>
            <a:off x="10598531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6" name="Rectangle">
            <a:extLst>
              <a:ext uri="{FF2B5EF4-FFF2-40B4-BE49-F238E27FC236}">
                <a16:creationId xmlns:a16="http://schemas.microsoft.com/office/drawing/2014/main" id="{E3EA3EC5-164B-104F-1B26-75AACD60A526}"/>
              </a:ext>
            </a:extLst>
          </p:cNvPr>
          <p:cNvSpPr/>
          <p:nvPr/>
        </p:nvSpPr>
        <p:spPr>
          <a:xfrm>
            <a:off x="2804183" y="6131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27" name="Rectangle">
            <a:extLst>
              <a:ext uri="{FF2B5EF4-FFF2-40B4-BE49-F238E27FC236}">
                <a16:creationId xmlns:a16="http://schemas.microsoft.com/office/drawing/2014/main" id="{1147E8DB-69C8-1D68-5EF6-AE2907C1467D}"/>
              </a:ext>
            </a:extLst>
          </p:cNvPr>
          <p:cNvSpPr/>
          <p:nvPr/>
        </p:nvSpPr>
        <p:spPr>
          <a:xfrm>
            <a:off x="4103242" y="6131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DEC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12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158" name="Picture Placeholder 157">
            <a:extLst>
              <a:ext uri="{FF2B5EF4-FFF2-40B4-BE49-F238E27FC236}">
                <a16:creationId xmlns:a16="http://schemas.microsoft.com/office/drawing/2014/main" id="{D4C6F351-0CB1-B296-5EE7-A7AFEA07C8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7740A5-B708-70BA-1D19-95F9B3348C46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3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4103242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540230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6701358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8000416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9299474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4103242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540230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6701358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8000416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9299474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4103242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540230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6701358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8000416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9299474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4103242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540230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6701358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8000416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9299474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4103242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540230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6701358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8000416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3" name="Rectangle">
            <a:extLst>
              <a:ext uri="{FF2B5EF4-FFF2-40B4-BE49-F238E27FC236}">
                <a16:creationId xmlns:a16="http://schemas.microsoft.com/office/drawing/2014/main" id="{0B37D0E2-1CA3-2D01-E898-4B28C70021F4}"/>
              </a:ext>
            </a:extLst>
          </p:cNvPr>
          <p:cNvSpPr/>
          <p:nvPr/>
        </p:nvSpPr>
        <p:spPr>
          <a:xfrm>
            <a:off x="9299474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4" name="Rectangle">
            <a:extLst>
              <a:ext uri="{FF2B5EF4-FFF2-40B4-BE49-F238E27FC236}">
                <a16:creationId xmlns:a16="http://schemas.microsoft.com/office/drawing/2014/main" id="{D44FD6E7-0961-8B66-5BD0-E2306BC77C7E}"/>
              </a:ext>
            </a:extLst>
          </p:cNvPr>
          <p:cNvSpPr/>
          <p:nvPr/>
        </p:nvSpPr>
        <p:spPr>
          <a:xfrm>
            <a:off x="10598531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6" name="Rectangle">
            <a:extLst>
              <a:ext uri="{FF2B5EF4-FFF2-40B4-BE49-F238E27FC236}">
                <a16:creationId xmlns:a16="http://schemas.microsoft.com/office/drawing/2014/main" id="{E3EA3EC5-164B-104F-1B26-75AACD60A526}"/>
              </a:ext>
            </a:extLst>
          </p:cNvPr>
          <p:cNvSpPr/>
          <p:nvPr/>
        </p:nvSpPr>
        <p:spPr>
          <a:xfrm>
            <a:off x="2804183" y="6131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27" name="Rectangle">
            <a:extLst>
              <a:ext uri="{FF2B5EF4-FFF2-40B4-BE49-F238E27FC236}">
                <a16:creationId xmlns:a16="http://schemas.microsoft.com/office/drawing/2014/main" id="{1147E8DB-69C8-1D68-5EF6-AE2907C1467D}"/>
              </a:ext>
            </a:extLst>
          </p:cNvPr>
          <p:cNvSpPr/>
          <p:nvPr/>
        </p:nvSpPr>
        <p:spPr>
          <a:xfrm>
            <a:off x="4103242" y="6131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DEC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bg1">
                    <a:lumMod val="9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12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E7AE229-9E9C-0B9F-1B3F-9C16F0A5A80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63A240-3BD0-9BDC-5805-52AE10E320C8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634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410324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5402299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6701357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8000415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929947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280418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24" name="Rectangle">
            <a:extLst>
              <a:ext uri="{FF2B5EF4-FFF2-40B4-BE49-F238E27FC236}">
                <a16:creationId xmlns:a16="http://schemas.microsoft.com/office/drawing/2014/main" id="{D44FD6E7-0961-8B66-5BD0-E2306BC77C7E}"/>
              </a:ext>
            </a:extLst>
          </p:cNvPr>
          <p:cNvSpPr/>
          <p:nvPr/>
        </p:nvSpPr>
        <p:spPr>
          <a:xfrm>
            <a:off x="2804183" y="5760348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4103240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5402299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6701357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8000415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929947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410324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5402299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6701357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8000415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929947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410324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5402299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6701357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8000415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929947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410324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5402299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6701357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8000415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929947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3" name="Rectangle">
            <a:extLst>
              <a:ext uri="{FF2B5EF4-FFF2-40B4-BE49-F238E27FC236}">
                <a16:creationId xmlns:a16="http://schemas.microsoft.com/office/drawing/2014/main" id="{0B37D0E2-1CA3-2D01-E898-4B28C70021F4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6" name="Rectangle">
            <a:extLst>
              <a:ext uri="{FF2B5EF4-FFF2-40B4-BE49-F238E27FC236}">
                <a16:creationId xmlns:a16="http://schemas.microsoft.com/office/drawing/2014/main" id="{E3EA3EC5-164B-104F-1B26-75AACD60A526}"/>
              </a:ext>
            </a:extLst>
          </p:cNvPr>
          <p:cNvSpPr/>
          <p:nvPr/>
        </p:nvSpPr>
        <p:spPr>
          <a:xfrm>
            <a:off x="4103240" y="5760348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27" name="Rectangle">
            <a:extLst>
              <a:ext uri="{FF2B5EF4-FFF2-40B4-BE49-F238E27FC236}">
                <a16:creationId xmlns:a16="http://schemas.microsoft.com/office/drawing/2014/main" id="{1147E8DB-69C8-1D68-5EF6-AE2907C1467D}"/>
              </a:ext>
            </a:extLst>
          </p:cNvPr>
          <p:cNvSpPr/>
          <p:nvPr/>
        </p:nvSpPr>
        <p:spPr>
          <a:xfrm>
            <a:off x="5402299" y="5760348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DEC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12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158" name="Picture Placeholder 157">
            <a:extLst>
              <a:ext uri="{FF2B5EF4-FFF2-40B4-BE49-F238E27FC236}">
                <a16:creationId xmlns:a16="http://schemas.microsoft.com/office/drawing/2014/main" id="{D4C6F351-0CB1-B296-5EE7-A7AFEA07C8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698B9F-6A74-DF12-C0B9-F60C7E13B619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90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410324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5402299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6701357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8000415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929947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280418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24" name="Rectangle">
            <a:extLst>
              <a:ext uri="{FF2B5EF4-FFF2-40B4-BE49-F238E27FC236}">
                <a16:creationId xmlns:a16="http://schemas.microsoft.com/office/drawing/2014/main" id="{D44FD6E7-0961-8B66-5BD0-E2306BC77C7E}"/>
              </a:ext>
            </a:extLst>
          </p:cNvPr>
          <p:cNvSpPr/>
          <p:nvPr/>
        </p:nvSpPr>
        <p:spPr>
          <a:xfrm>
            <a:off x="2804183" y="5760348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4103240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5402299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6701357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8000415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929947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410324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5402299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6701357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8000415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929947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410324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5402299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6701357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8000415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929947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410324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5402299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6701357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8000415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22" name="Rectangle">
            <a:extLst>
              <a:ext uri="{FF2B5EF4-FFF2-40B4-BE49-F238E27FC236}">
                <a16:creationId xmlns:a16="http://schemas.microsoft.com/office/drawing/2014/main" id="{D8BD6252-9082-D2EE-0D92-B1F2056EEF38}"/>
              </a:ext>
            </a:extLst>
          </p:cNvPr>
          <p:cNvSpPr/>
          <p:nvPr/>
        </p:nvSpPr>
        <p:spPr>
          <a:xfrm>
            <a:off x="929947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23" name="Rectangle">
            <a:extLst>
              <a:ext uri="{FF2B5EF4-FFF2-40B4-BE49-F238E27FC236}">
                <a16:creationId xmlns:a16="http://schemas.microsoft.com/office/drawing/2014/main" id="{0B37D0E2-1CA3-2D01-E898-4B28C70021F4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26" name="Rectangle">
            <a:extLst>
              <a:ext uri="{FF2B5EF4-FFF2-40B4-BE49-F238E27FC236}">
                <a16:creationId xmlns:a16="http://schemas.microsoft.com/office/drawing/2014/main" id="{E3EA3EC5-164B-104F-1B26-75AACD60A526}"/>
              </a:ext>
            </a:extLst>
          </p:cNvPr>
          <p:cNvSpPr/>
          <p:nvPr/>
        </p:nvSpPr>
        <p:spPr>
          <a:xfrm>
            <a:off x="4103240" y="5760348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27" name="Rectangle">
            <a:extLst>
              <a:ext uri="{FF2B5EF4-FFF2-40B4-BE49-F238E27FC236}">
                <a16:creationId xmlns:a16="http://schemas.microsoft.com/office/drawing/2014/main" id="{1147E8DB-69C8-1D68-5EF6-AE2907C1467D}"/>
              </a:ext>
            </a:extLst>
          </p:cNvPr>
          <p:cNvSpPr/>
          <p:nvPr/>
        </p:nvSpPr>
        <p:spPr>
          <a:xfrm>
            <a:off x="5402299" y="5760348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DEC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bg1">
                    <a:lumMod val="9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12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E7AE229-9E9C-0B9F-1B3F-9C16F0A5A80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F91805-D04E-1C2D-0D79-546D130C8C72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416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8883</TotalTime>
  <Words>279</Words>
  <Application>Microsoft Office PowerPoint</Application>
  <PresentationFormat>Widescreen</PresentationFormat>
  <Paragraphs>190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Arial Black</vt:lpstr>
      <vt:lpstr>Arial Narrow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Modular Calendar: December</dc:title>
  <dc:creator>PresentationGO.com</dc:creator>
  <dc:description>© Copyright PresentationGO.com - Do not distribute or sale without written permission.</dc:description>
  <cp:lastModifiedBy>Christophe Barroche</cp:lastModifiedBy>
  <cp:revision>38</cp:revision>
  <dcterms:created xsi:type="dcterms:W3CDTF">2014-11-26T05:14:11Z</dcterms:created>
  <dcterms:modified xsi:type="dcterms:W3CDTF">2023-12-22T00:30:31Z</dcterms:modified>
  <cp:category>Timelines &amp; Planning</cp:category>
</cp:coreProperties>
</file>