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32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Deceptive Appearances – Slide Template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D8ABF26-C744-4984-8DA5-23F3379194BF}"/>
              </a:ext>
            </a:extLst>
          </p:cNvPr>
          <p:cNvSpPr/>
          <p:nvPr/>
        </p:nvSpPr>
        <p:spPr>
          <a:xfrm>
            <a:off x="0" y="3437889"/>
            <a:ext cx="12192000" cy="2879728"/>
          </a:xfrm>
          <a:custGeom>
            <a:avLst/>
            <a:gdLst>
              <a:gd name="connsiteX0" fmla="*/ 9566439 w 12192000"/>
              <a:gd name="connsiteY0" fmla="*/ 0 h 2879728"/>
              <a:gd name="connsiteX1" fmla="*/ 9737360 w 12192000"/>
              <a:gd name="connsiteY1" fmla="*/ 59195 h 2879728"/>
              <a:gd name="connsiteX2" fmla="*/ 9951581 w 12192000"/>
              <a:gd name="connsiteY2" fmla="*/ 115189 h 2879728"/>
              <a:gd name="connsiteX3" fmla="*/ 10023367 w 12192000"/>
              <a:gd name="connsiteY3" fmla="*/ 126522 h 2879728"/>
              <a:gd name="connsiteX4" fmla="*/ 10069516 w 12192000"/>
              <a:gd name="connsiteY4" fmla="*/ 120122 h 2879728"/>
              <a:gd name="connsiteX5" fmla="*/ 10148709 w 12192000"/>
              <a:gd name="connsiteY5" fmla="*/ 99191 h 2879728"/>
              <a:gd name="connsiteX6" fmla="*/ 10217647 w 12192000"/>
              <a:gd name="connsiteY6" fmla="*/ 78393 h 2879728"/>
              <a:gd name="connsiteX7" fmla="*/ 10309375 w 12192000"/>
              <a:gd name="connsiteY7" fmla="*/ 65594 h 2879728"/>
              <a:gd name="connsiteX8" fmla="*/ 10467762 w 12192000"/>
              <a:gd name="connsiteY8" fmla="*/ 47996 h 2879728"/>
              <a:gd name="connsiteX9" fmla="*/ 10562338 w 12192000"/>
              <a:gd name="connsiteY9" fmla="*/ 30397 h 2879728"/>
              <a:gd name="connsiteX10" fmla="*/ 10643810 w 12192000"/>
              <a:gd name="connsiteY10" fmla="*/ 28797 h 2879728"/>
              <a:gd name="connsiteX11" fmla="*/ 10786814 w 12192000"/>
              <a:gd name="connsiteY11" fmla="*/ 20798 h 2879728"/>
              <a:gd name="connsiteX12" fmla="*/ 10924690 w 12192000"/>
              <a:gd name="connsiteY12" fmla="*/ 43196 h 2879728"/>
              <a:gd name="connsiteX13" fmla="*/ 11141759 w 12192000"/>
              <a:gd name="connsiteY13" fmla="*/ 79993 h 2879728"/>
              <a:gd name="connsiteX14" fmla="*/ 11269380 w 12192000"/>
              <a:gd name="connsiteY14" fmla="*/ 47996 h 2879728"/>
              <a:gd name="connsiteX15" fmla="*/ 11366805 w 12192000"/>
              <a:gd name="connsiteY15" fmla="*/ 44796 h 2879728"/>
              <a:gd name="connsiteX16" fmla="*/ 11946227 w 12192000"/>
              <a:gd name="connsiteY16" fmla="*/ 36797 h 2879728"/>
              <a:gd name="connsiteX17" fmla="*/ 12140507 w 12192000"/>
              <a:gd name="connsiteY17" fmla="*/ 43196 h 2879728"/>
              <a:gd name="connsiteX18" fmla="*/ 12186086 w 12192000"/>
              <a:gd name="connsiteY18" fmla="*/ 44796 h 2879728"/>
              <a:gd name="connsiteX19" fmla="*/ 12192000 w 12192000"/>
              <a:gd name="connsiteY19" fmla="*/ 45604 h 2879728"/>
              <a:gd name="connsiteX20" fmla="*/ 12192000 w 12192000"/>
              <a:gd name="connsiteY20" fmla="*/ 2879728 h 2879728"/>
              <a:gd name="connsiteX21" fmla="*/ 0 w 12192000"/>
              <a:gd name="connsiteY21" fmla="*/ 2879728 h 2879728"/>
              <a:gd name="connsiteX22" fmla="*/ 0 w 12192000"/>
              <a:gd name="connsiteY22" fmla="*/ 52795 h 2879728"/>
              <a:gd name="connsiteX23" fmla="*/ 382863 w 12192000"/>
              <a:gd name="connsiteY23" fmla="*/ 39996 h 2879728"/>
              <a:gd name="connsiteX24" fmla="*/ 480288 w 12192000"/>
              <a:gd name="connsiteY24" fmla="*/ 49595 h 2879728"/>
              <a:gd name="connsiteX25" fmla="*/ 707612 w 12192000"/>
              <a:gd name="connsiteY25" fmla="*/ 43196 h 2879728"/>
              <a:gd name="connsiteX26" fmla="*/ 791933 w 12192000"/>
              <a:gd name="connsiteY26" fmla="*/ 47996 h 2879728"/>
              <a:gd name="connsiteX27" fmla="*/ 1023816 w 12192000"/>
              <a:gd name="connsiteY27" fmla="*/ 52795 h 2879728"/>
              <a:gd name="connsiteX28" fmla="*/ 1103009 w 12192000"/>
              <a:gd name="connsiteY28" fmla="*/ 46396 h 2879728"/>
              <a:gd name="connsiteX29" fmla="*/ 1195307 w 12192000"/>
              <a:gd name="connsiteY29" fmla="*/ 59195 h 2879728"/>
              <a:gd name="connsiteX30" fmla="*/ 1407248 w 12192000"/>
              <a:gd name="connsiteY30" fmla="*/ 86392 h 2879728"/>
              <a:gd name="connsiteX31" fmla="*/ 1547403 w 12192000"/>
              <a:gd name="connsiteY31" fmla="*/ 86392 h 2879728"/>
              <a:gd name="connsiteX32" fmla="*/ 1608935 w 12192000"/>
              <a:gd name="connsiteY32" fmla="*/ 47996 h 2879728"/>
              <a:gd name="connsiteX33" fmla="*/ 1644828 w 12192000"/>
              <a:gd name="connsiteY33" fmla="*/ 46396 h 2879728"/>
              <a:gd name="connsiteX34" fmla="*/ 1731428 w 12192000"/>
              <a:gd name="connsiteY34" fmla="*/ 52795 h 2879728"/>
              <a:gd name="connsiteX35" fmla="*/ 1774728 w 12192000"/>
              <a:gd name="connsiteY35" fmla="*/ 41596 h 2879728"/>
              <a:gd name="connsiteX36" fmla="*/ 1818028 w 12192000"/>
              <a:gd name="connsiteY36" fmla="*/ 38397 h 2879728"/>
              <a:gd name="connsiteX37" fmla="*/ 1966160 w 12192000"/>
              <a:gd name="connsiteY37" fmla="*/ 9599 h 2879728"/>
              <a:gd name="connsiteX38" fmla="*/ 2012308 w 12192000"/>
              <a:gd name="connsiteY38" fmla="*/ 15999 h 2879728"/>
              <a:gd name="connsiteX39" fmla="*/ 2058457 w 12192000"/>
              <a:gd name="connsiteY39" fmla="*/ 20798 h 2879728"/>
              <a:gd name="connsiteX40" fmla="*/ 2091502 w 12192000"/>
              <a:gd name="connsiteY40" fmla="*/ 30397 h 2879728"/>
              <a:gd name="connsiteX41" fmla="*/ 2170695 w 12192000"/>
              <a:gd name="connsiteY41" fmla="*/ 36797 h 2879728"/>
              <a:gd name="connsiteX42" fmla="*/ 2466958 w 12192000"/>
              <a:gd name="connsiteY42" fmla="*/ 62394 h 2879728"/>
              <a:gd name="connsiteX43" fmla="*/ 2548430 w 12192000"/>
              <a:gd name="connsiteY43" fmla="*/ 38397 h 2879728"/>
              <a:gd name="connsiteX44" fmla="*/ 2612240 w 12192000"/>
              <a:gd name="connsiteY44" fmla="*/ 17598 h 2879728"/>
              <a:gd name="connsiteX45" fmla="*/ 2765499 w 12192000"/>
              <a:gd name="connsiteY45" fmla="*/ 23998 h 2879728"/>
              <a:gd name="connsiteX46" fmla="*/ 2926735 w 12192000"/>
              <a:gd name="connsiteY46" fmla="*/ 35197 h 2879728"/>
              <a:gd name="connsiteX47" fmla="*/ 2959779 w 12192000"/>
              <a:gd name="connsiteY47" fmla="*/ 39996 h 2879728"/>
              <a:gd name="connsiteX48" fmla="*/ 3074866 w 12192000"/>
              <a:gd name="connsiteY48" fmla="*/ 54395 h 2879728"/>
              <a:gd name="connsiteX49" fmla="*/ 3222998 w 12192000"/>
              <a:gd name="connsiteY49" fmla="*/ 68794 h 2879728"/>
              <a:gd name="connsiteX50" fmla="*/ 3347770 w 12192000"/>
              <a:gd name="connsiteY50" fmla="*/ 63994 h 2879728"/>
              <a:gd name="connsiteX51" fmla="*/ 3381384 w 12192000"/>
              <a:gd name="connsiteY51" fmla="*/ 52795 h 2879728"/>
              <a:gd name="connsiteX52" fmla="*/ 3455450 w 12192000"/>
              <a:gd name="connsiteY52" fmla="*/ 36797 h 2879728"/>
              <a:gd name="connsiteX53" fmla="*/ 3493622 w 12192000"/>
              <a:gd name="connsiteY53" fmla="*/ 35197 h 2879728"/>
              <a:gd name="connsiteX54" fmla="*/ 3542050 w 12192000"/>
              <a:gd name="connsiteY54" fmla="*/ 47996 h 2879728"/>
              <a:gd name="connsiteX55" fmla="*/ 3726074 w 12192000"/>
              <a:gd name="connsiteY55" fmla="*/ 33597 h 2879728"/>
              <a:gd name="connsiteX56" fmla="*/ 3800140 w 12192000"/>
              <a:gd name="connsiteY56" fmla="*/ 33597 h 2879728"/>
              <a:gd name="connsiteX57" fmla="*/ 3909530 w 12192000"/>
              <a:gd name="connsiteY57" fmla="*/ 33597 h 2879728"/>
              <a:gd name="connsiteX58" fmla="*/ 4111216 w 12192000"/>
              <a:gd name="connsiteY58" fmla="*/ 1600 h 2879728"/>
              <a:gd name="connsiteX59" fmla="*/ 4162492 w 12192000"/>
              <a:gd name="connsiteY59" fmla="*/ 19198 h 2879728"/>
              <a:gd name="connsiteX60" fmla="*/ 4282707 w 12192000"/>
              <a:gd name="connsiteY60" fmla="*/ 51195 h 2879728"/>
              <a:gd name="connsiteX61" fmla="*/ 4382411 w 12192000"/>
              <a:gd name="connsiteY61" fmla="*/ 65594 h 2879728"/>
              <a:gd name="connsiteX62" fmla="*/ 4555610 w 12192000"/>
              <a:gd name="connsiteY62" fmla="*/ 70393 h 2879728"/>
              <a:gd name="connsiteX63" fmla="*/ 4629676 w 12192000"/>
              <a:gd name="connsiteY63" fmla="*/ 65594 h 2879728"/>
              <a:gd name="connsiteX64" fmla="*/ 4727101 w 12192000"/>
              <a:gd name="connsiteY64" fmla="*/ 51195 h 2879728"/>
              <a:gd name="connsiteX65" fmla="*/ 4765273 w 12192000"/>
              <a:gd name="connsiteY65" fmla="*/ 51195 h 2879728"/>
              <a:gd name="connsiteX66" fmla="*/ 4870105 w 12192000"/>
              <a:gd name="connsiteY66" fmla="*/ 38397 h 2879728"/>
              <a:gd name="connsiteX67" fmla="*/ 4908277 w 12192000"/>
              <a:gd name="connsiteY67" fmla="*/ 44796 h 2879728"/>
              <a:gd name="connsiteX68" fmla="*/ 4966960 w 12192000"/>
              <a:gd name="connsiteY68" fmla="*/ 38397 h 2879728"/>
              <a:gd name="connsiteX69" fmla="*/ 5048432 w 12192000"/>
              <a:gd name="connsiteY69" fmla="*/ 22398 h 2879728"/>
              <a:gd name="connsiteX70" fmla="*/ 5196564 w 12192000"/>
              <a:gd name="connsiteY70" fmla="*/ 44796 h 2879728"/>
              <a:gd name="connsiteX71" fmla="*/ 5327033 w 12192000"/>
              <a:gd name="connsiteY71" fmla="*/ 59195 h 2879728"/>
              <a:gd name="connsiteX72" fmla="*/ 5406226 w 12192000"/>
              <a:gd name="connsiteY72" fmla="*/ 67194 h 2879728"/>
              <a:gd name="connsiteX73" fmla="*/ 5554358 w 12192000"/>
              <a:gd name="connsiteY73" fmla="*/ 36797 h 2879728"/>
              <a:gd name="connsiteX74" fmla="*/ 5676851 w 12192000"/>
              <a:gd name="connsiteY74" fmla="*/ 9599 h 2879728"/>
              <a:gd name="connsiteX75" fmla="*/ 5783961 w 12192000"/>
              <a:gd name="connsiteY75" fmla="*/ 20798 h 2879728"/>
              <a:gd name="connsiteX76" fmla="*/ 5878537 w 12192000"/>
              <a:gd name="connsiteY76" fmla="*/ 31997 h 2879728"/>
              <a:gd name="connsiteX77" fmla="*/ 5901897 w 12192000"/>
              <a:gd name="connsiteY77" fmla="*/ 39996 h 2879728"/>
              <a:gd name="connsiteX78" fmla="*/ 6026669 w 12192000"/>
              <a:gd name="connsiteY78" fmla="*/ 63994 h 2879728"/>
              <a:gd name="connsiteX79" fmla="*/ 6110990 w 12192000"/>
              <a:gd name="connsiteY79" fmla="*/ 73593 h 2879728"/>
              <a:gd name="connsiteX80" fmla="*/ 6264249 w 12192000"/>
              <a:gd name="connsiteY80" fmla="*/ 83192 h 2879728"/>
              <a:gd name="connsiteX81" fmla="*/ 6481319 w 12192000"/>
              <a:gd name="connsiteY81" fmla="*/ 51195 h 2879728"/>
              <a:gd name="connsiteX82" fmla="*/ 6693260 w 12192000"/>
              <a:gd name="connsiteY82" fmla="*/ 60795 h 2879728"/>
              <a:gd name="connsiteX83" fmla="*/ 6795243 w 12192000"/>
              <a:gd name="connsiteY83" fmla="*/ 63994 h 2879728"/>
              <a:gd name="connsiteX84" fmla="*/ 6935968 w 12192000"/>
              <a:gd name="connsiteY84" fmla="*/ 38397 h 2879728"/>
              <a:gd name="connsiteX85" fmla="*/ 6971861 w 12192000"/>
              <a:gd name="connsiteY85" fmla="*/ 41596 h 2879728"/>
              <a:gd name="connsiteX86" fmla="*/ 7101761 w 12192000"/>
              <a:gd name="connsiteY86" fmla="*/ 41596 h 2879728"/>
              <a:gd name="connsiteX87" fmla="*/ 7183803 w 12192000"/>
              <a:gd name="connsiteY87" fmla="*/ 52795 h 2879728"/>
              <a:gd name="connsiteX88" fmla="*/ 7260148 w 12192000"/>
              <a:gd name="connsiteY88" fmla="*/ 52795 h 2879728"/>
              <a:gd name="connsiteX89" fmla="*/ 7326807 w 12192000"/>
              <a:gd name="connsiteY89" fmla="*/ 67194 h 2879728"/>
              <a:gd name="connsiteX90" fmla="*/ 7477217 w 12192000"/>
              <a:gd name="connsiteY90" fmla="*/ 38397 h 2879728"/>
              <a:gd name="connsiteX91" fmla="*/ 7546155 w 12192000"/>
              <a:gd name="connsiteY91" fmla="*/ 11199 h 2879728"/>
              <a:gd name="connsiteX92" fmla="*/ 7689159 w 12192000"/>
              <a:gd name="connsiteY92" fmla="*/ 19198 h 2879728"/>
              <a:gd name="connsiteX93" fmla="*/ 7819628 w 12192000"/>
              <a:gd name="connsiteY93" fmla="*/ 22398 h 2879728"/>
              <a:gd name="connsiteX94" fmla="*/ 7929018 w 12192000"/>
              <a:gd name="connsiteY94" fmla="*/ 31997 h 2879728"/>
              <a:gd name="connsiteX95" fmla="*/ 8008211 w 12192000"/>
              <a:gd name="connsiteY95" fmla="*/ 35197 h 2879728"/>
              <a:gd name="connsiteX96" fmla="*/ 8018466 w 12192000"/>
              <a:gd name="connsiteY96" fmla="*/ 28797 h 2879728"/>
              <a:gd name="connsiteX97" fmla="*/ 8052081 w 12192000"/>
              <a:gd name="connsiteY97" fmla="*/ 20798 h 2879728"/>
              <a:gd name="connsiteX98" fmla="*/ 8174574 w 12192000"/>
              <a:gd name="connsiteY98" fmla="*/ 14399 h 2879728"/>
              <a:gd name="connsiteX99" fmla="*/ 8345495 w 12192000"/>
              <a:gd name="connsiteY99" fmla="*/ 28797 h 2879728"/>
              <a:gd name="connsiteX100" fmla="*/ 8409305 w 12192000"/>
              <a:gd name="connsiteY100" fmla="*/ 27198 h 2879728"/>
              <a:gd name="connsiteX101" fmla="*/ 8440071 w 12192000"/>
              <a:gd name="connsiteY101" fmla="*/ 30397 h 2879728"/>
              <a:gd name="connsiteX102" fmla="*/ 8486219 w 12192000"/>
              <a:gd name="connsiteY102" fmla="*/ 22398 h 2879728"/>
              <a:gd name="connsiteX103" fmla="*/ 8624096 w 12192000"/>
              <a:gd name="connsiteY103" fmla="*/ 35197 h 2879728"/>
              <a:gd name="connsiteX104" fmla="*/ 8705568 w 12192000"/>
              <a:gd name="connsiteY104" fmla="*/ 43196 h 2879728"/>
              <a:gd name="connsiteX105" fmla="*/ 8774506 w 12192000"/>
              <a:gd name="connsiteY105" fmla="*/ 55995 h 2879728"/>
              <a:gd name="connsiteX106" fmla="*/ 8833189 w 12192000"/>
              <a:gd name="connsiteY106" fmla="*/ 54395 h 2879728"/>
              <a:gd name="connsiteX107" fmla="*/ 8989296 w 12192000"/>
              <a:gd name="connsiteY107" fmla="*/ 62394 h 2879728"/>
              <a:gd name="connsiteX108" fmla="*/ 9119196 w 12192000"/>
              <a:gd name="connsiteY108" fmla="*/ 47996 h 2879728"/>
              <a:gd name="connsiteX109" fmla="*/ 9201238 w 12192000"/>
              <a:gd name="connsiteY109" fmla="*/ 35197 h 2879728"/>
              <a:gd name="connsiteX110" fmla="*/ 9244538 w 12192000"/>
              <a:gd name="connsiteY110" fmla="*/ 35197 h 2879728"/>
              <a:gd name="connsiteX111" fmla="*/ 9275304 w 12192000"/>
              <a:gd name="connsiteY111" fmla="*/ 28797 h 2879728"/>
              <a:gd name="connsiteX112" fmla="*/ 9566439 w 12192000"/>
              <a:gd name="connsiteY112" fmla="*/ 0 h 2879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12192000" h="2879728">
                <a:moveTo>
                  <a:pt x="9566439" y="0"/>
                </a:moveTo>
                <a:cubicBezTo>
                  <a:pt x="9612018" y="28797"/>
                  <a:pt x="9680956" y="43196"/>
                  <a:pt x="9737360" y="59195"/>
                </a:cubicBezTo>
                <a:cubicBezTo>
                  <a:pt x="9803449" y="78393"/>
                  <a:pt x="9877515" y="102390"/>
                  <a:pt x="9951581" y="115189"/>
                </a:cubicBezTo>
                <a:cubicBezTo>
                  <a:pt x="9974940" y="120122"/>
                  <a:pt x="10002857" y="124922"/>
                  <a:pt x="10023367" y="126522"/>
                </a:cubicBezTo>
                <a:cubicBezTo>
                  <a:pt x="10041029" y="128121"/>
                  <a:pt x="10051284" y="124922"/>
                  <a:pt x="10069516" y="120122"/>
                </a:cubicBezTo>
                <a:cubicBezTo>
                  <a:pt x="10094584" y="113589"/>
                  <a:pt x="10125350" y="107190"/>
                  <a:pt x="10148709" y="99191"/>
                </a:cubicBezTo>
                <a:cubicBezTo>
                  <a:pt x="10171499" y="91192"/>
                  <a:pt x="10194288" y="83192"/>
                  <a:pt x="10217647" y="78393"/>
                </a:cubicBezTo>
                <a:cubicBezTo>
                  <a:pt x="10250692" y="71994"/>
                  <a:pt x="10278609" y="71994"/>
                  <a:pt x="10309375" y="65594"/>
                </a:cubicBezTo>
                <a:cubicBezTo>
                  <a:pt x="10360651" y="55995"/>
                  <a:pt x="10414206" y="57595"/>
                  <a:pt x="10467762" y="47996"/>
                </a:cubicBezTo>
                <a:cubicBezTo>
                  <a:pt x="10498527" y="43196"/>
                  <a:pt x="10531572" y="33597"/>
                  <a:pt x="10562338" y="30397"/>
                </a:cubicBezTo>
                <a:cubicBezTo>
                  <a:pt x="10590255" y="25598"/>
                  <a:pt x="10615893" y="30397"/>
                  <a:pt x="10643810" y="28797"/>
                </a:cubicBezTo>
                <a:cubicBezTo>
                  <a:pt x="10692238" y="27198"/>
                  <a:pt x="10738386" y="20798"/>
                  <a:pt x="10786814" y="20798"/>
                </a:cubicBezTo>
                <a:cubicBezTo>
                  <a:pt x="10838090" y="20798"/>
                  <a:pt x="10876262" y="33597"/>
                  <a:pt x="10924690" y="43196"/>
                </a:cubicBezTo>
                <a:cubicBezTo>
                  <a:pt x="10991349" y="57595"/>
                  <a:pt x="11070542" y="95991"/>
                  <a:pt x="11141759" y="79993"/>
                </a:cubicBezTo>
                <a:cubicBezTo>
                  <a:pt x="11185059" y="70393"/>
                  <a:pt x="11226080" y="59195"/>
                  <a:pt x="11269380" y="47996"/>
                </a:cubicBezTo>
                <a:cubicBezTo>
                  <a:pt x="11305274" y="38397"/>
                  <a:pt x="11330912" y="41596"/>
                  <a:pt x="11366805" y="44796"/>
                </a:cubicBezTo>
                <a:cubicBezTo>
                  <a:pt x="11553109" y="63994"/>
                  <a:pt x="11759923" y="46396"/>
                  <a:pt x="11946227" y="36797"/>
                </a:cubicBezTo>
                <a:cubicBezTo>
                  <a:pt x="12015165" y="33597"/>
                  <a:pt x="12073848" y="41596"/>
                  <a:pt x="12140507" y="43196"/>
                </a:cubicBezTo>
                <a:cubicBezTo>
                  <a:pt x="12158169" y="44796"/>
                  <a:pt x="12170703" y="41596"/>
                  <a:pt x="12186086" y="44796"/>
                </a:cubicBezTo>
                <a:lnTo>
                  <a:pt x="12192000" y="45604"/>
                </a:lnTo>
                <a:lnTo>
                  <a:pt x="12192000" y="2879728"/>
                </a:lnTo>
                <a:lnTo>
                  <a:pt x="0" y="2879728"/>
                </a:lnTo>
                <a:lnTo>
                  <a:pt x="0" y="52795"/>
                </a:lnTo>
                <a:cubicBezTo>
                  <a:pt x="117366" y="60795"/>
                  <a:pt x="275753" y="76793"/>
                  <a:pt x="382863" y="39996"/>
                </a:cubicBezTo>
                <a:cubicBezTo>
                  <a:pt x="423884" y="25598"/>
                  <a:pt x="441546" y="35197"/>
                  <a:pt x="480288" y="49595"/>
                </a:cubicBezTo>
                <a:cubicBezTo>
                  <a:pt x="559481" y="79993"/>
                  <a:pt x="625570" y="62394"/>
                  <a:pt x="707612" y="43196"/>
                </a:cubicBezTo>
                <a:cubicBezTo>
                  <a:pt x="737808" y="35197"/>
                  <a:pt x="763447" y="35197"/>
                  <a:pt x="791933" y="47996"/>
                </a:cubicBezTo>
                <a:cubicBezTo>
                  <a:pt x="865429" y="81592"/>
                  <a:pt x="944623" y="51195"/>
                  <a:pt x="1023816" y="52795"/>
                </a:cubicBezTo>
                <a:cubicBezTo>
                  <a:pt x="1052303" y="54395"/>
                  <a:pt x="1075092" y="46396"/>
                  <a:pt x="1103009" y="46396"/>
                </a:cubicBezTo>
                <a:cubicBezTo>
                  <a:pt x="1138903" y="47996"/>
                  <a:pt x="1161692" y="52795"/>
                  <a:pt x="1195307" y="59195"/>
                </a:cubicBezTo>
                <a:cubicBezTo>
                  <a:pt x="1266524" y="71994"/>
                  <a:pt x="1338310" y="73593"/>
                  <a:pt x="1407248" y="86392"/>
                </a:cubicBezTo>
                <a:cubicBezTo>
                  <a:pt x="1455676" y="95991"/>
                  <a:pt x="1504104" y="105590"/>
                  <a:pt x="1547403" y="86392"/>
                </a:cubicBezTo>
                <a:cubicBezTo>
                  <a:pt x="1570763" y="75193"/>
                  <a:pt x="1585576" y="55995"/>
                  <a:pt x="1608935" y="47996"/>
                </a:cubicBezTo>
                <a:cubicBezTo>
                  <a:pt x="1616342" y="43196"/>
                  <a:pt x="1634573" y="44796"/>
                  <a:pt x="1644828" y="46396"/>
                </a:cubicBezTo>
                <a:cubicBezTo>
                  <a:pt x="1672746" y="47996"/>
                  <a:pt x="1700663" y="55995"/>
                  <a:pt x="1731428" y="52795"/>
                </a:cubicBezTo>
                <a:cubicBezTo>
                  <a:pt x="1746811" y="51195"/>
                  <a:pt x="1759345" y="44796"/>
                  <a:pt x="1774728" y="41596"/>
                </a:cubicBezTo>
                <a:cubicBezTo>
                  <a:pt x="1790111" y="38397"/>
                  <a:pt x="1802645" y="39996"/>
                  <a:pt x="1818028" y="38397"/>
                </a:cubicBezTo>
                <a:cubicBezTo>
                  <a:pt x="1867026" y="33597"/>
                  <a:pt x="1917732" y="9599"/>
                  <a:pt x="1966160" y="9599"/>
                </a:cubicBezTo>
                <a:cubicBezTo>
                  <a:pt x="1984391" y="9599"/>
                  <a:pt x="1996925" y="14399"/>
                  <a:pt x="2012308" y="15999"/>
                </a:cubicBezTo>
                <a:cubicBezTo>
                  <a:pt x="2029970" y="19198"/>
                  <a:pt x="2043074" y="17598"/>
                  <a:pt x="2058457" y="20798"/>
                </a:cubicBezTo>
                <a:cubicBezTo>
                  <a:pt x="2068712" y="23998"/>
                  <a:pt x="2081246" y="28797"/>
                  <a:pt x="2091502" y="30397"/>
                </a:cubicBezTo>
                <a:cubicBezTo>
                  <a:pt x="2117140" y="35197"/>
                  <a:pt x="2145057" y="31997"/>
                  <a:pt x="2170695" y="36797"/>
                </a:cubicBezTo>
                <a:cubicBezTo>
                  <a:pt x="2267550" y="54395"/>
                  <a:pt x="2364975" y="78393"/>
                  <a:pt x="2466958" y="62394"/>
                </a:cubicBezTo>
                <a:cubicBezTo>
                  <a:pt x="2497723" y="57595"/>
                  <a:pt x="2522792" y="46396"/>
                  <a:pt x="2548430" y="38397"/>
                </a:cubicBezTo>
                <a:cubicBezTo>
                  <a:pt x="2568940" y="33597"/>
                  <a:pt x="2592300" y="20798"/>
                  <a:pt x="2612240" y="17598"/>
                </a:cubicBezTo>
                <a:cubicBezTo>
                  <a:pt x="2661238" y="9599"/>
                  <a:pt x="2719921" y="20798"/>
                  <a:pt x="2765499" y="23998"/>
                </a:cubicBezTo>
                <a:cubicBezTo>
                  <a:pt x="2799114" y="27198"/>
                  <a:pt x="2898248" y="54395"/>
                  <a:pt x="2926735" y="35197"/>
                </a:cubicBezTo>
                <a:cubicBezTo>
                  <a:pt x="2936990" y="39996"/>
                  <a:pt x="2944396" y="39996"/>
                  <a:pt x="2959779" y="39996"/>
                </a:cubicBezTo>
                <a:cubicBezTo>
                  <a:pt x="2997952" y="41596"/>
                  <a:pt x="3036124" y="47996"/>
                  <a:pt x="3074866" y="54395"/>
                </a:cubicBezTo>
                <a:cubicBezTo>
                  <a:pt x="3123294" y="62394"/>
                  <a:pt x="3168872" y="68794"/>
                  <a:pt x="3222998" y="68794"/>
                </a:cubicBezTo>
                <a:cubicBezTo>
                  <a:pt x="3263449" y="68794"/>
                  <a:pt x="3309597" y="73593"/>
                  <a:pt x="3347770" y="63994"/>
                </a:cubicBezTo>
                <a:cubicBezTo>
                  <a:pt x="3358025" y="60795"/>
                  <a:pt x="3371129" y="55995"/>
                  <a:pt x="3381384" y="52795"/>
                </a:cubicBezTo>
                <a:cubicBezTo>
                  <a:pt x="3406453" y="44796"/>
                  <a:pt x="3429812" y="39996"/>
                  <a:pt x="3455450" y="36797"/>
                </a:cubicBezTo>
                <a:cubicBezTo>
                  <a:pt x="3470263" y="35197"/>
                  <a:pt x="3475391" y="31997"/>
                  <a:pt x="3493622" y="35197"/>
                </a:cubicBezTo>
                <a:cubicBezTo>
                  <a:pt x="3511284" y="36797"/>
                  <a:pt x="3521539" y="46396"/>
                  <a:pt x="3542050" y="47996"/>
                </a:cubicBezTo>
                <a:cubicBezTo>
                  <a:pt x="3603011" y="52795"/>
                  <a:pt x="3667392" y="36797"/>
                  <a:pt x="3726074" y="33597"/>
                </a:cubicBezTo>
                <a:cubicBezTo>
                  <a:pt x="3751143" y="33597"/>
                  <a:pt x="3774502" y="33597"/>
                  <a:pt x="3800140" y="33597"/>
                </a:cubicBezTo>
                <a:cubicBezTo>
                  <a:pt x="3838312" y="35197"/>
                  <a:pt x="3874206" y="35197"/>
                  <a:pt x="3909530" y="33597"/>
                </a:cubicBezTo>
                <a:cubicBezTo>
                  <a:pt x="3927761" y="33597"/>
                  <a:pt x="4116344" y="23998"/>
                  <a:pt x="4111216" y="1600"/>
                </a:cubicBezTo>
                <a:cubicBezTo>
                  <a:pt x="4119192" y="9599"/>
                  <a:pt x="4144831" y="14399"/>
                  <a:pt x="4162492" y="19198"/>
                </a:cubicBezTo>
                <a:cubicBezTo>
                  <a:pt x="4203513" y="30397"/>
                  <a:pt x="4241686" y="41596"/>
                  <a:pt x="4282707" y="51195"/>
                </a:cubicBezTo>
                <a:cubicBezTo>
                  <a:pt x="4315751" y="57595"/>
                  <a:pt x="4348796" y="63994"/>
                  <a:pt x="4382411" y="65594"/>
                </a:cubicBezTo>
                <a:cubicBezTo>
                  <a:pt x="4446221" y="70393"/>
                  <a:pt x="4494649" y="83192"/>
                  <a:pt x="4555610" y="70393"/>
                </a:cubicBezTo>
                <a:cubicBezTo>
                  <a:pt x="4581248" y="65594"/>
                  <a:pt x="4601759" y="67194"/>
                  <a:pt x="4629676" y="65594"/>
                </a:cubicBezTo>
                <a:cubicBezTo>
                  <a:pt x="4663290" y="63994"/>
                  <a:pt x="4693487" y="54395"/>
                  <a:pt x="4727101" y="51195"/>
                </a:cubicBezTo>
                <a:cubicBezTo>
                  <a:pt x="4739635" y="49595"/>
                  <a:pt x="4752170" y="52795"/>
                  <a:pt x="4765273" y="51195"/>
                </a:cubicBezTo>
                <a:cubicBezTo>
                  <a:pt x="4798318" y="47996"/>
                  <a:pt x="4836490" y="36797"/>
                  <a:pt x="4870105" y="38397"/>
                </a:cubicBezTo>
                <a:cubicBezTo>
                  <a:pt x="4885488" y="38397"/>
                  <a:pt x="4892894" y="43196"/>
                  <a:pt x="4908277" y="44796"/>
                </a:cubicBezTo>
                <a:cubicBezTo>
                  <a:pt x="4928788" y="47996"/>
                  <a:pt x="4949298" y="41596"/>
                  <a:pt x="4966960" y="38397"/>
                </a:cubicBezTo>
                <a:cubicBezTo>
                  <a:pt x="4994877" y="33597"/>
                  <a:pt x="5023364" y="25598"/>
                  <a:pt x="5048432" y="22398"/>
                </a:cubicBezTo>
                <a:cubicBezTo>
                  <a:pt x="5102557" y="17598"/>
                  <a:pt x="5148136" y="31997"/>
                  <a:pt x="5196564" y="44796"/>
                </a:cubicBezTo>
                <a:cubicBezTo>
                  <a:pt x="5237584" y="55995"/>
                  <a:pt x="5283733" y="52795"/>
                  <a:pt x="5327033" y="59195"/>
                </a:cubicBezTo>
                <a:cubicBezTo>
                  <a:pt x="5354950" y="63994"/>
                  <a:pt x="5375460" y="67194"/>
                  <a:pt x="5406226" y="67194"/>
                </a:cubicBezTo>
                <a:cubicBezTo>
                  <a:pt x="5459781" y="65594"/>
                  <a:pt x="5505930" y="47996"/>
                  <a:pt x="5554358" y="36797"/>
                </a:cubicBezTo>
                <a:cubicBezTo>
                  <a:pt x="5592530" y="28797"/>
                  <a:pt x="5638679" y="12799"/>
                  <a:pt x="5676851" y="9599"/>
                </a:cubicBezTo>
                <a:cubicBezTo>
                  <a:pt x="5715024" y="6400"/>
                  <a:pt x="5745789" y="14399"/>
                  <a:pt x="5783961" y="20798"/>
                </a:cubicBezTo>
                <a:cubicBezTo>
                  <a:pt x="5814727" y="27198"/>
                  <a:pt x="5847772" y="27198"/>
                  <a:pt x="5878537" y="31997"/>
                </a:cubicBezTo>
                <a:cubicBezTo>
                  <a:pt x="5888793" y="33597"/>
                  <a:pt x="5893920" y="36797"/>
                  <a:pt x="5901897" y="39996"/>
                </a:cubicBezTo>
                <a:cubicBezTo>
                  <a:pt x="5942348" y="51195"/>
                  <a:pt x="5983369" y="57595"/>
                  <a:pt x="6026669" y="63994"/>
                </a:cubicBezTo>
                <a:cubicBezTo>
                  <a:pt x="6054586" y="68794"/>
                  <a:pt x="6080225" y="73593"/>
                  <a:pt x="6110990" y="73593"/>
                </a:cubicBezTo>
                <a:cubicBezTo>
                  <a:pt x="6164545" y="73593"/>
                  <a:pt x="6210694" y="76793"/>
                  <a:pt x="6264249" y="83192"/>
                </a:cubicBezTo>
                <a:cubicBezTo>
                  <a:pt x="6340593" y="91192"/>
                  <a:pt x="6424914" y="78393"/>
                  <a:pt x="6481319" y="51195"/>
                </a:cubicBezTo>
                <a:cubicBezTo>
                  <a:pt x="6545129" y="36797"/>
                  <a:pt x="6631729" y="46396"/>
                  <a:pt x="6693260" y="60795"/>
                </a:cubicBezTo>
                <a:cubicBezTo>
                  <a:pt x="6739409" y="71994"/>
                  <a:pt x="6744536" y="73593"/>
                  <a:pt x="6795243" y="63994"/>
                </a:cubicBezTo>
                <a:cubicBezTo>
                  <a:pt x="6838543" y="55995"/>
                  <a:pt x="6889819" y="43196"/>
                  <a:pt x="6935968" y="38397"/>
                </a:cubicBezTo>
                <a:cubicBezTo>
                  <a:pt x="6951351" y="36797"/>
                  <a:pt x="6956478" y="38397"/>
                  <a:pt x="6971861" y="41596"/>
                </a:cubicBezTo>
                <a:cubicBezTo>
                  <a:pt x="7015161" y="51195"/>
                  <a:pt x="7055612" y="35197"/>
                  <a:pt x="7101761" y="41596"/>
                </a:cubicBezTo>
                <a:cubicBezTo>
                  <a:pt x="7127399" y="46396"/>
                  <a:pt x="7155316" y="51195"/>
                  <a:pt x="7183803" y="52795"/>
                </a:cubicBezTo>
                <a:cubicBezTo>
                  <a:pt x="7206592" y="54395"/>
                  <a:pt x="7237358" y="49595"/>
                  <a:pt x="7260148" y="52795"/>
                </a:cubicBezTo>
                <a:cubicBezTo>
                  <a:pt x="7285786" y="55995"/>
                  <a:pt x="7303447" y="65594"/>
                  <a:pt x="7326807" y="67194"/>
                </a:cubicBezTo>
                <a:cubicBezTo>
                  <a:pt x="7375234" y="70393"/>
                  <a:pt x="7433917" y="49595"/>
                  <a:pt x="7477217" y="38397"/>
                </a:cubicBezTo>
                <a:cubicBezTo>
                  <a:pt x="7500006" y="31997"/>
                  <a:pt x="7523366" y="17598"/>
                  <a:pt x="7546155" y="11199"/>
                </a:cubicBezTo>
                <a:cubicBezTo>
                  <a:pt x="7587176" y="0"/>
                  <a:pt x="7650986" y="14399"/>
                  <a:pt x="7689159" y="19198"/>
                </a:cubicBezTo>
                <a:cubicBezTo>
                  <a:pt x="7732459" y="23998"/>
                  <a:pt x="7775759" y="22398"/>
                  <a:pt x="7819628" y="22398"/>
                </a:cubicBezTo>
                <a:cubicBezTo>
                  <a:pt x="7857801" y="22398"/>
                  <a:pt x="7893694" y="28797"/>
                  <a:pt x="7929018" y="31997"/>
                </a:cubicBezTo>
                <a:cubicBezTo>
                  <a:pt x="7949528" y="33597"/>
                  <a:pt x="7988270" y="39996"/>
                  <a:pt x="8008211" y="35197"/>
                </a:cubicBezTo>
                <a:cubicBezTo>
                  <a:pt x="8013339" y="33597"/>
                  <a:pt x="8016187" y="30397"/>
                  <a:pt x="8018466" y="28797"/>
                </a:cubicBezTo>
                <a:cubicBezTo>
                  <a:pt x="8031570" y="23998"/>
                  <a:pt x="8036698" y="22398"/>
                  <a:pt x="8052081" y="20798"/>
                </a:cubicBezTo>
                <a:cubicBezTo>
                  <a:pt x="8092532" y="19198"/>
                  <a:pt x="8131274" y="14399"/>
                  <a:pt x="8174574" y="14399"/>
                </a:cubicBezTo>
                <a:cubicBezTo>
                  <a:pt x="8233257" y="14399"/>
                  <a:pt x="8286812" y="28797"/>
                  <a:pt x="8345495" y="28797"/>
                </a:cubicBezTo>
                <a:cubicBezTo>
                  <a:pt x="8363157" y="28797"/>
                  <a:pt x="8388794" y="23998"/>
                  <a:pt x="8409305" y="27198"/>
                </a:cubicBezTo>
                <a:cubicBezTo>
                  <a:pt x="8426967" y="28797"/>
                  <a:pt x="8417281" y="33597"/>
                  <a:pt x="8440071" y="30397"/>
                </a:cubicBezTo>
                <a:cubicBezTo>
                  <a:pt x="8455454" y="28797"/>
                  <a:pt x="8470836" y="23998"/>
                  <a:pt x="8486219" y="22398"/>
                </a:cubicBezTo>
                <a:cubicBezTo>
                  <a:pt x="8529519" y="20798"/>
                  <a:pt x="8580226" y="30397"/>
                  <a:pt x="8624096" y="35197"/>
                </a:cubicBezTo>
                <a:cubicBezTo>
                  <a:pt x="8652013" y="38397"/>
                  <a:pt x="8679930" y="39996"/>
                  <a:pt x="8705568" y="43196"/>
                </a:cubicBezTo>
                <a:cubicBezTo>
                  <a:pt x="8728357" y="46396"/>
                  <a:pt x="8748868" y="54395"/>
                  <a:pt x="8774506" y="55995"/>
                </a:cubicBezTo>
                <a:cubicBezTo>
                  <a:pt x="8795016" y="55995"/>
                  <a:pt x="8812678" y="54395"/>
                  <a:pt x="8833189" y="54395"/>
                </a:cubicBezTo>
                <a:cubicBezTo>
                  <a:pt x="8886744" y="55995"/>
                  <a:pt x="8935171" y="63994"/>
                  <a:pt x="8989296" y="62394"/>
                </a:cubicBezTo>
                <a:cubicBezTo>
                  <a:pt x="9032596" y="60795"/>
                  <a:pt x="9073048" y="49595"/>
                  <a:pt x="9119196" y="47996"/>
                </a:cubicBezTo>
                <a:cubicBezTo>
                  <a:pt x="9149962" y="47996"/>
                  <a:pt x="9175600" y="39996"/>
                  <a:pt x="9201238" y="35197"/>
                </a:cubicBezTo>
                <a:cubicBezTo>
                  <a:pt x="9213772" y="33597"/>
                  <a:pt x="9229155" y="35197"/>
                  <a:pt x="9244538" y="35197"/>
                </a:cubicBezTo>
                <a:cubicBezTo>
                  <a:pt x="9259921" y="33597"/>
                  <a:pt x="9262200" y="30397"/>
                  <a:pt x="9275304" y="28797"/>
                </a:cubicBezTo>
                <a:cubicBezTo>
                  <a:pt x="9369310" y="9599"/>
                  <a:pt x="9474142" y="19198"/>
                  <a:pt x="956643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FACC9A0-76BB-4E54-A0C4-D25C18E33688}"/>
              </a:ext>
            </a:extLst>
          </p:cNvPr>
          <p:cNvSpPr/>
          <p:nvPr/>
        </p:nvSpPr>
        <p:spPr>
          <a:xfrm>
            <a:off x="1026" y="4798398"/>
            <a:ext cx="12190974" cy="1533737"/>
          </a:xfrm>
          <a:custGeom>
            <a:avLst/>
            <a:gdLst>
              <a:gd name="connsiteX0" fmla="*/ 6778155 w 12190974"/>
              <a:gd name="connsiteY0" fmla="*/ 186 h 1533737"/>
              <a:gd name="connsiteX1" fmla="*/ 10834338 w 12190974"/>
              <a:gd name="connsiteY1" fmla="*/ 249902 h 1533737"/>
              <a:gd name="connsiteX2" fmla="*/ 12187437 w 12190974"/>
              <a:gd name="connsiteY2" fmla="*/ 88762 h 1533737"/>
              <a:gd name="connsiteX3" fmla="*/ 12190974 w 12190974"/>
              <a:gd name="connsiteY3" fmla="*/ 87855 h 1533737"/>
              <a:gd name="connsiteX4" fmla="*/ 12190974 w 12190974"/>
              <a:gd name="connsiteY4" fmla="*/ 1533737 h 1533737"/>
              <a:gd name="connsiteX5" fmla="*/ 0 w 12190974"/>
              <a:gd name="connsiteY5" fmla="*/ 1533737 h 1533737"/>
              <a:gd name="connsiteX6" fmla="*/ 2279 w 12190974"/>
              <a:gd name="connsiteY6" fmla="*/ 24237 h 1533737"/>
              <a:gd name="connsiteX7" fmla="*/ 2443965 w 12190974"/>
              <a:gd name="connsiteY7" fmla="*/ 371584 h 1533737"/>
              <a:gd name="connsiteX8" fmla="*/ 6778155 w 12190974"/>
              <a:gd name="connsiteY8" fmla="*/ 186 h 153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0974" h="1533737">
                <a:moveTo>
                  <a:pt x="6778155" y="186"/>
                </a:moveTo>
                <a:cubicBezTo>
                  <a:pt x="7838346" y="-7808"/>
                  <a:pt x="10037344" y="243479"/>
                  <a:pt x="10834338" y="249902"/>
                </a:cubicBezTo>
                <a:cubicBezTo>
                  <a:pt x="11431657" y="254719"/>
                  <a:pt x="11960399" y="144282"/>
                  <a:pt x="12187437" y="88762"/>
                </a:cubicBezTo>
                <a:lnTo>
                  <a:pt x="12190974" y="87855"/>
                </a:lnTo>
                <a:lnTo>
                  <a:pt x="12190974" y="1533737"/>
                </a:lnTo>
                <a:lnTo>
                  <a:pt x="0" y="1533737"/>
                </a:lnTo>
                <a:lnTo>
                  <a:pt x="2279" y="24237"/>
                </a:lnTo>
                <a:cubicBezTo>
                  <a:pt x="2279" y="24237"/>
                  <a:pt x="1272115" y="365161"/>
                  <a:pt x="2443965" y="371584"/>
                </a:cubicBezTo>
                <a:cubicBezTo>
                  <a:pt x="3616384" y="378007"/>
                  <a:pt x="5718535" y="8179"/>
                  <a:pt x="6778155" y="18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ABE8AB6-4005-442F-A806-7DD77FCA7A29}"/>
              </a:ext>
            </a:extLst>
          </p:cNvPr>
          <p:cNvGrpSpPr/>
          <p:nvPr/>
        </p:nvGrpSpPr>
        <p:grpSpPr>
          <a:xfrm>
            <a:off x="4201932" y="2911632"/>
            <a:ext cx="1606070" cy="3206583"/>
            <a:chOff x="4201932" y="2892582"/>
            <a:chExt cx="1606070" cy="3206583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3B7D2D7B-8C63-4F10-ACC1-222D489E6AAB}"/>
                </a:ext>
              </a:extLst>
            </p:cNvPr>
            <p:cNvSpPr/>
            <p:nvPr/>
          </p:nvSpPr>
          <p:spPr>
            <a:xfrm>
              <a:off x="4759247" y="2924427"/>
              <a:ext cx="587571" cy="60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56" y="4876"/>
                  </a:moveTo>
                  <a:lnTo>
                    <a:pt x="19961" y="4819"/>
                  </a:lnTo>
                  <a:lnTo>
                    <a:pt x="17795" y="4252"/>
                  </a:lnTo>
                  <a:lnTo>
                    <a:pt x="19259" y="3912"/>
                  </a:lnTo>
                  <a:lnTo>
                    <a:pt x="18790" y="3855"/>
                  </a:lnTo>
                  <a:cubicBezTo>
                    <a:pt x="19668" y="3798"/>
                    <a:pt x="20546" y="3855"/>
                    <a:pt x="21600" y="4139"/>
                  </a:cubicBezTo>
                  <a:cubicBezTo>
                    <a:pt x="18849" y="2948"/>
                    <a:pt x="16273" y="3175"/>
                    <a:pt x="14049" y="4649"/>
                  </a:cubicBezTo>
                  <a:lnTo>
                    <a:pt x="14225" y="4252"/>
                  </a:lnTo>
                  <a:lnTo>
                    <a:pt x="13112" y="5329"/>
                  </a:lnTo>
                  <a:lnTo>
                    <a:pt x="13171" y="4535"/>
                  </a:lnTo>
                  <a:lnTo>
                    <a:pt x="14400" y="3288"/>
                  </a:lnTo>
                  <a:lnTo>
                    <a:pt x="13171" y="3742"/>
                  </a:lnTo>
                  <a:lnTo>
                    <a:pt x="13171" y="3345"/>
                  </a:lnTo>
                  <a:lnTo>
                    <a:pt x="14927" y="1757"/>
                  </a:lnTo>
                  <a:lnTo>
                    <a:pt x="13171" y="2721"/>
                  </a:lnTo>
                  <a:lnTo>
                    <a:pt x="14166" y="0"/>
                  </a:lnTo>
                  <a:lnTo>
                    <a:pt x="12703" y="2495"/>
                  </a:lnTo>
                  <a:lnTo>
                    <a:pt x="11942" y="1134"/>
                  </a:lnTo>
                  <a:lnTo>
                    <a:pt x="12703" y="3969"/>
                  </a:lnTo>
                  <a:lnTo>
                    <a:pt x="11356" y="2495"/>
                  </a:lnTo>
                  <a:lnTo>
                    <a:pt x="12761" y="5386"/>
                  </a:lnTo>
                  <a:lnTo>
                    <a:pt x="11005" y="4082"/>
                  </a:lnTo>
                  <a:lnTo>
                    <a:pt x="12468" y="5953"/>
                  </a:lnTo>
                  <a:cubicBezTo>
                    <a:pt x="11473" y="6973"/>
                    <a:pt x="10595" y="8334"/>
                    <a:pt x="9776" y="9921"/>
                  </a:cubicBezTo>
                  <a:lnTo>
                    <a:pt x="9132" y="7200"/>
                  </a:lnTo>
                  <a:lnTo>
                    <a:pt x="8722" y="9354"/>
                  </a:lnTo>
                  <a:lnTo>
                    <a:pt x="8078" y="8391"/>
                  </a:lnTo>
                  <a:lnTo>
                    <a:pt x="8429" y="6009"/>
                  </a:lnTo>
                  <a:lnTo>
                    <a:pt x="7376" y="7540"/>
                  </a:lnTo>
                  <a:lnTo>
                    <a:pt x="7083" y="7087"/>
                  </a:lnTo>
                  <a:lnTo>
                    <a:pt x="7785" y="3855"/>
                  </a:lnTo>
                  <a:lnTo>
                    <a:pt x="6556" y="6406"/>
                  </a:lnTo>
                  <a:lnTo>
                    <a:pt x="5385" y="2494"/>
                  </a:lnTo>
                  <a:lnTo>
                    <a:pt x="5854" y="6576"/>
                  </a:lnTo>
                  <a:lnTo>
                    <a:pt x="3805" y="5613"/>
                  </a:lnTo>
                  <a:lnTo>
                    <a:pt x="7083" y="8334"/>
                  </a:lnTo>
                  <a:lnTo>
                    <a:pt x="4273" y="7710"/>
                  </a:lnTo>
                  <a:lnTo>
                    <a:pt x="8371" y="9978"/>
                  </a:lnTo>
                  <a:lnTo>
                    <a:pt x="5268" y="9865"/>
                  </a:lnTo>
                  <a:lnTo>
                    <a:pt x="9307" y="11112"/>
                  </a:lnTo>
                  <a:cubicBezTo>
                    <a:pt x="8663" y="12643"/>
                    <a:pt x="8019" y="14457"/>
                    <a:pt x="7551" y="16441"/>
                  </a:cubicBezTo>
                  <a:lnTo>
                    <a:pt x="6966" y="13946"/>
                  </a:lnTo>
                  <a:lnTo>
                    <a:pt x="6439" y="16724"/>
                  </a:lnTo>
                  <a:lnTo>
                    <a:pt x="5620" y="15477"/>
                  </a:lnTo>
                  <a:lnTo>
                    <a:pt x="6088" y="12416"/>
                  </a:lnTo>
                  <a:lnTo>
                    <a:pt x="4742" y="14343"/>
                  </a:lnTo>
                  <a:lnTo>
                    <a:pt x="4332" y="13776"/>
                  </a:lnTo>
                  <a:lnTo>
                    <a:pt x="5210" y="9638"/>
                  </a:lnTo>
                  <a:lnTo>
                    <a:pt x="3571" y="12926"/>
                  </a:lnTo>
                  <a:lnTo>
                    <a:pt x="2107" y="7880"/>
                  </a:lnTo>
                  <a:lnTo>
                    <a:pt x="2693" y="13096"/>
                  </a:lnTo>
                  <a:lnTo>
                    <a:pt x="0" y="11849"/>
                  </a:lnTo>
                  <a:lnTo>
                    <a:pt x="4215" y="15364"/>
                  </a:lnTo>
                  <a:lnTo>
                    <a:pt x="585" y="14570"/>
                  </a:lnTo>
                  <a:lnTo>
                    <a:pt x="5854" y="17461"/>
                  </a:lnTo>
                  <a:lnTo>
                    <a:pt x="1815" y="17348"/>
                  </a:lnTo>
                  <a:lnTo>
                    <a:pt x="6907" y="18935"/>
                  </a:lnTo>
                  <a:cubicBezTo>
                    <a:pt x="6732" y="19786"/>
                    <a:pt x="6615" y="20636"/>
                    <a:pt x="6498" y="21543"/>
                  </a:cubicBezTo>
                  <a:cubicBezTo>
                    <a:pt x="7844" y="21543"/>
                    <a:pt x="9132" y="21600"/>
                    <a:pt x="10478" y="21600"/>
                  </a:cubicBezTo>
                  <a:cubicBezTo>
                    <a:pt x="10654" y="20013"/>
                    <a:pt x="10829" y="18425"/>
                    <a:pt x="11063" y="16951"/>
                  </a:cubicBezTo>
                  <a:lnTo>
                    <a:pt x="13815" y="17348"/>
                  </a:lnTo>
                  <a:lnTo>
                    <a:pt x="11883" y="16214"/>
                  </a:lnTo>
                  <a:lnTo>
                    <a:pt x="13054" y="15987"/>
                  </a:lnTo>
                  <a:lnTo>
                    <a:pt x="15219" y="17178"/>
                  </a:lnTo>
                  <a:lnTo>
                    <a:pt x="14166" y="15704"/>
                  </a:lnTo>
                  <a:lnTo>
                    <a:pt x="14693" y="15591"/>
                  </a:lnTo>
                  <a:lnTo>
                    <a:pt x="17502" y="17405"/>
                  </a:lnTo>
                  <a:lnTo>
                    <a:pt x="15512" y="15364"/>
                  </a:lnTo>
                  <a:lnTo>
                    <a:pt x="19727" y="15761"/>
                  </a:lnTo>
                  <a:lnTo>
                    <a:pt x="15629" y="14683"/>
                  </a:lnTo>
                  <a:lnTo>
                    <a:pt x="17327" y="13153"/>
                  </a:lnTo>
                  <a:lnTo>
                    <a:pt x="13522" y="15137"/>
                  </a:lnTo>
                  <a:lnTo>
                    <a:pt x="15161" y="12813"/>
                  </a:lnTo>
                  <a:lnTo>
                    <a:pt x="11532" y="15704"/>
                  </a:lnTo>
                  <a:lnTo>
                    <a:pt x="12761" y="12926"/>
                  </a:lnTo>
                  <a:lnTo>
                    <a:pt x="11532" y="14400"/>
                  </a:lnTo>
                  <a:cubicBezTo>
                    <a:pt x="12000" y="12019"/>
                    <a:pt x="12585" y="9921"/>
                    <a:pt x="13463" y="8220"/>
                  </a:cubicBezTo>
                  <a:lnTo>
                    <a:pt x="15512" y="9694"/>
                  </a:lnTo>
                  <a:lnTo>
                    <a:pt x="14575" y="8164"/>
                  </a:lnTo>
                  <a:lnTo>
                    <a:pt x="15454" y="8447"/>
                  </a:lnTo>
                  <a:lnTo>
                    <a:pt x="16507" y="10091"/>
                  </a:lnTo>
                  <a:lnTo>
                    <a:pt x="16332" y="8617"/>
                  </a:lnTo>
                  <a:lnTo>
                    <a:pt x="16741" y="8731"/>
                  </a:lnTo>
                  <a:lnTo>
                    <a:pt x="18029" y="11055"/>
                  </a:lnTo>
                  <a:lnTo>
                    <a:pt x="17444" y="8844"/>
                  </a:lnTo>
                  <a:lnTo>
                    <a:pt x="20253" y="10658"/>
                  </a:lnTo>
                  <a:lnTo>
                    <a:pt x="17795" y="8390"/>
                  </a:lnTo>
                  <a:lnTo>
                    <a:pt x="19610" y="7937"/>
                  </a:lnTo>
                  <a:lnTo>
                    <a:pt x="16156" y="7937"/>
                  </a:lnTo>
                  <a:lnTo>
                    <a:pt x="18205" y="6860"/>
                  </a:lnTo>
                  <a:lnTo>
                    <a:pt x="14517" y="7540"/>
                  </a:lnTo>
                  <a:lnTo>
                    <a:pt x="16507" y="6009"/>
                  </a:lnTo>
                  <a:lnTo>
                    <a:pt x="14107" y="6973"/>
                  </a:lnTo>
                  <a:cubicBezTo>
                    <a:pt x="14927" y="5612"/>
                    <a:pt x="15980" y="4649"/>
                    <a:pt x="17268" y="4138"/>
                  </a:cubicBezTo>
                  <a:lnTo>
                    <a:pt x="17970" y="5442"/>
                  </a:lnTo>
                  <a:lnTo>
                    <a:pt x="17912" y="4365"/>
                  </a:lnTo>
                  <a:lnTo>
                    <a:pt x="18322" y="4762"/>
                  </a:lnTo>
                  <a:lnTo>
                    <a:pt x="18439" y="5896"/>
                  </a:lnTo>
                  <a:lnTo>
                    <a:pt x="18731" y="5046"/>
                  </a:lnTo>
                  <a:lnTo>
                    <a:pt x="18907" y="5216"/>
                  </a:lnTo>
                  <a:lnTo>
                    <a:pt x="18966" y="6803"/>
                  </a:lnTo>
                  <a:lnTo>
                    <a:pt x="19258" y="5442"/>
                  </a:lnTo>
                  <a:lnTo>
                    <a:pt x="20253" y="7143"/>
                  </a:lnTo>
                  <a:lnTo>
                    <a:pt x="19551" y="5272"/>
                  </a:lnTo>
                  <a:lnTo>
                    <a:pt x="20663" y="5499"/>
                  </a:lnTo>
                  <a:lnTo>
                    <a:pt x="18556" y="487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2189BFBA-86B8-4CC2-B7B1-5F8A26E1AED6}"/>
                </a:ext>
              </a:extLst>
            </p:cNvPr>
            <p:cNvSpPr/>
            <p:nvPr/>
          </p:nvSpPr>
          <p:spPr>
            <a:xfrm>
              <a:off x="4536320" y="2892582"/>
              <a:ext cx="673560" cy="668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770" y="14657"/>
                  </a:moveTo>
                  <a:lnTo>
                    <a:pt x="21600" y="10800"/>
                  </a:lnTo>
                  <a:lnTo>
                    <a:pt x="19098" y="12291"/>
                  </a:lnTo>
                  <a:lnTo>
                    <a:pt x="19200" y="6943"/>
                  </a:lnTo>
                  <a:lnTo>
                    <a:pt x="18179" y="12137"/>
                  </a:lnTo>
                  <a:lnTo>
                    <a:pt x="16340" y="8949"/>
                  </a:lnTo>
                  <a:lnTo>
                    <a:pt x="17566" y="13063"/>
                  </a:lnTo>
                  <a:lnTo>
                    <a:pt x="17208" y="13680"/>
                  </a:lnTo>
                  <a:lnTo>
                    <a:pt x="15728" y="11829"/>
                  </a:lnTo>
                  <a:lnTo>
                    <a:pt x="16443" y="14914"/>
                  </a:lnTo>
                  <a:lnTo>
                    <a:pt x="15779" y="16251"/>
                  </a:lnTo>
                  <a:lnTo>
                    <a:pt x="15064" y="13526"/>
                  </a:lnTo>
                  <a:lnTo>
                    <a:pt x="14706" y="16046"/>
                  </a:lnTo>
                  <a:cubicBezTo>
                    <a:pt x="14043" y="14091"/>
                    <a:pt x="13328" y="12291"/>
                    <a:pt x="12562" y="10800"/>
                  </a:cubicBezTo>
                  <a:lnTo>
                    <a:pt x="16392" y="9206"/>
                  </a:lnTo>
                  <a:lnTo>
                    <a:pt x="13379" y="9566"/>
                  </a:lnTo>
                  <a:lnTo>
                    <a:pt x="17158" y="6943"/>
                  </a:lnTo>
                  <a:lnTo>
                    <a:pt x="14451" y="7817"/>
                  </a:lnTo>
                  <a:lnTo>
                    <a:pt x="17413" y="4834"/>
                  </a:lnTo>
                  <a:lnTo>
                    <a:pt x="15472" y="5966"/>
                  </a:lnTo>
                  <a:lnTo>
                    <a:pt x="15574" y="1851"/>
                  </a:lnTo>
                  <a:lnTo>
                    <a:pt x="14809" y="5914"/>
                  </a:lnTo>
                  <a:lnTo>
                    <a:pt x="13379" y="3446"/>
                  </a:lnTo>
                  <a:lnTo>
                    <a:pt x="14349" y="6634"/>
                  </a:lnTo>
                  <a:lnTo>
                    <a:pt x="14094" y="7097"/>
                  </a:lnTo>
                  <a:lnTo>
                    <a:pt x="12970" y="5657"/>
                  </a:lnTo>
                  <a:lnTo>
                    <a:pt x="13532" y="8023"/>
                  </a:lnTo>
                  <a:lnTo>
                    <a:pt x="13021" y="9052"/>
                  </a:lnTo>
                  <a:lnTo>
                    <a:pt x="12460" y="6943"/>
                  </a:lnTo>
                  <a:lnTo>
                    <a:pt x="12051" y="9720"/>
                  </a:lnTo>
                  <a:cubicBezTo>
                    <a:pt x="11132" y="8177"/>
                    <a:pt x="10162" y="6892"/>
                    <a:pt x="9140" y="5914"/>
                  </a:cubicBezTo>
                  <a:lnTo>
                    <a:pt x="10417" y="3909"/>
                  </a:lnTo>
                  <a:lnTo>
                    <a:pt x="8834" y="5349"/>
                  </a:lnTo>
                  <a:lnTo>
                    <a:pt x="9957" y="2314"/>
                  </a:lnTo>
                  <a:lnTo>
                    <a:pt x="8732" y="3909"/>
                  </a:lnTo>
                  <a:lnTo>
                    <a:pt x="9243" y="977"/>
                  </a:lnTo>
                  <a:lnTo>
                    <a:pt x="8579" y="2417"/>
                  </a:lnTo>
                  <a:lnTo>
                    <a:pt x="6996" y="0"/>
                  </a:lnTo>
                  <a:lnTo>
                    <a:pt x="8170" y="2623"/>
                  </a:lnTo>
                  <a:lnTo>
                    <a:pt x="6383" y="1800"/>
                  </a:lnTo>
                  <a:lnTo>
                    <a:pt x="8170" y="3240"/>
                  </a:lnTo>
                  <a:lnTo>
                    <a:pt x="8221" y="3600"/>
                  </a:lnTo>
                  <a:lnTo>
                    <a:pt x="6996" y="3240"/>
                  </a:lnTo>
                  <a:lnTo>
                    <a:pt x="8272" y="4371"/>
                  </a:lnTo>
                  <a:lnTo>
                    <a:pt x="8374" y="5194"/>
                  </a:lnTo>
                  <a:lnTo>
                    <a:pt x="7200" y="4217"/>
                  </a:lnTo>
                  <a:lnTo>
                    <a:pt x="7404" y="4629"/>
                  </a:lnTo>
                  <a:cubicBezTo>
                    <a:pt x="5106" y="3291"/>
                    <a:pt x="2604" y="3291"/>
                    <a:pt x="0" y="4731"/>
                  </a:cubicBezTo>
                  <a:cubicBezTo>
                    <a:pt x="970" y="4371"/>
                    <a:pt x="1889" y="4217"/>
                    <a:pt x="2706" y="4217"/>
                  </a:cubicBezTo>
                  <a:lnTo>
                    <a:pt x="2247" y="4269"/>
                  </a:lnTo>
                  <a:lnTo>
                    <a:pt x="3677" y="4474"/>
                  </a:lnTo>
                  <a:lnTo>
                    <a:pt x="1583" y="5246"/>
                  </a:lnTo>
                  <a:lnTo>
                    <a:pt x="2962" y="5194"/>
                  </a:lnTo>
                  <a:lnTo>
                    <a:pt x="1226" y="6223"/>
                  </a:lnTo>
                  <a:lnTo>
                    <a:pt x="2247" y="5914"/>
                  </a:lnTo>
                  <a:lnTo>
                    <a:pt x="1736" y="7817"/>
                  </a:lnTo>
                  <a:lnTo>
                    <a:pt x="2604" y="6017"/>
                  </a:lnTo>
                  <a:lnTo>
                    <a:pt x="2962" y="7354"/>
                  </a:lnTo>
                  <a:lnTo>
                    <a:pt x="2911" y="5760"/>
                  </a:lnTo>
                  <a:lnTo>
                    <a:pt x="3115" y="5554"/>
                  </a:lnTo>
                  <a:lnTo>
                    <a:pt x="3472" y="6377"/>
                  </a:lnTo>
                  <a:lnTo>
                    <a:pt x="3472" y="5194"/>
                  </a:lnTo>
                  <a:lnTo>
                    <a:pt x="3830" y="4783"/>
                  </a:lnTo>
                  <a:lnTo>
                    <a:pt x="3830" y="5863"/>
                  </a:lnTo>
                  <a:lnTo>
                    <a:pt x="4391" y="4526"/>
                  </a:lnTo>
                  <a:cubicBezTo>
                    <a:pt x="5668" y="4937"/>
                    <a:pt x="6740" y="5863"/>
                    <a:pt x="7659" y="7149"/>
                  </a:cubicBezTo>
                  <a:lnTo>
                    <a:pt x="5259" y="6377"/>
                  </a:lnTo>
                  <a:lnTo>
                    <a:pt x="7302" y="7766"/>
                  </a:lnTo>
                  <a:lnTo>
                    <a:pt x="3676" y="7354"/>
                  </a:lnTo>
                  <a:lnTo>
                    <a:pt x="5770" y="8229"/>
                  </a:lnTo>
                  <a:lnTo>
                    <a:pt x="2400" y="8537"/>
                  </a:lnTo>
                  <a:lnTo>
                    <a:pt x="4187" y="8846"/>
                  </a:lnTo>
                  <a:lnTo>
                    <a:pt x="1991" y="11314"/>
                  </a:lnTo>
                  <a:lnTo>
                    <a:pt x="4544" y="9257"/>
                  </a:lnTo>
                  <a:lnTo>
                    <a:pt x="4136" y="11520"/>
                  </a:lnTo>
                  <a:lnTo>
                    <a:pt x="5208" y="9103"/>
                  </a:lnTo>
                  <a:lnTo>
                    <a:pt x="5617" y="8949"/>
                  </a:lnTo>
                  <a:lnTo>
                    <a:pt x="5566" y="10440"/>
                  </a:lnTo>
                  <a:lnTo>
                    <a:pt x="6434" y="8691"/>
                  </a:lnTo>
                  <a:lnTo>
                    <a:pt x="7302" y="8331"/>
                  </a:lnTo>
                  <a:lnTo>
                    <a:pt x="6536" y="9926"/>
                  </a:lnTo>
                  <a:lnTo>
                    <a:pt x="8374" y="8280"/>
                  </a:lnTo>
                  <a:cubicBezTo>
                    <a:pt x="9344" y="9926"/>
                    <a:pt x="10110" y="12034"/>
                    <a:pt x="10723" y="14400"/>
                  </a:cubicBezTo>
                  <a:lnTo>
                    <a:pt x="9396" y="13011"/>
                  </a:lnTo>
                  <a:lnTo>
                    <a:pt x="10825" y="15737"/>
                  </a:lnTo>
                  <a:lnTo>
                    <a:pt x="7047" y="13166"/>
                  </a:lnTo>
                  <a:lnTo>
                    <a:pt x="8834" y="15377"/>
                  </a:lnTo>
                  <a:lnTo>
                    <a:pt x="5004" y="13680"/>
                  </a:lnTo>
                  <a:lnTo>
                    <a:pt x="6791" y="15069"/>
                  </a:lnTo>
                  <a:lnTo>
                    <a:pt x="2910" y="16457"/>
                  </a:lnTo>
                  <a:lnTo>
                    <a:pt x="6944" y="15737"/>
                  </a:lnTo>
                  <a:lnTo>
                    <a:pt x="5157" y="17949"/>
                  </a:lnTo>
                  <a:lnTo>
                    <a:pt x="7761" y="15891"/>
                  </a:lnTo>
                  <a:lnTo>
                    <a:pt x="8272" y="15994"/>
                  </a:lnTo>
                  <a:lnTo>
                    <a:pt x="7353" y="17589"/>
                  </a:lnTo>
                  <a:lnTo>
                    <a:pt x="9344" y="16200"/>
                  </a:lnTo>
                  <a:lnTo>
                    <a:pt x="10468" y="16303"/>
                  </a:lnTo>
                  <a:lnTo>
                    <a:pt x="8681" y="17589"/>
                  </a:lnTo>
                  <a:lnTo>
                    <a:pt x="11336" y="16971"/>
                  </a:lnTo>
                  <a:cubicBezTo>
                    <a:pt x="11693" y="18463"/>
                    <a:pt x="12000" y="20006"/>
                    <a:pt x="12255" y="21600"/>
                  </a:cubicBezTo>
                  <a:cubicBezTo>
                    <a:pt x="13532" y="21497"/>
                    <a:pt x="14808" y="21343"/>
                    <a:pt x="16136" y="21240"/>
                  </a:cubicBezTo>
                  <a:cubicBezTo>
                    <a:pt x="15932" y="20366"/>
                    <a:pt x="15727" y="19491"/>
                    <a:pt x="15472" y="18669"/>
                  </a:cubicBezTo>
                  <a:lnTo>
                    <a:pt x="20272" y="16663"/>
                  </a:lnTo>
                  <a:lnTo>
                    <a:pt x="16391" y="17126"/>
                  </a:lnTo>
                  <a:lnTo>
                    <a:pt x="21242" y="13783"/>
                  </a:lnTo>
                  <a:lnTo>
                    <a:pt x="17770" y="14657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D097827D-E35D-4CB9-95A5-073CF9907C09}"/>
                </a:ext>
              </a:extLst>
            </p:cNvPr>
            <p:cNvSpPr/>
            <p:nvPr/>
          </p:nvSpPr>
          <p:spPr>
            <a:xfrm>
              <a:off x="4201932" y="3497665"/>
              <a:ext cx="1606070" cy="2601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0" h="21157" extrusionOk="0">
                  <a:moveTo>
                    <a:pt x="12686" y="20470"/>
                  </a:moveTo>
                  <a:lnTo>
                    <a:pt x="20203" y="3868"/>
                  </a:lnTo>
                  <a:cubicBezTo>
                    <a:pt x="20930" y="2275"/>
                    <a:pt x="19354" y="631"/>
                    <a:pt x="16808" y="333"/>
                  </a:cubicBezTo>
                  <a:cubicBezTo>
                    <a:pt x="12302" y="-198"/>
                    <a:pt x="7857" y="-94"/>
                    <a:pt x="3432" y="644"/>
                  </a:cubicBezTo>
                  <a:cubicBezTo>
                    <a:pt x="805" y="1084"/>
                    <a:pt x="-670" y="2897"/>
                    <a:pt x="300" y="4516"/>
                  </a:cubicBezTo>
                  <a:lnTo>
                    <a:pt x="9857" y="20521"/>
                  </a:lnTo>
                  <a:cubicBezTo>
                    <a:pt x="10383" y="21402"/>
                    <a:pt x="12302" y="21350"/>
                    <a:pt x="12686" y="2047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C7F4B057-45AB-430D-B712-DB1875FF85AE}"/>
                </a:ext>
              </a:extLst>
            </p:cNvPr>
            <p:cNvSpPr/>
            <p:nvPr/>
          </p:nvSpPr>
          <p:spPr>
            <a:xfrm>
              <a:off x="4202675" y="3513589"/>
              <a:ext cx="1077128" cy="2480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474" extrusionOk="0">
                  <a:moveTo>
                    <a:pt x="20637" y="67"/>
                  </a:moveTo>
                  <a:cubicBezTo>
                    <a:pt x="15329" y="-126"/>
                    <a:pt x="10081" y="95"/>
                    <a:pt x="4864" y="742"/>
                  </a:cubicBezTo>
                  <a:cubicBezTo>
                    <a:pt x="1112" y="1197"/>
                    <a:pt x="-963" y="3031"/>
                    <a:pt x="440" y="4685"/>
                  </a:cubicBezTo>
                  <a:lnTo>
                    <a:pt x="440" y="4685"/>
                  </a:lnTo>
                  <a:lnTo>
                    <a:pt x="1569" y="6008"/>
                  </a:lnTo>
                  <a:lnTo>
                    <a:pt x="5535" y="10708"/>
                  </a:lnTo>
                  <a:lnTo>
                    <a:pt x="5535" y="10708"/>
                  </a:lnTo>
                  <a:lnTo>
                    <a:pt x="9440" y="15340"/>
                  </a:lnTo>
                  <a:lnTo>
                    <a:pt x="9654" y="15574"/>
                  </a:lnTo>
                  <a:lnTo>
                    <a:pt x="14657" y="21474"/>
                  </a:lnTo>
                  <a:lnTo>
                    <a:pt x="11210" y="15409"/>
                  </a:lnTo>
                  <a:cubicBezTo>
                    <a:pt x="13162" y="15202"/>
                    <a:pt x="15145" y="15009"/>
                    <a:pt x="17128" y="14858"/>
                  </a:cubicBezTo>
                  <a:cubicBezTo>
                    <a:pt x="15023" y="14858"/>
                    <a:pt x="12949" y="14885"/>
                    <a:pt x="10905" y="14940"/>
                  </a:cubicBezTo>
                  <a:lnTo>
                    <a:pt x="7915" y="10433"/>
                  </a:lnTo>
                  <a:cubicBezTo>
                    <a:pt x="10234" y="10171"/>
                    <a:pt x="12583" y="9937"/>
                    <a:pt x="14993" y="9757"/>
                  </a:cubicBezTo>
                  <a:cubicBezTo>
                    <a:pt x="12491" y="9757"/>
                    <a:pt x="10020" y="9799"/>
                    <a:pt x="7549" y="9881"/>
                  </a:cubicBezTo>
                  <a:lnTo>
                    <a:pt x="4742" y="5691"/>
                  </a:lnTo>
                  <a:cubicBezTo>
                    <a:pt x="9105" y="5264"/>
                    <a:pt x="13620" y="4988"/>
                    <a:pt x="18288" y="4850"/>
                  </a:cubicBezTo>
                  <a:cubicBezTo>
                    <a:pt x="13437" y="4616"/>
                    <a:pt x="8708" y="4533"/>
                    <a:pt x="4040" y="4616"/>
                  </a:cubicBezTo>
                  <a:lnTo>
                    <a:pt x="2759" y="2700"/>
                  </a:lnTo>
                  <a:cubicBezTo>
                    <a:pt x="8098" y="1239"/>
                    <a:pt x="14108" y="398"/>
                    <a:pt x="20637" y="67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C273B44-E283-424B-93AD-AB277B168F10}"/>
                </a:ext>
              </a:extLst>
            </p:cNvPr>
            <p:cNvSpPr/>
            <p:nvPr/>
          </p:nvSpPr>
          <p:spPr>
            <a:xfrm>
              <a:off x="4377088" y="3647373"/>
              <a:ext cx="1425132" cy="2132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extrusionOk="0">
                  <a:moveTo>
                    <a:pt x="9412" y="8273"/>
                  </a:moveTo>
                  <a:cubicBezTo>
                    <a:pt x="6806" y="8416"/>
                    <a:pt x="4223" y="8781"/>
                    <a:pt x="1641" y="9385"/>
                  </a:cubicBezTo>
                  <a:cubicBezTo>
                    <a:pt x="3765" y="7987"/>
                    <a:pt x="6347" y="7589"/>
                    <a:pt x="9412" y="8273"/>
                  </a:cubicBezTo>
                  <a:close/>
                  <a:moveTo>
                    <a:pt x="7433" y="20893"/>
                  </a:moveTo>
                  <a:lnTo>
                    <a:pt x="7675" y="21290"/>
                  </a:lnTo>
                  <a:cubicBezTo>
                    <a:pt x="8833" y="21099"/>
                    <a:pt x="10016" y="20972"/>
                    <a:pt x="11174" y="20909"/>
                  </a:cubicBezTo>
                  <a:cubicBezTo>
                    <a:pt x="9798" y="20591"/>
                    <a:pt x="8543" y="20591"/>
                    <a:pt x="7433" y="20893"/>
                  </a:cubicBezTo>
                  <a:close/>
                  <a:moveTo>
                    <a:pt x="4803" y="14265"/>
                  </a:moveTo>
                  <a:cubicBezTo>
                    <a:pt x="6637" y="13836"/>
                    <a:pt x="8471" y="13581"/>
                    <a:pt x="10329" y="13470"/>
                  </a:cubicBezTo>
                  <a:cubicBezTo>
                    <a:pt x="8133" y="12977"/>
                    <a:pt x="6299" y="13248"/>
                    <a:pt x="4803" y="14265"/>
                  </a:cubicBezTo>
                  <a:close/>
                  <a:moveTo>
                    <a:pt x="0" y="4029"/>
                  </a:moveTo>
                  <a:cubicBezTo>
                    <a:pt x="2365" y="3473"/>
                    <a:pt x="4754" y="3139"/>
                    <a:pt x="7144" y="3012"/>
                  </a:cubicBezTo>
                  <a:cubicBezTo>
                    <a:pt x="4344" y="2376"/>
                    <a:pt x="1955" y="2726"/>
                    <a:pt x="0" y="4029"/>
                  </a:cubicBezTo>
                  <a:close/>
                  <a:moveTo>
                    <a:pt x="15832" y="962"/>
                  </a:moveTo>
                  <a:cubicBezTo>
                    <a:pt x="12839" y="-262"/>
                    <a:pt x="9798" y="-310"/>
                    <a:pt x="6709" y="771"/>
                  </a:cubicBezTo>
                  <a:cubicBezTo>
                    <a:pt x="9871" y="596"/>
                    <a:pt x="12912" y="675"/>
                    <a:pt x="15832" y="962"/>
                  </a:cubicBezTo>
                  <a:close/>
                  <a:moveTo>
                    <a:pt x="9026" y="6365"/>
                  </a:moveTo>
                  <a:cubicBezTo>
                    <a:pt x="12188" y="6175"/>
                    <a:pt x="15204" y="6270"/>
                    <a:pt x="18149" y="6556"/>
                  </a:cubicBezTo>
                  <a:cubicBezTo>
                    <a:pt x="15180" y="5348"/>
                    <a:pt x="12139" y="5285"/>
                    <a:pt x="9026" y="6365"/>
                  </a:cubicBezTo>
                  <a:close/>
                  <a:moveTo>
                    <a:pt x="16725" y="2821"/>
                  </a:moveTo>
                  <a:cubicBezTo>
                    <a:pt x="18342" y="2901"/>
                    <a:pt x="19790" y="3155"/>
                    <a:pt x="21238" y="3679"/>
                  </a:cubicBezTo>
                  <a:lnTo>
                    <a:pt x="21600" y="2837"/>
                  </a:lnTo>
                  <a:cubicBezTo>
                    <a:pt x="20104" y="2471"/>
                    <a:pt x="18511" y="2440"/>
                    <a:pt x="16725" y="2821"/>
                  </a:cubicBezTo>
                  <a:close/>
                  <a:moveTo>
                    <a:pt x="8447" y="17237"/>
                  </a:moveTo>
                  <a:cubicBezTo>
                    <a:pt x="10378" y="17110"/>
                    <a:pt x="12260" y="17142"/>
                    <a:pt x="14094" y="17332"/>
                  </a:cubicBezTo>
                  <a:cubicBezTo>
                    <a:pt x="12164" y="16522"/>
                    <a:pt x="10281" y="16506"/>
                    <a:pt x="8447" y="17237"/>
                  </a:cubicBezTo>
                  <a:close/>
                  <a:moveTo>
                    <a:pt x="13129" y="10975"/>
                  </a:moveTo>
                  <a:cubicBezTo>
                    <a:pt x="14746" y="11054"/>
                    <a:pt x="16194" y="11309"/>
                    <a:pt x="17642" y="11833"/>
                  </a:cubicBezTo>
                  <a:lnTo>
                    <a:pt x="18004" y="10991"/>
                  </a:lnTo>
                  <a:cubicBezTo>
                    <a:pt x="16508" y="10609"/>
                    <a:pt x="14915" y="10577"/>
                    <a:pt x="13129" y="109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42944BA-762A-4411-96A3-8C79728BD3E8}"/>
              </a:ext>
            </a:extLst>
          </p:cNvPr>
          <p:cNvGrpSpPr/>
          <p:nvPr/>
        </p:nvGrpSpPr>
        <p:grpSpPr>
          <a:xfrm>
            <a:off x="5682796" y="570913"/>
            <a:ext cx="2890074" cy="3930253"/>
            <a:chOff x="5682796" y="551863"/>
            <a:chExt cx="2890074" cy="3930253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E620AFE7-6E39-41C8-8FD3-2A2D5092D3B0}"/>
                </a:ext>
              </a:extLst>
            </p:cNvPr>
            <p:cNvSpPr/>
            <p:nvPr/>
          </p:nvSpPr>
          <p:spPr>
            <a:xfrm>
              <a:off x="6478958" y="679249"/>
              <a:ext cx="2093912" cy="2882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94" y="4690"/>
                  </a:moveTo>
                  <a:lnTo>
                    <a:pt x="19990" y="4654"/>
                  </a:lnTo>
                  <a:lnTo>
                    <a:pt x="17822" y="4069"/>
                  </a:lnTo>
                  <a:lnTo>
                    <a:pt x="19284" y="3759"/>
                  </a:lnTo>
                  <a:lnTo>
                    <a:pt x="18808" y="3735"/>
                  </a:lnTo>
                  <a:cubicBezTo>
                    <a:pt x="19645" y="3664"/>
                    <a:pt x="20582" y="3747"/>
                    <a:pt x="21600" y="4022"/>
                  </a:cubicBezTo>
                  <a:cubicBezTo>
                    <a:pt x="18873" y="2840"/>
                    <a:pt x="16311" y="3043"/>
                    <a:pt x="14077" y="4547"/>
                  </a:cubicBezTo>
                  <a:lnTo>
                    <a:pt x="14241" y="4141"/>
                  </a:lnTo>
                  <a:lnTo>
                    <a:pt x="13124" y="5215"/>
                  </a:lnTo>
                  <a:lnTo>
                    <a:pt x="13174" y="4415"/>
                  </a:lnTo>
                  <a:lnTo>
                    <a:pt x="14373" y="3198"/>
                  </a:lnTo>
                  <a:lnTo>
                    <a:pt x="13157" y="3652"/>
                  </a:lnTo>
                  <a:lnTo>
                    <a:pt x="13157" y="3282"/>
                  </a:lnTo>
                  <a:lnTo>
                    <a:pt x="14882" y="1718"/>
                  </a:lnTo>
                  <a:lnTo>
                    <a:pt x="13108" y="2697"/>
                  </a:lnTo>
                  <a:lnTo>
                    <a:pt x="14077" y="0"/>
                  </a:lnTo>
                  <a:lnTo>
                    <a:pt x="12648" y="2494"/>
                  </a:lnTo>
                  <a:lnTo>
                    <a:pt x="11876" y="1134"/>
                  </a:lnTo>
                  <a:lnTo>
                    <a:pt x="12615" y="3962"/>
                  </a:lnTo>
                  <a:lnTo>
                    <a:pt x="11252" y="2506"/>
                  </a:lnTo>
                  <a:lnTo>
                    <a:pt x="12631" y="5382"/>
                  </a:lnTo>
                  <a:lnTo>
                    <a:pt x="10890" y="4105"/>
                  </a:lnTo>
                  <a:lnTo>
                    <a:pt x="12352" y="5991"/>
                  </a:lnTo>
                  <a:cubicBezTo>
                    <a:pt x="11383" y="7029"/>
                    <a:pt x="10480" y="8366"/>
                    <a:pt x="9691" y="9977"/>
                  </a:cubicBezTo>
                  <a:lnTo>
                    <a:pt x="9067" y="7268"/>
                  </a:lnTo>
                  <a:lnTo>
                    <a:pt x="8673" y="9416"/>
                  </a:lnTo>
                  <a:lnTo>
                    <a:pt x="8049" y="8449"/>
                  </a:lnTo>
                  <a:lnTo>
                    <a:pt x="8426" y="6062"/>
                  </a:lnTo>
                  <a:lnTo>
                    <a:pt x="7392" y="7566"/>
                  </a:lnTo>
                  <a:lnTo>
                    <a:pt x="7080" y="7124"/>
                  </a:lnTo>
                  <a:lnTo>
                    <a:pt x="7769" y="3926"/>
                  </a:lnTo>
                  <a:lnTo>
                    <a:pt x="6521" y="6480"/>
                  </a:lnTo>
                  <a:lnTo>
                    <a:pt x="5371" y="2566"/>
                  </a:lnTo>
                  <a:lnTo>
                    <a:pt x="5815" y="6623"/>
                  </a:lnTo>
                  <a:lnTo>
                    <a:pt x="3745" y="5657"/>
                  </a:lnTo>
                  <a:lnTo>
                    <a:pt x="6997" y="8366"/>
                  </a:lnTo>
                  <a:lnTo>
                    <a:pt x="4172" y="7745"/>
                  </a:lnTo>
                  <a:lnTo>
                    <a:pt x="8229" y="10000"/>
                  </a:lnTo>
                  <a:lnTo>
                    <a:pt x="5125" y="9905"/>
                  </a:lnTo>
                  <a:lnTo>
                    <a:pt x="9133" y="11158"/>
                  </a:lnTo>
                  <a:cubicBezTo>
                    <a:pt x="8459" y="12709"/>
                    <a:pt x="7884" y="14499"/>
                    <a:pt x="7392" y="16492"/>
                  </a:cubicBezTo>
                  <a:lnTo>
                    <a:pt x="6817" y="14022"/>
                  </a:lnTo>
                  <a:lnTo>
                    <a:pt x="6324" y="16791"/>
                  </a:lnTo>
                  <a:lnTo>
                    <a:pt x="5519" y="15538"/>
                  </a:lnTo>
                  <a:lnTo>
                    <a:pt x="6012" y="12459"/>
                  </a:lnTo>
                  <a:lnTo>
                    <a:pt x="4665" y="14392"/>
                  </a:lnTo>
                  <a:lnTo>
                    <a:pt x="4271" y="13819"/>
                  </a:lnTo>
                  <a:lnTo>
                    <a:pt x="5174" y="9690"/>
                  </a:lnTo>
                  <a:lnTo>
                    <a:pt x="3564" y="12984"/>
                  </a:lnTo>
                  <a:lnTo>
                    <a:pt x="2086" y="7936"/>
                  </a:lnTo>
                  <a:lnTo>
                    <a:pt x="2661" y="13163"/>
                  </a:lnTo>
                  <a:lnTo>
                    <a:pt x="0" y="11910"/>
                  </a:lnTo>
                  <a:lnTo>
                    <a:pt x="4205" y="15394"/>
                  </a:lnTo>
                  <a:lnTo>
                    <a:pt x="575" y="14595"/>
                  </a:lnTo>
                  <a:lnTo>
                    <a:pt x="5798" y="17495"/>
                  </a:lnTo>
                  <a:lnTo>
                    <a:pt x="1790" y="17364"/>
                  </a:lnTo>
                  <a:lnTo>
                    <a:pt x="6866" y="18951"/>
                  </a:lnTo>
                  <a:cubicBezTo>
                    <a:pt x="6702" y="19786"/>
                    <a:pt x="6554" y="20657"/>
                    <a:pt x="6439" y="21552"/>
                  </a:cubicBezTo>
                  <a:cubicBezTo>
                    <a:pt x="7753" y="21564"/>
                    <a:pt x="9083" y="21576"/>
                    <a:pt x="10398" y="21600"/>
                  </a:cubicBezTo>
                  <a:cubicBezTo>
                    <a:pt x="10562" y="20013"/>
                    <a:pt x="10726" y="18461"/>
                    <a:pt x="10956" y="16982"/>
                  </a:cubicBezTo>
                  <a:lnTo>
                    <a:pt x="13716" y="17375"/>
                  </a:lnTo>
                  <a:lnTo>
                    <a:pt x="11810" y="16242"/>
                  </a:lnTo>
                  <a:lnTo>
                    <a:pt x="12960" y="16027"/>
                  </a:lnTo>
                  <a:lnTo>
                    <a:pt x="15112" y="17232"/>
                  </a:lnTo>
                  <a:lnTo>
                    <a:pt x="14044" y="15741"/>
                  </a:lnTo>
                  <a:lnTo>
                    <a:pt x="14586" y="15621"/>
                  </a:lnTo>
                  <a:lnTo>
                    <a:pt x="17395" y="17411"/>
                  </a:lnTo>
                  <a:lnTo>
                    <a:pt x="15407" y="15359"/>
                  </a:lnTo>
                  <a:lnTo>
                    <a:pt x="19580" y="15741"/>
                  </a:lnTo>
                  <a:lnTo>
                    <a:pt x="15539" y="14678"/>
                  </a:lnTo>
                  <a:lnTo>
                    <a:pt x="17214" y="13163"/>
                  </a:lnTo>
                  <a:lnTo>
                    <a:pt x="13436" y="15144"/>
                  </a:lnTo>
                  <a:lnTo>
                    <a:pt x="15046" y="12805"/>
                  </a:lnTo>
                  <a:lnTo>
                    <a:pt x="11432" y="15669"/>
                  </a:lnTo>
                  <a:lnTo>
                    <a:pt x="12648" y="12888"/>
                  </a:lnTo>
                  <a:lnTo>
                    <a:pt x="11416" y="14356"/>
                  </a:lnTo>
                  <a:cubicBezTo>
                    <a:pt x="11876" y="11981"/>
                    <a:pt x="12484" y="9869"/>
                    <a:pt x="13305" y="8163"/>
                  </a:cubicBezTo>
                  <a:lnTo>
                    <a:pt x="15309" y="9619"/>
                  </a:lnTo>
                  <a:lnTo>
                    <a:pt x="14405" y="8115"/>
                  </a:lnTo>
                  <a:lnTo>
                    <a:pt x="15309" y="8389"/>
                  </a:lnTo>
                  <a:lnTo>
                    <a:pt x="16360" y="10036"/>
                  </a:lnTo>
                  <a:lnTo>
                    <a:pt x="16196" y="8592"/>
                  </a:lnTo>
                  <a:lnTo>
                    <a:pt x="16623" y="8712"/>
                  </a:lnTo>
                  <a:lnTo>
                    <a:pt x="17904" y="11027"/>
                  </a:lnTo>
                  <a:lnTo>
                    <a:pt x="17296" y="8831"/>
                  </a:lnTo>
                  <a:lnTo>
                    <a:pt x="20089" y="10645"/>
                  </a:lnTo>
                  <a:lnTo>
                    <a:pt x="17641" y="8389"/>
                  </a:lnTo>
                  <a:lnTo>
                    <a:pt x="19415" y="7936"/>
                  </a:lnTo>
                  <a:lnTo>
                    <a:pt x="15966" y="7936"/>
                  </a:lnTo>
                  <a:lnTo>
                    <a:pt x="18019" y="6886"/>
                  </a:lnTo>
                  <a:lnTo>
                    <a:pt x="14340" y="7566"/>
                  </a:lnTo>
                  <a:lnTo>
                    <a:pt x="16294" y="6050"/>
                  </a:lnTo>
                  <a:lnTo>
                    <a:pt x="13929" y="7005"/>
                  </a:lnTo>
                  <a:cubicBezTo>
                    <a:pt x="14767" y="5669"/>
                    <a:pt x="15785" y="4678"/>
                    <a:pt x="17050" y="4153"/>
                  </a:cubicBezTo>
                  <a:lnTo>
                    <a:pt x="17723" y="5442"/>
                  </a:lnTo>
                  <a:lnTo>
                    <a:pt x="17641" y="4392"/>
                  </a:lnTo>
                  <a:lnTo>
                    <a:pt x="18052" y="4773"/>
                  </a:lnTo>
                  <a:lnTo>
                    <a:pt x="18167" y="5931"/>
                  </a:lnTo>
                  <a:lnTo>
                    <a:pt x="18463" y="5108"/>
                  </a:lnTo>
                  <a:lnTo>
                    <a:pt x="18660" y="5275"/>
                  </a:lnTo>
                  <a:lnTo>
                    <a:pt x="18725" y="6850"/>
                  </a:lnTo>
                  <a:lnTo>
                    <a:pt x="18988" y="5513"/>
                  </a:lnTo>
                  <a:lnTo>
                    <a:pt x="20007" y="7208"/>
                  </a:lnTo>
                  <a:lnTo>
                    <a:pt x="19300" y="5358"/>
                  </a:lnTo>
                  <a:lnTo>
                    <a:pt x="20384" y="5573"/>
                  </a:lnTo>
                  <a:lnTo>
                    <a:pt x="18594" y="469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1B5E8593-DC49-4430-B139-640D4BE22A90}"/>
                </a:ext>
              </a:extLst>
            </p:cNvPr>
            <p:cNvSpPr/>
            <p:nvPr/>
          </p:nvSpPr>
          <p:spPr>
            <a:xfrm>
              <a:off x="5682796" y="551863"/>
              <a:ext cx="2393256" cy="30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06" y="14811"/>
                  </a:moveTo>
                  <a:lnTo>
                    <a:pt x="21600" y="10930"/>
                  </a:lnTo>
                  <a:lnTo>
                    <a:pt x="19128" y="12412"/>
                  </a:lnTo>
                  <a:lnTo>
                    <a:pt x="19243" y="7060"/>
                  </a:lnTo>
                  <a:lnTo>
                    <a:pt x="18223" y="12299"/>
                  </a:lnTo>
                  <a:lnTo>
                    <a:pt x="16383" y="9097"/>
                  </a:lnTo>
                  <a:lnTo>
                    <a:pt x="17605" y="13204"/>
                  </a:lnTo>
                  <a:lnTo>
                    <a:pt x="17260" y="13815"/>
                  </a:lnTo>
                  <a:lnTo>
                    <a:pt x="15794" y="11960"/>
                  </a:lnTo>
                  <a:lnTo>
                    <a:pt x="16527" y="15037"/>
                  </a:lnTo>
                  <a:lnTo>
                    <a:pt x="15852" y="16373"/>
                  </a:lnTo>
                  <a:lnTo>
                    <a:pt x="15133" y="13612"/>
                  </a:lnTo>
                  <a:lnTo>
                    <a:pt x="14774" y="16169"/>
                  </a:lnTo>
                  <a:cubicBezTo>
                    <a:pt x="14127" y="14177"/>
                    <a:pt x="13408" y="12424"/>
                    <a:pt x="12632" y="10896"/>
                  </a:cubicBezTo>
                  <a:lnTo>
                    <a:pt x="16426" y="9289"/>
                  </a:lnTo>
                  <a:lnTo>
                    <a:pt x="13408" y="9640"/>
                  </a:lnTo>
                  <a:lnTo>
                    <a:pt x="17159" y="7027"/>
                  </a:lnTo>
                  <a:lnTo>
                    <a:pt x="14472" y="7886"/>
                  </a:lnTo>
                  <a:lnTo>
                    <a:pt x="17418" y="4877"/>
                  </a:lnTo>
                  <a:lnTo>
                    <a:pt x="15492" y="6031"/>
                  </a:lnTo>
                  <a:lnTo>
                    <a:pt x="15593" y="1878"/>
                  </a:lnTo>
                  <a:lnTo>
                    <a:pt x="14802" y="5940"/>
                  </a:lnTo>
                  <a:lnTo>
                    <a:pt x="13380" y="3451"/>
                  </a:lnTo>
                  <a:lnTo>
                    <a:pt x="14328" y="6642"/>
                  </a:lnTo>
                  <a:lnTo>
                    <a:pt x="14070" y="7117"/>
                  </a:lnTo>
                  <a:lnTo>
                    <a:pt x="12934" y="5680"/>
                  </a:lnTo>
                  <a:lnTo>
                    <a:pt x="13495" y="8067"/>
                  </a:lnTo>
                  <a:lnTo>
                    <a:pt x="12963" y="9097"/>
                  </a:lnTo>
                  <a:lnTo>
                    <a:pt x="12402" y="6959"/>
                  </a:lnTo>
                  <a:lnTo>
                    <a:pt x="12014" y="9765"/>
                  </a:lnTo>
                  <a:cubicBezTo>
                    <a:pt x="11109" y="8192"/>
                    <a:pt x="10132" y="6913"/>
                    <a:pt x="9097" y="5940"/>
                  </a:cubicBezTo>
                  <a:lnTo>
                    <a:pt x="10362" y="3904"/>
                  </a:lnTo>
                  <a:lnTo>
                    <a:pt x="8781" y="5341"/>
                  </a:lnTo>
                  <a:lnTo>
                    <a:pt x="9887" y="2308"/>
                  </a:lnTo>
                  <a:lnTo>
                    <a:pt x="8695" y="3892"/>
                  </a:lnTo>
                  <a:lnTo>
                    <a:pt x="9183" y="962"/>
                  </a:lnTo>
                  <a:lnTo>
                    <a:pt x="8537" y="2410"/>
                  </a:lnTo>
                  <a:lnTo>
                    <a:pt x="6941" y="0"/>
                  </a:lnTo>
                  <a:lnTo>
                    <a:pt x="8105" y="2648"/>
                  </a:lnTo>
                  <a:lnTo>
                    <a:pt x="6309" y="1810"/>
                  </a:lnTo>
                  <a:lnTo>
                    <a:pt x="8120" y="3247"/>
                  </a:lnTo>
                  <a:lnTo>
                    <a:pt x="8163" y="3632"/>
                  </a:lnTo>
                  <a:lnTo>
                    <a:pt x="6941" y="3270"/>
                  </a:lnTo>
                  <a:lnTo>
                    <a:pt x="8206" y="4401"/>
                  </a:lnTo>
                  <a:lnTo>
                    <a:pt x="8321" y="5205"/>
                  </a:lnTo>
                  <a:lnTo>
                    <a:pt x="7157" y="4209"/>
                  </a:lnTo>
                  <a:lnTo>
                    <a:pt x="7358" y="4605"/>
                  </a:lnTo>
                  <a:cubicBezTo>
                    <a:pt x="5059" y="3259"/>
                    <a:pt x="2558" y="3270"/>
                    <a:pt x="0" y="4696"/>
                  </a:cubicBezTo>
                  <a:cubicBezTo>
                    <a:pt x="977" y="4334"/>
                    <a:pt x="1868" y="4164"/>
                    <a:pt x="2702" y="4175"/>
                  </a:cubicBezTo>
                  <a:lnTo>
                    <a:pt x="2242" y="4243"/>
                  </a:lnTo>
                  <a:lnTo>
                    <a:pt x="3693" y="4447"/>
                  </a:lnTo>
                  <a:lnTo>
                    <a:pt x="1638" y="5216"/>
                  </a:lnTo>
                  <a:lnTo>
                    <a:pt x="2989" y="5137"/>
                  </a:lnTo>
                  <a:lnTo>
                    <a:pt x="1265" y="6189"/>
                  </a:lnTo>
                  <a:lnTo>
                    <a:pt x="2299" y="5884"/>
                  </a:lnTo>
                  <a:lnTo>
                    <a:pt x="1768" y="7807"/>
                  </a:lnTo>
                  <a:lnTo>
                    <a:pt x="2616" y="5997"/>
                  </a:lnTo>
                  <a:lnTo>
                    <a:pt x="2989" y="7332"/>
                  </a:lnTo>
                  <a:lnTo>
                    <a:pt x="2917" y="5725"/>
                  </a:lnTo>
                  <a:lnTo>
                    <a:pt x="3090" y="5533"/>
                  </a:lnTo>
                  <a:lnTo>
                    <a:pt x="3449" y="6348"/>
                  </a:lnTo>
                  <a:lnTo>
                    <a:pt x="3464" y="5160"/>
                  </a:lnTo>
                  <a:lnTo>
                    <a:pt x="3837" y="4741"/>
                  </a:lnTo>
                  <a:lnTo>
                    <a:pt x="3852" y="5804"/>
                  </a:lnTo>
                  <a:lnTo>
                    <a:pt x="4398" y="4435"/>
                  </a:lnTo>
                  <a:cubicBezTo>
                    <a:pt x="5677" y="4865"/>
                    <a:pt x="6755" y="5782"/>
                    <a:pt x="7674" y="7072"/>
                  </a:cubicBezTo>
                  <a:lnTo>
                    <a:pt x="5303" y="6291"/>
                  </a:lnTo>
                  <a:lnTo>
                    <a:pt x="7329" y="7671"/>
                  </a:lnTo>
                  <a:lnTo>
                    <a:pt x="3693" y="7287"/>
                  </a:lnTo>
                  <a:lnTo>
                    <a:pt x="5777" y="8181"/>
                  </a:lnTo>
                  <a:lnTo>
                    <a:pt x="2429" y="8463"/>
                  </a:lnTo>
                  <a:lnTo>
                    <a:pt x="4196" y="8780"/>
                  </a:lnTo>
                  <a:lnTo>
                    <a:pt x="2012" y="11270"/>
                  </a:lnTo>
                  <a:lnTo>
                    <a:pt x="4585" y="9199"/>
                  </a:lnTo>
                  <a:lnTo>
                    <a:pt x="4182" y="11473"/>
                  </a:lnTo>
                  <a:lnTo>
                    <a:pt x="5246" y="9029"/>
                  </a:lnTo>
                  <a:lnTo>
                    <a:pt x="5648" y="8882"/>
                  </a:lnTo>
                  <a:lnTo>
                    <a:pt x="5605" y="10364"/>
                  </a:lnTo>
                  <a:lnTo>
                    <a:pt x="6482" y="8599"/>
                  </a:lnTo>
                  <a:lnTo>
                    <a:pt x="7329" y="8249"/>
                  </a:lnTo>
                  <a:lnTo>
                    <a:pt x="6568" y="9855"/>
                  </a:lnTo>
                  <a:lnTo>
                    <a:pt x="8393" y="8215"/>
                  </a:lnTo>
                  <a:cubicBezTo>
                    <a:pt x="9341" y="9878"/>
                    <a:pt x="10103" y="11971"/>
                    <a:pt x="10750" y="14336"/>
                  </a:cubicBezTo>
                  <a:lnTo>
                    <a:pt x="9442" y="12944"/>
                  </a:lnTo>
                  <a:lnTo>
                    <a:pt x="10850" y="15671"/>
                  </a:lnTo>
                  <a:lnTo>
                    <a:pt x="7099" y="13069"/>
                  </a:lnTo>
                  <a:lnTo>
                    <a:pt x="8853" y="15298"/>
                  </a:lnTo>
                  <a:lnTo>
                    <a:pt x="5030" y="13600"/>
                  </a:lnTo>
                  <a:lnTo>
                    <a:pt x="6783" y="15003"/>
                  </a:lnTo>
                  <a:lnTo>
                    <a:pt x="2946" y="16418"/>
                  </a:lnTo>
                  <a:lnTo>
                    <a:pt x="6970" y="15694"/>
                  </a:lnTo>
                  <a:lnTo>
                    <a:pt x="5202" y="17945"/>
                  </a:lnTo>
                  <a:lnTo>
                    <a:pt x="7789" y="15897"/>
                  </a:lnTo>
                  <a:lnTo>
                    <a:pt x="8321" y="15977"/>
                  </a:lnTo>
                  <a:lnTo>
                    <a:pt x="7416" y="17572"/>
                  </a:lnTo>
                  <a:lnTo>
                    <a:pt x="9399" y="16169"/>
                  </a:lnTo>
                  <a:lnTo>
                    <a:pt x="10534" y="16293"/>
                  </a:lnTo>
                  <a:lnTo>
                    <a:pt x="8766" y="17595"/>
                  </a:lnTo>
                  <a:lnTo>
                    <a:pt x="11411" y="16961"/>
                  </a:lnTo>
                  <a:cubicBezTo>
                    <a:pt x="11741" y="18443"/>
                    <a:pt x="12043" y="19993"/>
                    <a:pt x="12330" y="21600"/>
                  </a:cubicBezTo>
                  <a:cubicBezTo>
                    <a:pt x="13610" y="21476"/>
                    <a:pt x="14889" y="21351"/>
                    <a:pt x="16168" y="21227"/>
                  </a:cubicBezTo>
                  <a:cubicBezTo>
                    <a:pt x="15966" y="20321"/>
                    <a:pt x="15751" y="19462"/>
                    <a:pt x="15535" y="18624"/>
                  </a:cubicBezTo>
                  <a:lnTo>
                    <a:pt x="20335" y="16599"/>
                  </a:lnTo>
                  <a:lnTo>
                    <a:pt x="16455" y="17051"/>
                  </a:lnTo>
                  <a:lnTo>
                    <a:pt x="21298" y="13680"/>
                  </a:lnTo>
                  <a:lnTo>
                    <a:pt x="17806" y="14811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8D204880-BB91-497F-BCB6-4BA3E4F264D3}"/>
                </a:ext>
              </a:extLst>
            </p:cNvPr>
            <p:cNvSpPr/>
            <p:nvPr/>
          </p:nvSpPr>
          <p:spPr>
            <a:xfrm>
              <a:off x="6956655" y="3497665"/>
              <a:ext cx="609218" cy="98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5" h="21163" extrusionOk="0">
                  <a:moveTo>
                    <a:pt x="12720" y="20474"/>
                  </a:moveTo>
                  <a:lnTo>
                    <a:pt x="20240" y="3872"/>
                  </a:lnTo>
                  <a:cubicBezTo>
                    <a:pt x="20933" y="2297"/>
                    <a:pt x="19386" y="654"/>
                    <a:pt x="16826" y="346"/>
                  </a:cubicBezTo>
                  <a:cubicBezTo>
                    <a:pt x="12346" y="-202"/>
                    <a:pt x="7866" y="-99"/>
                    <a:pt x="3440" y="654"/>
                  </a:cubicBezTo>
                  <a:cubicBezTo>
                    <a:pt x="826" y="1099"/>
                    <a:pt x="-667" y="2913"/>
                    <a:pt x="293" y="4522"/>
                  </a:cubicBezTo>
                  <a:lnTo>
                    <a:pt x="9840" y="20542"/>
                  </a:lnTo>
                  <a:cubicBezTo>
                    <a:pt x="10426" y="21398"/>
                    <a:pt x="12293" y="21364"/>
                    <a:pt x="12720" y="2047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745CDEC7-1209-4B7E-852F-CAF095A345E8}"/>
                </a:ext>
              </a:extLst>
            </p:cNvPr>
            <p:cNvSpPr/>
            <p:nvPr/>
          </p:nvSpPr>
          <p:spPr>
            <a:xfrm>
              <a:off x="6956656" y="3513587"/>
              <a:ext cx="408178" cy="935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0" h="21480" extrusionOk="0">
                  <a:moveTo>
                    <a:pt x="20660" y="63"/>
                  </a:moveTo>
                  <a:cubicBezTo>
                    <a:pt x="15341" y="-120"/>
                    <a:pt x="10102" y="99"/>
                    <a:pt x="4863" y="721"/>
                  </a:cubicBezTo>
                  <a:cubicBezTo>
                    <a:pt x="1075" y="1196"/>
                    <a:pt x="-940" y="3023"/>
                    <a:pt x="430" y="4668"/>
                  </a:cubicBezTo>
                  <a:lnTo>
                    <a:pt x="430" y="4668"/>
                  </a:lnTo>
                  <a:lnTo>
                    <a:pt x="1558" y="5984"/>
                  </a:lnTo>
                  <a:lnTo>
                    <a:pt x="5508" y="10698"/>
                  </a:lnTo>
                  <a:lnTo>
                    <a:pt x="5508" y="10698"/>
                  </a:lnTo>
                  <a:lnTo>
                    <a:pt x="9457" y="15340"/>
                  </a:lnTo>
                  <a:lnTo>
                    <a:pt x="9618" y="15559"/>
                  </a:lnTo>
                  <a:lnTo>
                    <a:pt x="14615" y="21480"/>
                  </a:lnTo>
                  <a:lnTo>
                    <a:pt x="11149" y="15376"/>
                  </a:lnTo>
                  <a:cubicBezTo>
                    <a:pt x="13083" y="15157"/>
                    <a:pt x="15098" y="14974"/>
                    <a:pt x="17113" y="14828"/>
                  </a:cubicBezTo>
                  <a:cubicBezTo>
                    <a:pt x="15018" y="14828"/>
                    <a:pt x="12922" y="14865"/>
                    <a:pt x="10907" y="14901"/>
                  </a:cubicBezTo>
                  <a:lnTo>
                    <a:pt x="7925" y="10369"/>
                  </a:lnTo>
                  <a:cubicBezTo>
                    <a:pt x="10262" y="10113"/>
                    <a:pt x="12600" y="9894"/>
                    <a:pt x="15018" y="9675"/>
                  </a:cubicBezTo>
                  <a:cubicBezTo>
                    <a:pt x="12519" y="9675"/>
                    <a:pt x="10021" y="9711"/>
                    <a:pt x="7603" y="9785"/>
                  </a:cubicBezTo>
                  <a:lnTo>
                    <a:pt x="4782" y="5581"/>
                  </a:lnTo>
                  <a:cubicBezTo>
                    <a:pt x="9134" y="5143"/>
                    <a:pt x="13648" y="4887"/>
                    <a:pt x="18322" y="4741"/>
                  </a:cubicBezTo>
                  <a:cubicBezTo>
                    <a:pt x="13487" y="4485"/>
                    <a:pt x="8731" y="4412"/>
                    <a:pt x="4057" y="4485"/>
                  </a:cubicBezTo>
                  <a:lnTo>
                    <a:pt x="2767" y="2548"/>
                  </a:lnTo>
                  <a:cubicBezTo>
                    <a:pt x="8167" y="1232"/>
                    <a:pt x="14132" y="392"/>
                    <a:pt x="20660" y="6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A582C689-77B1-46B6-A57C-AF3E7ADEA7A7}"/>
                </a:ext>
              </a:extLst>
            </p:cNvPr>
            <p:cNvSpPr/>
            <p:nvPr/>
          </p:nvSpPr>
          <p:spPr>
            <a:xfrm>
              <a:off x="7020349" y="3561357"/>
              <a:ext cx="539801" cy="805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extrusionOk="0">
                  <a:moveTo>
                    <a:pt x="9366" y="8286"/>
                  </a:moveTo>
                  <a:cubicBezTo>
                    <a:pt x="6754" y="8455"/>
                    <a:pt x="4205" y="8792"/>
                    <a:pt x="1593" y="9381"/>
                  </a:cubicBezTo>
                  <a:cubicBezTo>
                    <a:pt x="3696" y="7992"/>
                    <a:pt x="6308" y="7571"/>
                    <a:pt x="9366" y="8286"/>
                  </a:cubicBezTo>
                  <a:close/>
                  <a:moveTo>
                    <a:pt x="7391" y="20918"/>
                  </a:moveTo>
                  <a:lnTo>
                    <a:pt x="7646" y="21297"/>
                  </a:lnTo>
                  <a:cubicBezTo>
                    <a:pt x="8793" y="21086"/>
                    <a:pt x="10003" y="20960"/>
                    <a:pt x="11150" y="20918"/>
                  </a:cubicBezTo>
                  <a:cubicBezTo>
                    <a:pt x="9749" y="20623"/>
                    <a:pt x="8538" y="20623"/>
                    <a:pt x="7391" y="20918"/>
                  </a:cubicBezTo>
                  <a:close/>
                  <a:moveTo>
                    <a:pt x="4779" y="14265"/>
                  </a:moveTo>
                  <a:cubicBezTo>
                    <a:pt x="6626" y="13844"/>
                    <a:pt x="8474" y="13592"/>
                    <a:pt x="10322" y="13465"/>
                  </a:cubicBezTo>
                  <a:cubicBezTo>
                    <a:pt x="8092" y="13002"/>
                    <a:pt x="6244" y="13255"/>
                    <a:pt x="4779" y="14265"/>
                  </a:cubicBezTo>
                  <a:close/>
                  <a:moveTo>
                    <a:pt x="0" y="3992"/>
                  </a:moveTo>
                  <a:cubicBezTo>
                    <a:pt x="2357" y="3444"/>
                    <a:pt x="4715" y="3108"/>
                    <a:pt x="7136" y="2981"/>
                  </a:cubicBezTo>
                  <a:cubicBezTo>
                    <a:pt x="4269" y="2350"/>
                    <a:pt x="1911" y="2729"/>
                    <a:pt x="0" y="3992"/>
                  </a:cubicBezTo>
                  <a:close/>
                  <a:moveTo>
                    <a:pt x="15802" y="960"/>
                  </a:moveTo>
                  <a:cubicBezTo>
                    <a:pt x="12807" y="-261"/>
                    <a:pt x="9749" y="-303"/>
                    <a:pt x="6690" y="750"/>
                  </a:cubicBezTo>
                  <a:cubicBezTo>
                    <a:pt x="9812" y="581"/>
                    <a:pt x="12871" y="665"/>
                    <a:pt x="15802" y="960"/>
                  </a:cubicBezTo>
                  <a:close/>
                  <a:moveTo>
                    <a:pt x="8984" y="6350"/>
                  </a:moveTo>
                  <a:cubicBezTo>
                    <a:pt x="12106" y="6181"/>
                    <a:pt x="15165" y="6265"/>
                    <a:pt x="18096" y="6560"/>
                  </a:cubicBezTo>
                  <a:cubicBezTo>
                    <a:pt x="15101" y="5339"/>
                    <a:pt x="12106" y="5297"/>
                    <a:pt x="8984" y="6350"/>
                  </a:cubicBezTo>
                  <a:close/>
                  <a:moveTo>
                    <a:pt x="16694" y="2813"/>
                  </a:moveTo>
                  <a:cubicBezTo>
                    <a:pt x="18287" y="2897"/>
                    <a:pt x="19752" y="3150"/>
                    <a:pt x="21218" y="3655"/>
                  </a:cubicBezTo>
                  <a:lnTo>
                    <a:pt x="21600" y="2813"/>
                  </a:lnTo>
                  <a:cubicBezTo>
                    <a:pt x="20071" y="2434"/>
                    <a:pt x="18478" y="2392"/>
                    <a:pt x="16694" y="2813"/>
                  </a:cubicBezTo>
                  <a:close/>
                  <a:moveTo>
                    <a:pt x="8411" y="17255"/>
                  </a:moveTo>
                  <a:cubicBezTo>
                    <a:pt x="10322" y="17129"/>
                    <a:pt x="12234" y="17171"/>
                    <a:pt x="14081" y="17339"/>
                  </a:cubicBezTo>
                  <a:cubicBezTo>
                    <a:pt x="12106" y="16539"/>
                    <a:pt x="10258" y="16539"/>
                    <a:pt x="8411" y="17255"/>
                  </a:cubicBezTo>
                  <a:close/>
                  <a:moveTo>
                    <a:pt x="13062" y="10981"/>
                  </a:moveTo>
                  <a:cubicBezTo>
                    <a:pt x="14655" y="11065"/>
                    <a:pt x="16120" y="11318"/>
                    <a:pt x="17586" y="11823"/>
                  </a:cubicBezTo>
                  <a:lnTo>
                    <a:pt x="17968" y="10981"/>
                  </a:lnTo>
                  <a:cubicBezTo>
                    <a:pt x="16439" y="10602"/>
                    <a:pt x="14846" y="10602"/>
                    <a:pt x="13062" y="1098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C3BA5B4-E6D8-4BC7-938E-F3CEBB43FC57}"/>
              </a:ext>
            </a:extLst>
          </p:cNvPr>
          <p:cNvGrpSpPr/>
          <p:nvPr/>
        </p:nvGrpSpPr>
        <p:grpSpPr>
          <a:xfrm>
            <a:off x="6561258" y="4955100"/>
            <a:ext cx="2926080" cy="1290153"/>
            <a:chOff x="8921977" y="4073386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2D49E24-47DB-4172-83CE-691088B487FE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CC37284-873E-4BC8-BC24-EA727E21DB2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99BCEA0-75DF-4BA8-9795-106EF3B52AD9}"/>
              </a:ext>
            </a:extLst>
          </p:cNvPr>
          <p:cNvGrpSpPr/>
          <p:nvPr/>
        </p:nvGrpSpPr>
        <p:grpSpPr>
          <a:xfrm>
            <a:off x="1286554" y="1261200"/>
            <a:ext cx="2926080" cy="1290153"/>
            <a:chOff x="332936" y="2627766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C98808A-DCCA-4611-9C31-CFBB0F35A5D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AABBB6B-6379-40D7-A3D3-E314AD46B5C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52908D8-7E3B-4D57-92DE-8EA0780D0293}"/>
              </a:ext>
            </a:extLst>
          </p:cNvPr>
          <p:cNvGrpSpPr/>
          <p:nvPr/>
        </p:nvGrpSpPr>
        <p:grpSpPr>
          <a:xfrm>
            <a:off x="4383956" y="1330332"/>
            <a:ext cx="771525" cy="1151889"/>
            <a:chOff x="3819525" y="1380414"/>
            <a:chExt cx="771525" cy="1151889"/>
          </a:xfrm>
        </p:grpSpPr>
        <p:sp>
          <p:nvSpPr>
            <p:cNvPr id="30" name="Arrow: Right 29">
              <a:extLst>
                <a:ext uri="{FF2B5EF4-FFF2-40B4-BE49-F238E27FC236}">
                  <a16:creationId xmlns:a16="http://schemas.microsoft.com/office/drawing/2014/main" id="{F91F9760-B049-499E-AD2D-15F3C8040183}"/>
                </a:ext>
              </a:extLst>
            </p:cNvPr>
            <p:cNvSpPr/>
            <p:nvPr/>
          </p:nvSpPr>
          <p:spPr>
            <a:xfrm>
              <a:off x="3819525" y="1765280"/>
              <a:ext cx="771525" cy="382157"/>
            </a:xfrm>
            <a:prstGeom prst="rightArrow">
              <a:avLst>
                <a:gd name="adj1" fmla="val 50000"/>
                <a:gd name="adj2" fmla="val 201887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36308C4-0043-472A-A5BC-F16E3018937E}"/>
                </a:ext>
              </a:extLst>
            </p:cNvPr>
            <p:cNvCxnSpPr>
              <a:cxnSpLocks/>
            </p:cNvCxnSpPr>
            <p:nvPr/>
          </p:nvCxnSpPr>
          <p:spPr>
            <a:xfrm>
              <a:off x="3819525" y="1380414"/>
              <a:ext cx="0" cy="1151889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70EA21C-A313-4B05-AEB8-463DF0F7A907}"/>
              </a:ext>
            </a:extLst>
          </p:cNvPr>
          <p:cNvGrpSpPr/>
          <p:nvPr/>
        </p:nvGrpSpPr>
        <p:grpSpPr>
          <a:xfrm rot="10800000">
            <a:off x="5612475" y="5024231"/>
            <a:ext cx="771525" cy="1151889"/>
            <a:chOff x="3819525" y="1380414"/>
            <a:chExt cx="771525" cy="1151889"/>
          </a:xfrm>
        </p:grpSpPr>
        <p:sp>
          <p:nvSpPr>
            <p:cNvPr id="33" name="Arrow: Right 32">
              <a:extLst>
                <a:ext uri="{FF2B5EF4-FFF2-40B4-BE49-F238E27FC236}">
                  <a16:creationId xmlns:a16="http://schemas.microsoft.com/office/drawing/2014/main" id="{B2D686C0-A6FA-4D64-8F3B-E9E020BE0761}"/>
                </a:ext>
              </a:extLst>
            </p:cNvPr>
            <p:cNvSpPr/>
            <p:nvPr/>
          </p:nvSpPr>
          <p:spPr>
            <a:xfrm>
              <a:off x="3819525" y="1765280"/>
              <a:ext cx="771525" cy="382157"/>
            </a:xfrm>
            <a:prstGeom prst="rightArrow">
              <a:avLst>
                <a:gd name="adj1" fmla="val 50000"/>
                <a:gd name="adj2" fmla="val 201887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7F14F2E-6EAF-49D3-8638-81B789227209}"/>
                </a:ext>
              </a:extLst>
            </p:cNvPr>
            <p:cNvCxnSpPr>
              <a:cxnSpLocks/>
            </p:cNvCxnSpPr>
            <p:nvPr/>
          </p:nvCxnSpPr>
          <p:spPr>
            <a:xfrm>
              <a:off x="3819525" y="1380414"/>
              <a:ext cx="0" cy="1151889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Deceptive Appearances – Slide Template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D8ABF26-C744-4984-8DA5-23F3379194BF}"/>
              </a:ext>
            </a:extLst>
          </p:cNvPr>
          <p:cNvSpPr/>
          <p:nvPr/>
        </p:nvSpPr>
        <p:spPr>
          <a:xfrm>
            <a:off x="0" y="3437889"/>
            <a:ext cx="12192000" cy="2879728"/>
          </a:xfrm>
          <a:custGeom>
            <a:avLst/>
            <a:gdLst>
              <a:gd name="connsiteX0" fmla="*/ 9566439 w 12192000"/>
              <a:gd name="connsiteY0" fmla="*/ 0 h 2879728"/>
              <a:gd name="connsiteX1" fmla="*/ 9737360 w 12192000"/>
              <a:gd name="connsiteY1" fmla="*/ 59195 h 2879728"/>
              <a:gd name="connsiteX2" fmla="*/ 9951581 w 12192000"/>
              <a:gd name="connsiteY2" fmla="*/ 115189 h 2879728"/>
              <a:gd name="connsiteX3" fmla="*/ 10023367 w 12192000"/>
              <a:gd name="connsiteY3" fmla="*/ 126522 h 2879728"/>
              <a:gd name="connsiteX4" fmla="*/ 10069516 w 12192000"/>
              <a:gd name="connsiteY4" fmla="*/ 120122 h 2879728"/>
              <a:gd name="connsiteX5" fmla="*/ 10148709 w 12192000"/>
              <a:gd name="connsiteY5" fmla="*/ 99191 h 2879728"/>
              <a:gd name="connsiteX6" fmla="*/ 10217647 w 12192000"/>
              <a:gd name="connsiteY6" fmla="*/ 78393 h 2879728"/>
              <a:gd name="connsiteX7" fmla="*/ 10309375 w 12192000"/>
              <a:gd name="connsiteY7" fmla="*/ 65594 h 2879728"/>
              <a:gd name="connsiteX8" fmla="*/ 10467762 w 12192000"/>
              <a:gd name="connsiteY8" fmla="*/ 47996 h 2879728"/>
              <a:gd name="connsiteX9" fmla="*/ 10562338 w 12192000"/>
              <a:gd name="connsiteY9" fmla="*/ 30397 h 2879728"/>
              <a:gd name="connsiteX10" fmla="*/ 10643810 w 12192000"/>
              <a:gd name="connsiteY10" fmla="*/ 28797 h 2879728"/>
              <a:gd name="connsiteX11" fmla="*/ 10786814 w 12192000"/>
              <a:gd name="connsiteY11" fmla="*/ 20798 h 2879728"/>
              <a:gd name="connsiteX12" fmla="*/ 10924690 w 12192000"/>
              <a:gd name="connsiteY12" fmla="*/ 43196 h 2879728"/>
              <a:gd name="connsiteX13" fmla="*/ 11141759 w 12192000"/>
              <a:gd name="connsiteY13" fmla="*/ 79993 h 2879728"/>
              <a:gd name="connsiteX14" fmla="*/ 11269380 w 12192000"/>
              <a:gd name="connsiteY14" fmla="*/ 47996 h 2879728"/>
              <a:gd name="connsiteX15" fmla="*/ 11366805 w 12192000"/>
              <a:gd name="connsiteY15" fmla="*/ 44796 h 2879728"/>
              <a:gd name="connsiteX16" fmla="*/ 11946227 w 12192000"/>
              <a:gd name="connsiteY16" fmla="*/ 36797 h 2879728"/>
              <a:gd name="connsiteX17" fmla="*/ 12140507 w 12192000"/>
              <a:gd name="connsiteY17" fmla="*/ 43196 h 2879728"/>
              <a:gd name="connsiteX18" fmla="*/ 12186086 w 12192000"/>
              <a:gd name="connsiteY18" fmla="*/ 44796 h 2879728"/>
              <a:gd name="connsiteX19" fmla="*/ 12192000 w 12192000"/>
              <a:gd name="connsiteY19" fmla="*/ 45604 h 2879728"/>
              <a:gd name="connsiteX20" fmla="*/ 12192000 w 12192000"/>
              <a:gd name="connsiteY20" fmla="*/ 2879728 h 2879728"/>
              <a:gd name="connsiteX21" fmla="*/ 0 w 12192000"/>
              <a:gd name="connsiteY21" fmla="*/ 2879728 h 2879728"/>
              <a:gd name="connsiteX22" fmla="*/ 0 w 12192000"/>
              <a:gd name="connsiteY22" fmla="*/ 52795 h 2879728"/>
              <a:gd name="connsiteX23" fmla="*/ 382863 w 12192000"/>
              <a:gd name="connsiteY23" fmla="*/ 39996 h 2879728"/>
              <a:gd name="connsiteX24" fmla="*/ 480288 w 12192000"/>
              <a:gd name="connsiteY24" fmla="*/ 49595 h 2879728"/>
              <a:gd name="connsiteX25" fmla="*/ 707612 w 12192000"/>
              <a:gd name="connsiteY25" fmla="*/ 43196 h 2879728"/>
              <a:gd name="connsiteX26" fmla="*/ 791933 w 12192000"/>
              <a:gd name="connsiteY26" fmla="*/ 47996 h 2879728"/>
              <a:gd name="connsiteX27" fmla="*/ 1023816 w 12192000"/>
              <a:gd name="connsiteY27" fmla="*/ 52795 h 2879728"/>
              <a:gd name="connsiteX28" fmla="*/ 1103009 w 12192000"/>
              <a:gd name="connsiteY28" fmla="*/ 46396 h 2879728"/>
              <a:gd name="connsiteX29" fmla="*/ 1195307 w 12192000"/>
              <a:gd name="connsiteY29" fmla="*/ 59195 h 2879728"/>
              <a:gd name="connsiteX30" fmla="*/ 1407248 w 12192000"/>
              <a:gd name="connsiteY30" fmla="*/ 86392 h 2879728"/>
              <a:gd name="connsiteX31" fmla="*/ 1547403 w 12192000"/>
              <a:gd name="connsiteY31" fmla="*/ 86392 h 2879728"/>
              <a:gd name="connsiteX32" fmla="*/ 1608935 w 12192000"/>
              <a:gd name="connsiteY32" fmla="*/ 47996 h 2879728"/>
              <a:gd name="connsiteX33" fmla="*/ 1644828 w 12192000"/>
              <a:gd name="connsiteY33" fmla="*/ 46396 h 2879728"/>
              <a:gd name="connsiteX34" fmla="*/ 1731428 w 12192000"/>
              <a:gd name="connsiteY34" fmla="*/ 52795 h 2879728"/>
              <a:gd name="connsiteX35" fmla="*/ 1774728 w 12192000"/>
              <a:gd name="connsiteY35" fmla="*/ 41596 h 2879728"/>
              <a:gd name="connsiteX36" fmla="*/ 1818028 w 12192000"/>
              <a:gd name="connsiteY36" fmla="*/ 38397 h 2879728"/>
              <a:gd name="connsiteX37" fmla="*/ 1966160 w 12192000"/>
              <a:gd name="connsiteY37" fmla="*/ 9599 h 2879728"/>
              <a:gd name="connsiteX38" fmla="*/ 2012308 w 12192000"/>
              <a:gd name="connsiteY38" fmla="*/ 15999 h 2879728"/>
              <a:gd name="connsiteX39" fmla="*/ 2058457 w 12192000"/>
              <a:gd name="connsiteY39" fmla="*/ 20798 h 2879728"/>
              <a:gd name="connsiteX40" fmla="*/ 2091502 w 12192000"/>
              <a:gd name="connsiteY40" fmla="*/ 30397 h 2879728"/>
              <a:gd name="connsiteX41" fmla="*/ 2170695 w 12192000"/>
              <a:gd name="connsiteY41" fmla="*/ 36797 h 2879728"/>
              <a:gd name="connsiteX42" fmla="*/ 2466958 w 12192000"/>
              <a:gd name="connsiteY42" fmla="*/ 62394 h 2879728"/>
              <a:gd name="connsiteX43" fmla="*/ 2548430 w 12192000"/>
              <a:gd name="connsiteY43" fmla="*/ 38397 h 2879728"/>
              <a:gd name="connsiteX44" fmla="*/ 2612240 w 12192000"/>
              <a:gd name="connsiteY44" fmla="*/ 17598 h 2879728"/>
              <a:gd name="connsiteX45" fmla="*/ 2765499 w 12192000"/>
              <a:gd name="connsiteY45" fmla="*/ 23998 h 2879728"/>
              <a:gd name="connsiteX46" fmla="*/ 2926735 w 12192000"/>
              <a:gd name="connsiteY46" fmla="*/ 35197 h 2879728"/>
              <a:gd name="connsiteX47" fmla="*/ 2959779 w 12192000"/>
              <a:gd name="connsiteY47" fmla="*/ 39996 h 2879728"/>
              <a:gd name="connsiteX48" fmla="*/ 3074866 w 12192000"/>
              <a:gd name="connsiteY48" fmla="*/ 54395 h 2879728"/>
              <a:gd name="connsiteX49" fmla="*/ 3222998 w 12192000"/>
              <a:gd name="connsiteY49" fmla="*/ 68794 h 2879728"/>
              <a:gd name="connsiteX50" fmla="*/ 3347770 w 12192000"/>
              <a:gd name="connsiteY50" fmla="*/ 63994 h 2879728"/>
              <a:gd name="connsiteX51" fmla="*/ 3381384 w 12192000"/>
              <a:gd name="connsiteY51" fmla="*/ 52795 h 2879728"/>
              <a:gd name="connsiteX52" fmla="*/ 3455450 w 12192000"/>
              <a:gd name="connsiteY52" fmla="*/ 36797 h 2879728"/>
              <a:gd name="connsiteX53" fmla="*/ 3493622 w 12192000"/>
              <a:gd name="connsiteY53" fmla="*/ 35197 h 2879728"/>
              <a:gd name="connsiteX54" fmla="*/ 3542050 w 12192000"/>
              <a:gd name="connsiteY54" fmla="*/ 47996 h 2879728"/>
              <a:gd name="connsiteX55" fmla="*/ 3726074 w 12192000"/>
              <a:gd name="connsiteY55" fmla="*/ 33597 h 2879728"/>
              <a:gd name="connsiteX56" fmla="*/ 3800140 w 12192000"/>
              <a:gd name="connsiteY56" fmla="*/ 33597 h 2879728"/>
              <a:gd name="connsiteX57" fmla="*/ 3909530 w 12192000"/>
              <a:gd name="connsiteY57" fmla="*/ 33597 h 2879728"/>
              <a:gd name="connsiteX58" fmla="*/ 4111216 w 12192000"/>
              <a:gd name="connsiteY58" fmla="*/ 1600 h 2879728"/>
              <a:gd name="connsiteX59" fmla="*/ 4162492 w 12192000"/>
              <a:gd name="connsiteY59" fmla="*/ 19198 h 2879728"/>
              <a:gd name="connsiteX60" fmla="*/ 4282707 w 12192000"/>
              <a:gd name="connsiteY60" fmla="*/ 51195 h 2879728"/>
              <a:gd name="connsiteX61" fmla="*/ 4382411 w 12192000"/>
              <a:gd name="connsiteY61" fmla="*/ 65594 h 2879728"/>
              <a:gd name="connsiteX62" fmla="*/ 4555610 w 12192000"/>
              <a:gd name="connsiteY62" fmla="*/ 70393 h 2879728"/>
              <a:gd name="connsiteX63" fmla="*/ 4629676 w 12192000"/>
              <a:gd name="connsiteY63" fmla="*/ 65594 h 2879728"/>
              <a:gd name="connsiteX64" fmla="*/ 4727101 w 12192000"/>
              <a:gd name="connsiteY64" fmla="*/ 51195 h 2879728"/>
              <a:gd name="connsiteX65" fmla="*/ 4765273 w 12192000"/>
              <a:gd name="connsiteY65" fmla="*/ 51195 h 2879728"/>
              <a:gd name="connsiteX66" fmla="*/ 4870105 w 12192000"/>
              <a:gd name="connsiteY66" fmla="*/ 38397 h 2879728"/>
              <a:gd name="connsiteX67" fmla="*/ 4908277 w 12192000"/>
              <a:gd name="connsiteY67" fmla="*/ 44796 h 2879728"/>
              <a:gd name="connsiteX68" fmla="*/ 4966960 w 12192000"/>
              <a:gd name="connsiteY68" fmla="*/ 38397 h 2879728"/>
              <a:gd name="connsiteX69" fmla="*/ 5048432 w 12192000"/>
              <a:gd name="connsiteY69" fmla="*/ 22398 h 2879728"/>
              <a:gd name="connsiteX70" fmla="*/ 5196564 w 12192000"/>
              <a:gd name="connsiteY70" fmla="*/ 44796 h 2879728"/>
              <a:gd name="connsiteX71" fmla="*/ 5327033 w 12192000"/>
              <a:gd name="connsiteY71" fmla="*/ 59195 h 2879728"/>
              <a:gd name="connsiteX72" fmla="*/ 5406226 w 12192000"/>
              <a:gd name="connsiteY72" fmla="*/ 67194 h 2879728"/>
              <a:gd name="connsiteX73" fmla="*/ 5554358 w 12192000"/>
              <a:gd name="connsiteY73" fmla="*/ 36797 h 2879728"/>
              <a:gd name="connsiteX74" fmla="*/ 5676851 w 12192000"/>
              <a:gd name="connsiteY74" fmla="*/ 9599 h 2879728"/>
              <a:gd name="connsiteX75" fmla="*/ 5783961 w 12192000"/>
              <a:gd name="connsiteY75" fmla="*/ 20798 h 2879728"/>
              <a:gd name="connsiteX76" fmla="*/ 5878537 w 12192000"/>
              <a:gd name="connsiteY76" fmla="*/ 31997 h 2879728"/>
              <a:gd name="connsiteX77" fmla="*/ 5901897 w 12192000"/>
              <a:gd name="connsiteY77" fmla="*/ 39996 h 2879728"/>
              <a:gd name="connsiteX78" fmla="*/ 6026669 w 12192000"/>
              <a:gd name="connsiteY78" fmla="*/ 63994 h 2879728"/>
              <a:gd name="connsiteX79" fmla="*/ 6110990 w 12192000"/>
              <a:gd name="connsiteY79" fmla="*/ 73593 h 2879728"/>
              <a:gd name="connsiteX80" fmla="*/ 6264249 w 12192000"/>
              <a:gd name="connsiteY80" fmla="*/ 83192 h 2879728"/>
              <a:gd name="connsiteX81" fmla="*/ 6481319 w 12192000"/>
              <a:gd name="connsiteY81" fmla="*/ 51195 h 2879728"/>
              <a:gd name="connsiteX82" fmla="*/ 6693260 w 12192000"/>
              <a:gd name="connsiteY82" fmla="*/ 60795 h 2879728"/>
              <a:gd name="connsiteX83" fmla="*/ 6795243 w 12192000"/>
              <a:gd name="connsiteY83" fmla="*/ 63994 h 2879728"/>
              <a:gd name="connsiteX84" fmla="*/ 6935968 w 12192000"/>
              <a:gd name="connsiteY84" fmla="*/ 38397 h 2879728"/>
              <a:gd name="connsiteX85" fmla="*/ 6971861 w 12192000"/>
              <a:gd name="connsiteY85" fmla="*/ 41596 h 2879728"/>
              <a:gd name="connsiteX86" fmla="*/ 7101761 w 12192000"/>
              <a:gd name="connsiteY86" fmla="*/ 41596 h 2879728"/>
              <a:gd name="connsiteX87" fmla="*/ 7183803 w 12192000"/>
              <a:gd name="connsiteY87" fmla="*/ 52795 h 2879728"/>
              <a:gd name="connsiteX88" fmla="*/ 7260148 w 12192000"/>
              <a:gd name="connsiteY88" fmla="*/ 52795 h 2879728"/>
              <a:gd name="connsiteX89" fmla="*/ 7326807 w 12192000"/>
              <a:gd name="connsiteY89" fmla="*/ 67194 h 2879728"/>
              <a:gd name="connsiteX90" fmla="*/ 7477217 w 12192000"/>
              <a:gd name="connsiteY90" fmla="*/ 38397 h 2879728"/>
              <a:gd name="connsiteX91" fmla="*/ 7546155 w 12192000"/>
              <a:gd name="connsiteY91" fmla="*/ 11199 h 2879728"/>
              <a:gd name="connsiteX92" fmla="*/ 7689159 w 12192000"/>
              <a:gd name="connsiteY92" fmla="*/ 19198 h 2879728"/>
              <a:gd name="connsiteX93" fmla="*/ 7819628 w 12192000"/>
              <a:gd name="connsiteY93" fmla="*/ 22398 h 2879728"/>
              <a:gd name="connsiteX94" fmla="*/ 7929018 w 12192000"/>
              <a:gd name="connsiteY94" fmla="*/ 31997 h 2879728"/>
              <a:gd name="connsiteX95" fmla="*/ 8008211 w 12192000"/>
              <a:gd name="connsiteY95" fmla="*/ 35197 h 2879728"/>
              <a:gd name="connsiteX96" fmla="*/ 8018466 w 12192000"/>
              <a:gd name="connsiteY96" fmla="*/ 28797 h 2879728"/>
              <a:gd name="connsiteX97" fmla="*/ 8052081 w 12192000"/>
              <a:gd name="connsiteY97" fmla="*/ 20798 h 2879728"/>
              <a:gd name="connsiteX98" fmla="*/ 8174574 w 12192000"/>
              <a:gd name="connsiteY98" fmla="*/ 14399 h 2879728"/>
              <a:gd name="connsiteX99" fmla="*/ 8345495 w 12192000"/>
              <a:gd name="connsiteY99" fmla="*/ 28797 h 2879728"/>
              <a:gd name="connsiteX100" fmla="*/ 8409305 w 12192000"/>
              <a:gd name="connsiteY100" fmla="*/ 27198 h 2879728"/>
              <a:gd name="connsiteX101" fmla="*/ 8440071 w 12192000"/>
              <a:gd name="connsiteY101" fmla="*/ 30397 h 2879728"/>
              <a:gd name="connsiteX102" fmla="*/ 8486219 w 12192000"/>
              <a:gd name="connsiteY102" fmla="*/ 22398 h 2879728"/>
              <a:gd name="connsiteX103" fmla="*/ 8624096 w 12192000"/>
              <a:gd name="connsiteY103" fmla="*/ 35197 h 2879728"/>
              <a:gd name="connsiteX104" fmla="*/ 8705568 w 12192000"/>
              <a:gd name="connsiteY104" fmla="*/ 43196 h 2879728"/>
              <a:gd name="connsiteX105" fmla="*/ 8774506 w 12192000"/>
              <a:gd name="connsiteY105" fmla="*/ 55995 h 2879728"/>
              <a:gd name="connsiteX106" fmla="*/ 8833189 w 12192000"/>
              <a:gd name="connsiteY106" fmla="*/ 54395 h 2879728"/>
              <a:gd name="connsiteX107" fmla="*/ 8989296 w 12192000"/>
              <a:gd name="connsiteY107" fmla="*/ 62394 h 2879728"/>
              <a:gd name="connsiteX108" fmla="*/ 9119196 w 12192000"/>
              <a:gd name="connsiteY108" fmla="*/ 47996 h 2879728"/>
              <a:gd name="connsiteX109" fmla="*/ 9201238 w 12192000"/>
              <a:gd name="connsiteY109" fmla="*/ 35197 h 2879728"/>
              <a:gd name="connsiteX110" fmla="*/ 9244538 w 12192000"/>
              <a:gd name="connsiteY110" fmla="*/ 35197 h 2879728"/>
              <a:gd name="connsiteX111" fmla="*/ 9275304 w 12192000"/>
              <a:gd name="connsiteY111" fmla="*/ 28797 h 2879728"/>
              <a:gd name="connsiteX112" fmla="*/ 9566439 w 12192000"/>
              <a:gd name="connsiteY112" fmla="*/ 0 h 2879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12192000" h="2879728">
                <a:moveTo>
                  <a:pt x="9566439" y="0"/>
                </a:moveTo>
                <a:cubicBezTo>
                  <a:pt x="9612018" y="28797"/>
                  <a:pt x="9680956" y="43196"/>
                  <a:pt x="9737360" y="59195"/>
                </a:cubicBezTo>
                <a:cubicBezTo>
                  <a:pt x="9803449" y="78393"/>
                  <a:pt x="9877515" y="102390"/>
                  <a:pt x="9951581" y="115189"/>
                </a:cubicBezTo>
                <a:cubicBezTo>
                  <a:pt x="9974940" y="120122"/>
                  <a:pt x="10002857" y="124922"/>
                  <a:pt x="10023367" y="126522"/>
                </a:cubicBezTo>
                <a:cubicBezTo>
                  <a:pt x="10041029" y="128121"/>
                  <a:pt x="10051284" y="124922"/>
                  <a:pt x="10069516" y="120122"/>
                </a:cubicBezTo>
                <a:cubicBezTo>
                  <a:pt x="10094584" y="113589"/>
                  <a:pt x="10125350" y="107190"/>
                  <a:pt x="10148709" y="99191"/>
                </a:cubicBezTo>
                <a:cubicBezTo>
                  <a:pt x="10171499" y="91192"/>
                  <a:pt x="10194288" y="83192"/>
                  <a:pt x="10217647" y="78393"/>
                </a:cubicBezTo>
                <a:cubicBezTo>
                  <a:pt x="10250692" y="71994"/>
                  <a:pt x="10278609" y="71994"/>
                  <a:pt x="10309375" y="65594"/>
                </a:cubicBezTo>
                <a:cubicBezTo>
                  <a:pt x="10360651" y="55995"/>
                  <a:pt x="10414206" y="57595"/>
                  <a:pt x="10467762" y="47996"/>
                </a:cubicBezTo>
                <a:cubicBezTo>
                  <a:pt x="10498527" y="43196"/>
                  <a:pt x="10531572" y="33597"/>
                  <a:pt x="10562338" y="30397"/>
                </a:cubicBezTo>
                <a:cubicBezTo>
                  <a:pt x="10590255" y="25598"/>
                  <a:pt x="10615893" y="30397"/>
                  <a:pt x="10643810" y="28797"/>
                </a:cubicBezTo>
                <a:cubicBezTo>
                  <a:pt x="10692238" y="27198"/>
                  <a:pt x="10738386" y="20798"/>
                  <a:pt x="10786814" y="20798"/>
                </a:cubicBezTo>
                <a:cubicBezTo>
                  <a:pt x="10838090" y="20798"/>
                  <a:pt x="10876262" y="33597"/>
                  <a:pt x="10924690" y="43196"/>
                </a:cubicBezTo>
                <a:cubicBezTo>
                  <a:pt x="10991349" y="57595"/>
                  <a:pt x="11070542" y="95991"/>
                  <a:pt x="11141759" y="79993"/>
                </a:cubicBezTo>
                <a:cubicBezTo>
                  <a:pt x="11185059" y="70393"/>
                  <a:pt x="11226080" y="59195"/>
                  <a:pt x="11269380" y="47996"/>
                </a:cubicBezTo>
                <a:cubicBezTo>
                  <a:pt x="11305274" y="38397"/>
                  <a:pt x="11330912" y="41596"/>
                  <a:pt x="11366805" y="44796"/>
                </a:cubicBezTo>
                <a:cubicBezTo>
                  <a:pt x="11553109" y="63994"/>
                  <a:pt x="11759923" y="46396"/>
                  <a:pt x="11946227" y="36797"/>
                </a:cubicBezTo>
                <a:cubicBezTo>
                  <a:pt x="12015165" y="33597"/>
                  <a:pt x="12073848" y="41596"/>
                  <a:pt x="12140507" y="43196"/>
                </a:cubicBezTo>
                <a:cubicBezTo>
                  <a:pt x="12158169" y="44796"/>
                  <a:pt x="12170703" y="41596"/>
                  <a:pt x="12186086" y="44796"/>
                </a:cubicBezTo>
                <a:lnTo>
                  <a:pt x="12192000" y="45604"/>
                </a:lnTo>
                <a:lnTo>
                  <a:pt x="12192000" y="2879728"/>
                </a:lnTo>
                <a:lnTo>
                  <a:pt x="0" y="2879728"/>
                </a:lnTo>
                <a:lnTo>
                  <a:pt x="0" y="52795"/>
                </a:lnTo>
                <a:cubicBezTo>
                  <a:pt x="117366" y="60795"/>
                  <a:pt x="275753" y="76793"/>
                  <a:pt x="382863" y="39996"/>
                </a:cubicBezTo>
                <a:cubicBezTo>
                  <a:pt x="423884" y="25598"/>
                  <a:pt x="441546" y="35197"/>
                  <a:pt x="480288" y="49595"/>
                </a:cubicBezTo>
                <a:cubicBezTo>
                  <a:pt x="559481" y="79993"/>
                  <a:pt x="625570" y="62394"/>
                  <a:pt x="707612" y="43196"/>
                </a:cubicBezTo>
                <a:cubicBezTo>
                  <a:pt x="737808" y="35197"/>
                  <a:pt x="763447" y="35197"/>
                  <a:pt x="791933" y="47996"/>
                </a:cubicBezTo>
                <a:cubicBezTo>
                  <a:pt x="865429" y="81592"/>
                  <a:pt x="944623" y="51195"/>
                  <a:pt x="1023816" y="52795"/>
                </a:cubicBezTo>
                <a:cubicBezTo>
                  <a:pt x="1052303" y="54395"/>
                  <a:pt x="1075092" y="46396"/>
                  <a:pt x="1103009" y="46396"/>
                </a:cubicBezTo>
                <a:cubicBezTo>
                  <a:pt x="1138903" y="47996"/>
                  <a:pt x="1161692" y="52795"/>
                  <a:pt x="1195307" y="59195"/>
                </a:cubicBezTo>
                <a:cubicBezTo>
                  <a:pt x="1266524" y="71994"/>
                  <a:pt x="1338310" y="73593"/>
                  <a:pt x="1407248" y="86392"/>
                </a:cubicBezTo>
                <a:cubicBezTo>
                  <a:pt x="1455676" y="95991"/>
                  <a:pt x="1504104" y="105590"/>
                  <a:pt x="1547403" y="86392"/>
                </a:cubicBezTo>
                <a:cubicBezTo>
                  <a:pt x="1570763" y="75193"/>
                  <a:pt x="1585576" y="55995"/>
                  <a:pt x="1608935" y="47996"/>
                </a:cubicBezTo>
                <a:cubicBezTo>
                  <a:pt x="1616342" y="43196"/>
                  <a:pt x="1634573" y="44796"/>
                  <a:pt x="1644828" y="46396"/>
                </a:cubicBezTo>
                <a:cubicBezTo>
                  <a:pt x="1672746" y="47996"/>
                  <a:pt x="1700663" y="55995"/>
                  <a:pt x="1731428" y="52795"/>
                </a:cubicBezTo>
                <a:cubicBezTo>
                  <a:pt x="1746811" y="51195"/>
                  <a:pt x="1759345" y="44796"/>
                  <a:pt x="1774728" y="41596"/>
                </a:cubicBezTo>
                <a:cubicBezTo>
                  <a:pt x="1790111" y="38397"/>
                  <a:pt x="1802645" y="39996"/>
                  <a:pt x="1818028" y="38397"/>
                </a:cubicBezTo>
                <a:cubicBezTo>
                  <a:pt x="1867026" y="33597"/>
                  <a:pt x="1917732" y="9599"/>
                  <a:pt x="1966160" y="9599"/>
                </a:cubicBezTo>
                <a:cubicBezTo>
                  <a:pt x="1984391" y="9599"/>
                  <a:pt x="1996925" y="14399"/>
                  <a:pt x="2012308" y="15999"/>
                </a:cubicBezTo>
                <a:cubicBezTo>
                  <a:pt x="2029970" y="19198"/>
                  <a:pt x="2043074" y="17598"/>
                  <a:pt x="2058457" y="20798"/>
                </a:cubicBezTo>
                <a:cubicBezTo>
                  <a:pt x="2068712" y="23998"/>
                  <a:pt x="2081246" y="28797"/>
                  <a:pt x="2091502" y="30397"/>
                </a:cubicBezTo>
                <a:cubicBezTo>
                  <a:pt x="2117140" y="35197"/>
                  <a:pt x="2145057" y="31997"/>
                  <a:pt x="2170695" y="36797"/>
                </a:cubicBezTo>
                <a:cubicBezTo>
                  <a:pt x="2267550" y="54395"/>
                  <a:pt x="2364975" y="78393"/>
                  <a:pt x="2466958" y="62394"/>
                </a:cubicBezTo>
                <a:cubicBezTo>
                  <a:pt x="2497723" y="57595"/>
                  <a:pt x="2522792" y="46396"/>
                  <a:pt x="2548430" y="38397"/>
                </a:cubicBezTo>
                <a:cubicBezTo>
                  <a:pt x="2568940" y="33597"/>
                  <a:pt x="2592300" y="20798"/>
                  <a:pt x="2612240" y="17598"/>
                </a:cubicBezTo>
                <a:cubicBezTo>
                  <a:pt x="2661238" y="9599"/>
                  <a:pt x="2719921" y="20798"/>
                  <a:pt x="2765499" y="23998"/>
                </a:cubicBezTo>
                <a:cubicBezTo>
                  <a:pt x="2799114" y="27198"/>
                  <a:pt x="2898248" y="54395"/>
                  <a:pt x="2926735" y="35197"/>
                </a:cubicBezTo>
                <a:cubicBezTo>
                  <a:pt x="2936990" y="39996"/>
                  <a:pt x="2944396" y="39996"/>
                  <a:pt x="2959779" y="39996"/>
                </a:cubicBezTo>
                <a:cubicBezTo>
                  <a:pt x="2997952" y="41596"/>
                  <a:pt x="3036124" y="47996"/>
                  <a:pt x="3074866" y="54395"/>
                </a:cubicBezTo>
                <a:cubicBezTo>
                  <a:pt x="3123294" y="62394"/>
                  <a:pt x="3168872" y="68794"/>
                  <a:pt x="3222998" y="68794"/>
                </a:cubicBezTo>
                <a:cubicBezTo>
                  <a:pt x="3263449" y="68794"/>
                  <a:pt x="3309597" y="73593"/>
                  <a:pt x="3347770" y="63994"/>
                </a:cubicBezTo>
                <a:cubicBezTo>
                  <a:pt x="3358025" y="60795"/>
                  <a:pt x="3371129" y="55995"/>
                  <a:pt x="3381384" y="52795"/>
                </a:cubicBezTo>
                <a:cubicBezTo>
                  <a:pt x="3406453" y="44796"/>
                  <a:pt x="3429812" y="39996"/>
                  <a:pt x="3455450" y="36797"/>
                </a:cubicBezTo>
                <a:cubicBezTo>
                  <a:pt x="3470263" y="35197"/>
                  <a:pt x="3475391" y="31997"/>
                  <a:pt x="3493622" y="35197"/>
                </a:cubicBezTo>
                <a:cubicBezTo>
                  <a:pt x="3511284" y="36797"/>
                  <a:pt x="3521539" y="46396"/>
                  <a:pt x="3542050" y="47996"/>
                </a:cubicBezTo>
                <a:cubicBezTo>
                  <a:pt x="3603011" y="52795"/>
                  <a:pt x="3667392" y="36797"/>
                  <a:pt x="3726074" y="33597"/>
                </a:cubicBezTo>
                <a:cubicBezTo>
                  <a:pt x="3751143" y="33597"/>
                  <a:pt x="3774502" y="33597"/>
                  <a:pt x="3800140" y="33597"/>
                </a:cubicBezTo>
                <a:cubicBezTo>
                  <a:pt x="3838312" y="35197"/>
                  <a:pt x="3874206" y="35197"/>
                  <a:pt x="3909530" y="33597"/>
                </a:cubicBezTo>
                <a:cubicBezTo>
                  <a:pt x="3927761" y="33597"/>
                  <a:pt x="4116344" y="23998"/>
                  <a:pt x="4111216" y="1600"/>
                </a:cubicBezTo>
                <a:cubicBezTo>
                  <a:pt x="4119192" y="9599"/>
                  <a:pt x="4144831" y="14399"/>
                  <a:pt x="4162492" y="19198"/>
                </a:cubicBezTo>
                <a:cubicBezTo>
                  <a:pt x="4203513" y="30397"/>
                  <a:pt x="4241686" y="41596"/>
                  <a:pt x="4282707" y="51195"/>
                </a:cubicBezTo>
                <a:cubicBezTo>
                  <a:pt x="4315751" y="57595"/>
                  <a:pt x="4348796" y="63994"/>
                  <a:pt x="4382411" y="65594"/>
                </a:cubicBezTo>
                <a:cubicBezTo>
                  <a:pt x="4446221" y="70393"/>
                  <a:pt x="4494649" y="83192"/>
                  <a:pt x="4555610" y="70393"/>
                </a:cubicBezTo>
                <a:cubicBezTo>
                  <a:pt x="4581248" y="65594"/>
                  <a:pt x="4601759" y="67194"/>
                  <a:pt x="4629676" y="65594"/>
                </a:cubicBezTo>
                <a:cubicBezTo>
                  <a:pt x="4663290" y="63994"/>
                  <a:pt x="4693487" y="54395"/>
                  <a:pt x="4727101" y="51195"/>
                </a:cubicBezTo>
                <a:cubicBezTo>
                  <a:pt x="4739635" y="49595"/>
                  <a:pt x="4752170" y="52795"/>
                  <a:pt x="4765273" y="51195"/>
                </a:cubicBezTo>
                <a:cubicBezTo>
                  <a:pt x="4798318" y="47996"/>
                  <a:pt x="4836490" y="36797"/>
                  <a:pt x="4870105" y="38397"/>
                </a:cubicBezTo>
                <a:cubicBezTo>
                  <a:pt x="4885488" y="38397"/>
                  <a:pt x="4892894" y="43196"/>
                  <a:pt x="4908277" y="44796"/>
                </a:cubicBezTo>
                <a:cubicBezTo>
                  <a:pt x="4928788" y="47996"/>
                  <a:pt x="4949298" y="41596"/>
                  <a:pt x="4966960" y="38397"/>
                </a:cubicBezTo>
                <a:cubicBezTo>
                  <a:pt x="4994877" y="33597"/>
                  <a:pt x="5023364" y="25598"/>
                  <a:pt x="5048432" y="22398"/>
                </a:cubicBezTo>
                <a:cubicBezTo>
                  <a:pt x="5102557" y="17598"/>
                  <a:pt x="5148136" y="31997"/>
                  <a:pt x="5196564" y="44796"/>
                </a:cubicBezTo>
                <a:cubicBezTo>
                  <a:pt x="5237584" y="55995"/>
                  <a:pt x="5283733" y="52795"/>
                  <a:pt x="5327033" y="59195"/>
                </a:cubicBezTo>
                <a:cubicBezTo>
                  <a:pt x="5354950" y="63994"/>
                  <a:pt x="5375460" y="67194"/>
                  <a:pt x="5406226" y="67194"/>
                </a:cubicBezTo>
                <a:cubicBezTo>
                  <a:pt x="5459781" y="65594"/>
                  <a:pt x="5505930" y="47996"/>
                  <a:pt x="5554358" y="36797"/>
                </a:cubicBezTo>
                <a:cubicBezTo>
                  <a:pt x="5592530" y="28797"/>
                  <a:pt x="5638679" y="12799"/>
                  <a:pt x="5676851" y="9599"/>
                </a:cubicBezTo>
                <a:cubicBezTo>
                  <a:pt x="5715024" y="6400"/>
                  <a:pt x="5745789" y="14399"/>
                  <a:pt x="5783961" y="20798"/>
                </a:cubicBezTo>
                <a:cubicBezTo>
                  <a:pt x="5814727" y="27198"/>
                  <a:pt x="5847772" y="27198"/>
                  <a:pt x="5878537" y="31997"/>
                </a:cubicBezTo>
                <a:cubicBezTo>
                  <a:pt x="5888793" y="33597"/>
                  <a:pt x="5893920" y="36797"/>
                  <a:pt x="5901897" y="39996"/>
                </a:cubicBezTo>
                <a:cubicBezTo>
                  <a:pt x="5942348" y="51195"/>
                  <a:pt x="5983369" y="57595"/>
                  <a:pt x="6026669" y="63994"/>
                </a:cubicBezTo>
                <a:cubicBezTo>
                  <a:pt x="6054586" y="68794"/>
                  <a:pt x="6080225" y="73593"/>
                  <a:pt x="6110990" y="73593"/>
                </a:cubicBezTo>
                <a:cubicBezTo>
                  <a:pt x="6164545" y="73593"/>
                  <a:pt x="6210694" y="76793"/>
                  <a:pt x="6264249" y="83192"/>
                </a:cubicBezTo>
                <a:cubicBezTo>
                  <a:pt x="6340593" y="91192"/>
                  <a:pt x="6424914" y="78393"/>
                  <a:pt x="6481319" y="51195"/>
                </a:cubicBezTo>
                <a:cubicBezTo>
                  <a:pt x="6545129" y="36797"/>
                  <a:pt x="6631729" y="46396"/>
                  <a:pt x="6693260" y="60795"/>
                </a:cubicBezTo>
                <a:cubicBezTo>
                  <a:pt x="6739409" y="71994"/>
                  <a:pt x="6744536" y="73593"/>
                  <a:pt x="6795243" y="63994"/>
                </a:cubicBezTo>
                <a:cubicBezTo>
                  <a:pt x="6838543" y="55995"/>
                  <a:pt x="6889819" y="43196"/>
                  <a:pt x="6935968" y="38397"/>
                </a:cubicBezTo>
                <a:cubicBezTo>
                  <a:pt x="6951351" y="36797"/>
                  <a:pt x="6956478" y="38397"/>
                  <a:pt x="6971861" y="41596"/>
                </a:cubicBezTo>
                <a:cubicBezTo>
                  <a:pt x="7015161" y="51195"/>
                  <a:pt x="7055612" y="35197"/>
                  <a:pt x="7101761" y="41596"/>
                </a:cubicBezTo>
                <a:cubicBezTo>
                  <a:pt x="7127399" y="46396"/>
                  <a:pt x="7155316" y="51195"/>
                  <a:pt x="7183803" y="52795"/>
                </a:cubicBezTo>
                <a:cubicBezTo>
                  <a:pt x="7206592" y="54395"/>
                  <a:pt x="7237358" y="49595"/>
                  <a:pt x="7260148" y="52795"/>
                </a:cubicBezTo>
                <a:cubicBezTo>
                  <a:pt x="7285786" y="55995"/>
                  <a:pt x="7303447" y="65594"/>
                  <a:pt x="7326807" y="67194"/>
                </a:cubicBezTo>
                <a:cubicBezTo>
                  <a:pt x="7375234" y="70393"/>
                  <a:pt x="7433917" y="49595"/>
                  <a:pt x="7477217" y="38397"/>
                </a:cubicBezTo>
                <a:cubicBezTo>
                  <a:pt x="7500006" y="31997"/>
                  <a:pt x="7523366" y="17598"/>
                  <a:pt x="7546155" y="11199"/>
                </a:cubicBezTo>
                <a:cubicBezTo>
                  <a:pt x="7587176" y="0"/>
                  <a:pt x="7650986" y="14399"/>
                  <a:pt x="7689159" y="19198"/>
                </a:cubicBezTo>
                <a:cubicBezTo>
                  <a:pt x="7732459" y="23998"/>
                  <a:pt x="7775759" y="22398"/>
                  <a:pt x="7819628" y="22398"/>
                </a:cubicBezTo>
                <a:cubicBezTo>
                  <a:pt x="7857801" y="22398"/>
                  <a:pt x="7893694" y="28797"/>
                  <a:pt x="7929018" y="31997"/>
                </a:cubicBezTo>
                <a:cubicBezTo>
                  <a:pt x="7949528" y="33597"/>
                  <a:pt x="7988270" y="39996"/>
                  <a:pt x="8008211" y="35197"/>
                </a:cubicBezTo>
                <a:cubicBezTo>
                  <a:pt x="8013339" y="33597"/>
                  <a:pt x="8016187" y="30397"/>
                  <a:pt x="8018466" y="28797"/>
                </a:cubicBezTo>
                <a:cubicBezTo>
                  <a:pt x="8031570" y="23998"/>
                  <a:pt x="8036698" y="22398"/>
                  <a:pt x="8052081" y="20798"/>
                </a:cubicBezTo>
                <a:cubicBezTo>
                  <a:pt x="8092532" y="19198"/>
                  <a:pt x="8131274" y="14399"/>
                  <a:pt x="8174574" y="14399"/>
                </a:cubicBezTo>
                <a:cubicBezTo>
                  <a:pt x="8233257" y="14399"/>
                  <a:pt x="8286812" y="28797"/>
                  <a:pt x="8345495" y="28797"/>
                </a:cubicBezTo>
                <a:cubicBezTo>
                  <a:pt x="8363157" y="28797"/>
                  <a:pt x="8388794" y="23998"/>
                  <a:pt x="8409305" y="27198"/>
                </a:cubicBezTo>
                <a:cubicBezTo>
                  <a:pt x="8426967" y="28797"/>
                  <a:pt x="8417281" y="33597"/>
                  <a:pt x="8440071" y="30397"/>
                </a:cubicBezTo>
                <a:cubicBezTo>
                  <a:pt x="8455454" y="28797"/>
                  <a:pt x="8470836" y="23998"/>
                  <a:pt x="8486219" y="22398"/>
                </a:cubicBezTo>
                <a:cubicBezTo>
                  <a:pt x="8529519" y="20798"/>
                  <a:pt x="8580226" y="30397"/>
                  <a:pt x="8624096" y="35197"/>
                </a:cubicBezTo>
                <a:cubicBezTo>
                  <a:pt x="8652013" y="38397"/>
                  <a:pt x="8679930" y="39996"/>
                  <a:pt x="8705568" y="43196"/>
                </a:cubicBezTo>
                <a:cubicBezTo>
                  <a:pt x="8728357" y="46396"/>
                  <a:pt x="8748868" y="54395"/>
                  <a:pt x="8774506" y="55995"/>
                </a:cubicBezTo>
                <a:cubicBezTo>
                  <a:pt x="8795016" y="55995"/>
                  <a:pt x="8812678" y="54395"/>
                  <a:pt x="8833189" y="54395"/>
                </a:cubicBezTo>
                <a:cubicBezTo>
                  <a:pt x="8886744" y="55995"/>
                  <a:pt x="8935171" y="63994"/>
                  <a:pt x="8989296" y="62394"/>
                </a:cubicBezTo>
                <a:cubicBezTo>
                  <a:pt x="9032596" y="60795"/>
                  <a:pt x="9073048" y="49595"/>
                  <a:pt x="9119196" y="47996"/>
                </a:cubicBezTo>
                <a:cubicBezTo>
                  <a:pt x="9149962" y="47996"/>
                  <a:pt x="9175600" y="39996"/>
                  <a:pt x="9201238" y="35197"/>
                </a:cubicBezTo>
                <a:cubicBezTo>
                  <a:pt x="9213772" y="33597"/>
                  <a:pt x="9229155" y="35197"/>
                  <a:pt x="9244538" y="35197"/>
                </a:cubicBezTo>
                <a:cubicBezTo>
                  <a:pt x="9259921" y="33597"/>
                  <a:pt x="9262200" y="30397"/>
                  <a:pt x="9275304" y="28797"/>
                </a:cubicBezTo>
                <a:cubicBezTo>
                  <a:pt x="9369310" y="9599"/>
                  <a:pt x="9474142" y="19198"/>
                  <a:pt x="9566439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FACC9A0-76BB-4E54-A0C4-D25C18E33688}"/>
              </a:ext>
            </a:extLst>
          </p:cNvPr>
          <p:cNvSpPr/>
          <p:nvPr/>
        </p:nvSpPr>
        <p:spPr>
          <a:xfrm>
            <a:off x="1026" y="4798398"/>
            <a:ext cx="12190974" cy="1533737"/>
          </a:xfrm>
          <a:custGeom>
            <a:avLst/>
            <a:gdLst>
              <a:gd name="connsiteX0" fmla="*/ 6778155 w 12190974"/>
              <a:gd name="connsiteY0" fmla="*/ 186 h 1533737"/>
              <a:gd name="connsiteX1" fmla="*/ 10834338 w 12190974"/>
              <a:gd name="connsiteY1" fmla="*/ 249902 h 1533737"/>
              <a:gd name="connsiteX2" fmla="*/ 12187437 w 12190974"/>
              <a:gd name="connsiteY2" fmla="*/ 88762 h 1533737"/>
              <a:gd name="connsiteX3" fmla="*/ 12190974 w 12190974"/>
              <a:gd name="connsiteY3" fmla="*/ 87855 h 1533737"/>
              <a:gd name="connsiteX4" fmla="*/ 12190974 w 12190974"/>
              <a:gd name="connsiteY4" fmla="*/ 1533737 h 1533737"/>
              <a:gd name="connsiteX5" fmla="*/ 0 w 12190974"/>
              <a:gd name="connsiteY5" fmla="*/ 1533737 h 1533737"/>
              <a:gd name="connsiteX6" fmla="*/ 2279 w 12190974"/>
              <a:gd name="connsiteY6" fmla="*/ 24237 h 1533737"/>
              <a:gd name="connsiteX7" fmla="*/ 2443965 w 12190974"/>
              <a:gd name="connsiteY7" fmla="*/ 371584 h 1533737"/>
              <a:gd name="connsiteX8" fmla="*/ 6778155 w 12190974"/>
              <a:gd name="connsiteY8" fmla="*/ 186 h 153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0974" h="1533737">
                <a:moveTo>
                  <a:pt x="6778155" y="186"/>
                </a:moveTo>
                <a:cubicBezTo>
                  <a:pt x="7838346" y="-7808"/>
                  <a:pt x="10037344" y="243479"/>
                  <a:pt x="10834338" y="249902"/>
                </a:cubicBezTo>
                <a:cubicBezTo>
                  <a:pt x="11431657" y="254719"/>
                  <a:pt x="11960399" y="144282"/>
                  <a:pt x="12187437" y="88762"/>
                </a:cubicBezTo>
                <a:lnTo>
                  <a:pt x="12190974" y="87855"/>
                </a:lnTo>
                <a:lnTo>
                  <a:pt x="12190974" y="1533737"/>
                </a:lnTo>
                <a:lnTo>
                  <a:pt x="0" y="1533737"/>
                </a:lnTo>
                <a:lnTo>
                  <a:pt x="2279" y="24237"/>
                </a:lnTo>
                <a:cubicBezTo>
                  <a:pt x="2279" y="24237"/>
                  <a:pt x="1272115" y="365161"/>
                  <a:pt x="2443965" y="371584"/>
                </a:cubicBezTo>
                <a:cubicBezTo>
                  <a:pt x="3616384" y="378007"/>
                  <a:pt x="5718535" y="8179"/>
                  <a:pt x="6778155" y="186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ABE8AB6-4005-442F-A806-7DD77FCA7A29}"/>
              </a:ext>
            </a:extLst>
          </p:cNvPr>
          <p:cNvGrpSpPr/>
          <p:nvPr/>
        </p:nvGrpSpPr>
        <p:grpSpPr>
          <a:xfrm>
            <a:off x="4201932" y="2911632"/>
            <a:ext cx="1606070" cy="3206583"/>
            <a:chOff x="4201932" y="2892582"/>
            <a:chExt cx="1606070" cy="3206583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3B7D2D7B-8C63-4F10-ACC1-222D489E6AAB}"/>
                </a:ext>
              </a:extLst>
            </p:cNvPr>
            <p:cNvSpPr/>
            <p:nvPr/>
          </p:nvSpPr>
          <p:spPr>
            <a:xfrm>
              <a:off x="4759247" y="2924427"/>
              <a:ext cx="587571" cy="606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56" y="4876"/>
                  </a:moveTo>
                  <a:lnTo>
                    <a:pt x="19961" y="4819"/>
                  </a:lnTo>
                  <a:lnTo>
                    <a:pt x="17795" y="4252"/>
                  </a:lnTo>
                  <a:lnTo>
                    <a:pt x="19259" y="3912"/>
                  </a:lnTo>
                  <a:lnTo>
                    <a:pt x="18790" y="3855"/>
                  </a:lnTo>
                  <a:cubicBezTo>
                    <a:pt x="19668" y="3798"/>
                    <a:pt x="20546" y="3855"/>
                    <a:pt x="21600" y="4139"/>
                  </a:cubicBezTo>
                  <a:cubicBezTo>
                    <a:pt x="18849" y="2948"/>
                    <a:pt x="16273" y="3175"/>
                    <a:pt x="14049" y="4649"/>
                  </a:cubicBezTo>
                  <a:lnTo>
                    <a:pt x="14225" y="4252"/>
                  </a:lnTo>
                  <a:lnTo>
                    <a:pt x="13112" y="5329"/>
                  </a:lnTo>
                  <a:lnTo>
                    <a:pt x="13171" y="4535"/>
                  </a:lnTo>
                  <a:lnTo>
                    <a:pt x="14400" y="3288"/>
                  </a:lnTo>
                  <a:lnTo>
                    <a:pt x="13171" y="3742"/>
                  </a:lnTo>
                  <a:lnTo>
                    <a:pt x="13171" y="3345"/>
                  </a:lnTo>
                  <a:lnTo>
                    <a:pt x="14927" y="1757"/>
                  </a:lnTo>
                  <a:lnTo>
                    <a:pt x="13171" y="2721"/>
                  </a:lnTo>
                  <a:lnTo>
                    <a:pt x="14166" y="0"/>
                  </a:lnTo>
                  <a:lnTo>
                    <a:pt x="12703" y="2495"/>
                  </a:lnTo>
                  <a:lnTo>
                    <a:pt x="11942" y="1134"/>
                  </a:lnTo>
                  <a:lnTo>
                    <a:pt x="12703" y="3969"/>
                  </a:lnTo>
                  <a:lnTo>
                    <a:pt x="11356" y="2495"/>
                  </a:lnTo>
                  <a:lnTo>
                    <a:pt x="12761" y="5386"/>
                  </a:lnTo>
                  <a:lnTo>
                    <a:pt x="11005" y="4082"/>
                  </a:lnTo>
                  <a:lnTo>
                    <a:pt x="12468" y="5953"/>
                  </a:lnTo>
                  <a:cubicBezTo>
                    <a:pt x="11473" y="6973"/>
                    <a:pt x="10595" y="8334"/>
                    <a:pt x="9776" y="9921"/>
                  </a:cubicBezTo>
                  <a:lnTo>
                    <a:pt x="9132" y="7200"/>
                  </a:lnTo>
                  <a:lnTo>
                    <a:pt x="8722" y="9354"/>
                  </a:lnTo>
                  <a:lnTo>
                    <a:pt x="8078" y="8391"/>
                  </a:lnTo>
                  <a:lnTo>
                    <a:pt x="8429" y="6009"/>
                  </a:lnTo>
                  <a:lnTo>
                    <a:pt x="7376" y="7540"/>
                  </a:lnTo>
                  <a:lnTo>
                    <a:pt x="7083" y="7087"/>
                  </a:lnTo>
                  <a:lnTo>
                    <a:pt x="7785" y="3855"/>
                  </a:lnTo>
                  <a:lnTo>
                    <a:pt x="6556" y="6406"/>
                  </a:lnTo>
                  <a:lnTo>
                    <a:pt x="5385" y="2494"/>
                  </a:lnTo>
                  <a:lnTo>
                    <a:pt x="5854" y="6576"/>
                  </a:lnTo>
                  <a:lnTo>
                    <a:pt x="3805" y="5613"/>
                  </a:lnTo>
                  <a:lnTo>
                    <a:pt x="7083" y="8334"/>
                  </a:lnTo>
                  <a:lnTo>
                    <a:pt x="4273" y="7710"/>
                  </a:lnTo>
                  <a:lnTo>
                    <a:pt x="8371" y="9978"/>
                  </a:lnTo>
                  <a:lnTo>
                    <a:pt x="5268" y="9865"/>
                  </a:lnTo>
                  <a:lnTo>
                    <a:pt x="9307" y="11112"/>
                  </a:lnTo>
                  <a:cubicBezTo>
                    <a:pt x="8663" y="12643"/>
                    <a:pt x="8019" y="14457"/>
                    <a:pt x="7551" y="16441"/>
                  </a:cubicBezTo>
                  <a:lnTo>
                    <a:pt x="6966" y="13946"/>
                  </a:lnTo>
                  <a:lnTo>
                    <a:pt x="6439" y="16724"/>
                  </a:lnTo>
                  <a:lnTo>
                    <a:pt x="5620" y="15477"/>
                  </a:lnTo>
                  <a:lnTo>
                    <a:pt x="6088" y="12416"/>
                  </a:lnTo>
                  <a:lnTo>
                    <a:pt x="4742" y="14343"/>
                  </a:lnTo>
                  <a:lnTo>
                    <a:pt x="4332" y="13776"/>
                  </a:lnTo>
                  <a:lnTo>
                    <a:pt x="5210" y="9638"/>
                  </a:lnTo>
                  <a:lnTo>
                    <a:pt x="3571" y="12926"/>
                  </a:lnTo>
                  <a:lnTo>
                    <a:pt x="2107" y="7880"/>
                  </a:lnTo>
                  <a:lnTo>
                    <a:pt x="2693" y="13096"/>
                  </a:lnTo>
                  <a:lnTo>
                    <a:pt x="0" y="11849"/>
                  </a:lnTo>
                  <a:lnTo>
                    <a:pt x="4215" y="15364"/>
                  </a:lnTo>
                  <a:lnTo>
                    <a:pt x="585" y="14570"/>
                  </a:lnTo>
                  <a:lnTo>
                    <a:pt x="5854" y="17461"/>
                  </a:lnTo>
                  <a:lnTo>
                    <a:pt x="1815" y="17348"/>
                  </a:lnTo>
                  <a:lnTo>
                    <a:pt x="6907" y="18935"/>
                  </a:lnTo>
                  <a:cubicBezTo>
                    <a:pt x="6732" y="19786"/>
                    <a:pt x="6615" y="20636"/>
                    <a:pt x="6498" y="21543"/>
                  </a:cubicBezTo>
                  <a:cubicBezTo>
                    <a:pt x="7844" y="21543"/>
                    <a:pt x="9132" y="21600"/>
                    <a:pt x="10478" y="21600"/>
                  </a:cubicBezTo>
                  <a:cubicBezTo>
                    <a:pt x="10654" y="20013"/>
                    <a:pt x="10829" y="18425"/>
                    <a:pt x="11063" y="16951"/>
                  </a:cubicBezTo>
                  <a:lnTo>
                    <a:pt x="13815" y="17348"/>
                  </a:lnTo>
                  <a:lnTo>
                    <a:pt x="11883" y="16214"/>
                  </a:lnTo>
                  <a:lnTo>
                    <a:pt x="13054" y="15987"/>
                  </a:lnTo>
                  <a:lnTo>
                    <a:pt x="15219" y="17178"/>
                  </a:lnTo>
                  <a:lnTo>
                    <a:pt x="14166" y="15704"/>
                  </a:lnTo>
                  <a:lnTo>
                    <a:pt x="14693" y="15591"/>
                  </a:lnTo>
                  <a:lnTo>
                    <a:pt x="17502" y="17405"/>
                  </a:lnTo>
                  <a:lnTo>
                    <a:pt x="15512" y="15364"/>
                  </a:lnTo>
                  <a:lnTo>
                    <a:pt x="19727" y="15761"/>
                  </a:lnTo>
                  <a:lnTo>
                    <a:pt x="15629" y="14683"/>
                  </a:lnTo>
                  <a:lnTo>
                    <a:pt x="17327" y="13153"/>
                  </a:lnTo>
                  <a:lnTo>
                    <a:pt x="13522" y="15137"/>
                  </a:lnTo>
                  <a:lnTo>
                    <a:pt x="15161" y="12813"/>
                  </a:lnTo>
                  <a:lnTo>
                    <a:pt x="11532" y="15704"/>
                  </a:lnTo>
                  <a:lnTo>
                    <a:pt x="12761" y="12926"/>
                  </a:lnTo>
                  <a:lnTo>
                    <a:pt x="11532" y="14400"/>
                  </a:lnTo>
                  <a:cubicBezTo>
                    <a:pt x="12000" y="12019"/>
                    <a:pt x="12585" y="9921"/>
                    <a:pt x="13463" y="8220"/>
                  </a:cubicBezTo>
                  <a:lnTo>
                    <a:pt x="15512" y="9694"/>
                  </a:lnTo>
                  <a:lnTo>
                    <a:pt x="14575" y="8164"/>
                  </a:lnTo>
                  <a:lnTo>
                    <a:pt x="15454" y="8447"/>
                  </a:lnTo>
                  <a:lnTo>
                    <a:pt x="16507" y="10091"/>
                  </a:lnTo>
                  <a:lnTo>
                    <a:pt x="16332" y="8617"/>
                  </a:lnTo>
                  <a:lnTo>
                    <a:pt x="16741" y="8731"/>
                  </a:lnTo>
                  <a:lnTo>
                    <a:pt x="18029" y="11055"/>
                  </a:lnTo>
                  <a:lnTo>
                    <a:pt x="17444" y="8844"/>
                  </a:lnTo>
                  <a:lnTo>
                    <a:pt x="20253" y="10658"/>
                  </a:lnTo>
                  <a:lnTo>
                    <a:pt x="17795" y="8390"/>
                  </a:lnTo>
                  <a:lnTo>
                    <a:pt x="19610" y="7937"/>
                  </a:lnTo>
                  <a:lnTo>
                    <a:pt x="16156" y="7937"/>
                  </a:lnTo>
                  <a:lnTo>
                    <a:pt x="18205" y="6860"/>
                  </a:lnTo>
                  <a:lnTo>
                    <a:pt x="14517" y="7540"/>
                  </a:lnTo>
                  <a:lnTo>
                    <a:pt x="16507" y="6009"/>
                  </a:lnTo>
                  <a:lnTo>
                    <a:pt x="14107" y="6973"/>
                  </a:lnTo>
                  <a:cubicBezTo>
                    <a:pt x="14927" y="5612"/>
                    <a:pt x="15980" y="4649"/>
                    <a:pt x="17268" y="4138"/>
                  </a:cubicBezTo>
                  <a:lnTo>
                    <a:pt x="17970" y="5442"/>
                  </a:lnTo>
                  <a:lnTo>
                    <a:pt x="17912" y="4365"/>
                  </a:lnTo>
                  <a:lnTo>
                    <a:pt x="18322" y="4762"/>
                  </a:lnTo>
                  <a:lnTo>
                    <a:pt x="18439" y="5896"/>
                  </a:lnTo>
                  <a:lnTo>
                    <a:pt x="18731" y="5046"/>
                  </a:lnTo>
                  <a:lnTo>
                    <a:pt x="18907" y="5216"/>
                  </a:lnTo>
                  <a:lnTo>
                    <a:pt x="18966" y="6803"/>
                  </a:lnTo>
                  <a:lnTo>
                    <a:pt x="19258" y="5442"/>
                  </a:lnTo>
                  <a:lnTo>
                    <a:pt x="20253" y="7143"/>
                  </a:lnTo>
                  <a:lnTo>
                    <a:pt x="19551" y="5272"/>
                  </a:lnTo>
                  <a:lnTo>
                    <a:pt x="20663" y="5499"/>
                  </a:lnTo>
                  <a:lnTo>
                    <a:pt x="18556" y="487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2189BFBA-86B8-4CC2-B7B1-5F8A26E1AED6}"/>
                </a:ext>
              </a:extLst>
            </p:cNvPr>
            <p:cNvSpPr/>
            <p:nvPr/>
          </p:nvSpPr>
          <p:spPr>
            <a:xfrm>
              <a:off x="4536320" y="2892582"/>
              <a:ext cx="673560" cy="668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770" y="14657"/>
                  </a:moveTo>
                  <a:lnTo>
                    <a:pt x="21600" y="10800"/>
                  </a:lnTo>
                  <a:lnTo>
                    <a:pt x="19098" y="12291"/>
                  </a:lnTo>
                  <a:lnTo>
                    <a:pt x="19200" y="6943"/>
                  </a:lnTo>
                  <a:lnTo>
                    <a:pt x="18179" y="12137"/>
                  </a:lnTo>
                  <a:lnTo>
                    <a:pt x="16340" y="8949"/>
                  </a:lnTo>
                  <a:lnTo>
                    <a:pt x="17566" y="13063"/>
                  </a:lnTo>
                  <a:lnTo>
                    <a:pt x="17208" y="13680"/>
                  </a:lnTo>
                  <a:lnTo>
                    <a:pt x="15728" y="11829"/>
                  </a:lnTo>
                  <a:lnTo>
                    <a:pt x="16443" y="14914"/>
                  </a:lnTo>
                  <a:lnTo>
                    <a:pt x="15779" y="16251"/>
                  </a:lnTo>
                  <a:lnTo>
                    <a:pt x="15064" y="13526"/>
                  </a:lnTo>
                  <a:lnTo>
                    <a:pt x="14706" y="16046"/>
                  </a:lnTo>
                  <a:cubicBezTo>
                    <a:pt x="14043" y="14091"/>
                    <a:pt x="13328" y="12291"/>
                    <a:pt x="12562" y="10800"/>
                  </a:cubicBezTo>
                  <a:lnTo>
                    <a:pt x="16392" y="9206"/>
                  </a:lnTo>
                  <a:lnTo>
                    <a:pt x="13379" y="9566"/>
                  </a:lnTo>
                  <a:lnTo>
                    <a:pt x="17158" y="6943"/>
                  </a:lnTo>
                  <a:lnTo>
                    <a:pt x="14451" y="7817"/>
                  </a:lnTo>
                  <a:lnTo>
                    <a:pt x="17413" y="4834"/>
                  </a:lnTo>
                  <a:lnTo>
                    <a:pt x="15472" y="5966"/>
                  </a:lnTo>
                  <a:lnTo>
                    <a:pt x="15574" y="1851"/>
                  </a:lnTo>
                  <a:lnTo>
                    <a:pt x="14809" y="5914"/>
                  </a:lnTo>
                  <a:lnTo>
                    <a:pt x="13379" y="3446"/>
                  </a:lnTo>
                  <a:lnTo>
                    <a:pt x="14349" y="6634"/>
                  </a:lnTo>
                  <a:lnTo>
                    <a:pt x="14094" y="7097"/>
                  </a:lnTo>
                  <a:lnTo>
                    <a:pt x="12970" y="5657"/>
                  </a:lnTo>
                  <a:lnTo>
                    <a:pt x="13532" y="8023"/>
                  </a:lnTo>
                  <a:lnTo>
                    <a:pt x="13021" y="9052"/>
                  </a:lnTo>
                  <a:lnTo>
                    <a:pt x="12460" y="6943"/>
                  </a:lnTo>
                  <a:lnTo>
                    <a:pt x="12051" y="9720"/>
                  </a:lnTo>
                  <a:cubicBezTo>
                    <a:pt x="11132" y="8177"/>
                    <a:pt x="10162" y="6892"/>
                    <a:pt x="9140" y="5914"/>
                  </a:cubicBezTo>
                  <a:lnTo>
                    <a:pt x="10417" y="3909"/>
                  </a:lnTo>
                  <a:lnTo>
                    <a:pt x="8834" y="5349"/>
                  </a:lnTo>
                  <a:lnTo>
                    <a:pt x="9957" y="2314"/>
                  </a:lnTo>
                  <a:lnTo>
                    <a:pt x="8732" y="3909"/>
                  </a:lnTo>
                  <a:lnTo>
                    <a:pt x="9243" y="977"/>
                  </a:lnTo>
                  <a:lnTo>
                    <a:pt x="8579" y="2417"/>
                  </a:lnTo>
                  <a:lnTo>
                    <a:pt x="6996" y="0"/>
                  </a:lnTo>
                  <a:lnTo>
                    <a:pt x="8170" y="2623"/>
                  </a:lnTo>
                  <a:lnTo>
                    <a:pt x="6383" y="1800"/>
                  </a:lnTo>
                  <a:lnTo>
                    <a:pt x="8170" y="3240"/>
                  </a:lnTo>
                  <a:lnTo>
                    <a:pt x="8221" y="3600"/>
                  </a:lnTo>
                  <a:lnTo>
                    <a:pt x="6996" y="3240"/>
                  </a:lnTo>
                  <a:lnTo>
                    <a:pt x="8272" y="4371"/>
                  </a:lnTo>
                  <a:lnTo>
                    <a:pt x="8374" y="5194"/>
                  </a:lnTo>
                  <a:lnTo>
                    <a:pt x="7200" y="4217"/>
                  </a:lnTo>
                  <a:lnTo>
                    <a:pt x="7404" y="4629"/>
                  </a:lnTo>
                  <a:cubicBezTo>
                    <a:pt x="5106" y="3291"/>
                    <a:pt x="2604" y="3291"/>
                    <a:pt x="0" y="4731"/>
                  </a:cubicBezTo>
                  <a:cubicBezTo>
                    <a:pt x="970" y="4371"/>
                    <a:pt x="1889" y="4217"/>
                    <a:pt x="2706" y="4217"/>
                  </a:cubicBezTo>
                  <a:lnTo>
                    <a:pt x="2247" y="4269"/>
                  </a:lnTo>
                  <a:lnTo>
                    <a:pt x="3677" y="4474"/>
                  </a:lnTo>
                  <a:lnTo>
                    <a:pt x="1583" y="5246"/>
                  </a:lnTo>
                  <a:lnTo>
                    <a:pt x="2962" y="5194"/>
                  </a:lnTo>
                  <a:lnTo>
                    <a:pt x="1226" y="6223"/>
                  </a:lnTo>
                  <a:lnTo>
                    <a:pt x="2247" y="5914"/>
                  </a:lnTo>
                  <a:lnTo>
                    <a:pt x="1736" y="7817"/>
                  </a:lnTo>
                  <a:lnTo>
                    <a:pt x="2604" y="6017"/>
                  </a:lnTo>
                  <a:lnTo>
                    <a:pt x="2962" y="7354"/>
                  </a:lnTo>
                  <a:lnTo>
                    <a:pt x="2911" y="5760"/>
                  </a:lnTo>
                  <a:lnTo>
                    <a:pt x="3115" y="5554"/>
                  </a:lnTo>
                  <a:lnTo>
                    <a:pt x="3472" y="6377"/>
                  </a:lnTo>
                  <a:lnTo>
                    <a:pt x="3472" y="5194"/>
                  </a:lnTo>
                  <a:lnTo>
                    <a:pt x="3830" y="4783"/>
                  </a:lnTo>
                  <a:lnTo>
                    <a:pt x="3830" y="5863"/>
                  </a:lnTo>
                  <a:lnTo>
                    <a:pt x="4391" y="4526"/>
                  </a:lnTo>
                  <a:cubicBezTo>
                    <a:pt x="5668" y="4937"/>
                    <a:pt x="6740" y="5863"/>
                    <a:pt x="7659" y="7149"/>
                  </a:cubicBezTo>
                  <a:lnTo>
                    <a:pt x="5259" y="6377"/>
                  </a:lnTo>
                  <a:lnTo>
                    <a:pt x="7302" y="7766"/>
                  </a:lnTo>
                  <a:lnTo>
                    <a:pt x="3676" y="7354"/>
                  </a:lnTo>
                  <a:lnTo>
                    <a:pt x="5770" y="8229"/>
                  </a:lnTo>
                  <a:lnTo>
                    <a:pt x="2400" y="8537"/>
                  </a:lnTo>
                  <a:lnTo>
                    <a:pt x="4187" y="8846"/>
                  </a:lnTo>
                  <a:lnTo>
                    <a:pt x="1991" y="11314"/>
                  </a:lnTo>
                  <a:lnTo>
                    <a:pt x="4544" y="9257"/>
                  </a:lnTo>
                  <a:lnTo>
                    <a:pt x="4136" y="11520"/>
                  </a:lnTo>
                  <a:lnTo>
                    <a:pt x="5208" y="9103"/>
                  </a:lnTo>
                  <a:lnTo>
                    <a:pt x="5617" y="8949"/>
                  </a:lnTo>
                  <a:lnTo>
                    <a:pt x="5566" y="10440"/>
                  </a:lnTo>
                  <a:lnTo>
                    <a:pt x="6434" y="8691"/>
                  </a:lnTo>
                  <a:lnTo>
                    <a:pt x="7302" y="8331"/>
                  </a:lnTo>
                  <a:lnTo>
                    <a:pt x="6536" y="9926"/>
                  </a:lnTo>
                  <a:lnTo>
                    <a:pt x="8374" y="8280"/>
                  </a:lnTo>
                  <a:cubicBezTo>
                    <a:pt x="9344" y="9926"/>
                    <a:pt x="10110" y="12034"/>
                    <a:pt x="10723" y="14400"/>
                  </a:cubicBezTo>
                  <a:lnTo>
                    <a:pt x="9396" y="13011"/>
                  </a:lnTo>
                  <a:lnTo>
                    <a:pt x="10825" y="15737"/>
                  </a:lnTo>
                  <a:lnTo>
                    <a:pt x="7047" y="13166"/>
                  </a:lnTo>
                  <a:lnTo>
                    <a:pt x="8834" y="15377"/>
                  </a:lnTo>
                  <a:lnTo>
                    <a:pt x="5004" y="13680"/>
                  </a:lnTo>
                  <a:lnTo>
                    <a:pt x="6791" y="15069"/>
                  </a:lnTo>
                  <a:lnTo>
                    <a:pt x="2910" y="16457"/>
                  </a:lnTo>
                  <a:lnTo>
                    <a:pt x="6944" y="15737"/>
                  </a:lnTo>
                  <a:lnTo>
                    <a:pt x="5157" y="17949"/>
                  </a:lnTo>
                  <a:lnTo>
                    <a:pt x="7761" y="15891"/>
                  </a:lnTo>
                  <a:lnTo>
                    <a:pt x="8272" y="15994"/>
                  </a:lnTo>
                  <a:lnTo>
                    <a:pt x="7353" y="17589"/>
                  </a:lnTo>
                  <a:lnTo>
                    <a:pt x="9344" y="16200"/>
                  </a:lnTo>
                  <a:lnTo>
                    <a:pt x="10468" y="16303"/>
                  </a:lnTo>
                  <a:lnTo>
                    <a:pt x="8681" y="17589"/>
                  </a:lnTo>
                  <a:lnTo>
                    <a:pt x="11336" y="16971"/>
                  </a:lnTo>
                  <a:cubicBezTo>
                    <a:pt x="11693" y="18463"/>
                    <a:pt x="12000" y="20006"/>
                    <a:pt x="12255" y="21600"/>
                  </a:cubicBezTo>
                  <a:cubicBezTo>
                    <a:pt x="13532" y="21497"/>
                    <a:pt x="14808" y="21343"/>
                    <a:pt x="16136" y="21240"/>
                  </a:cubicBezTo>
                  <a:cubicBezTo>
                    <a:pt x="15932" y="20366"/>
                    <a:pt x="15727" y="19491"/>
                    <a:pt x="15472" y="18669"/>
                  </a:cubicBezTo>
                  <a:lnTo>
                    <a:pt x="20272" y="16663"/>
                  </a:lnTo>
                  <a:lnTo>
                    <a:pt x="16391" y="17126"/>
                  </a:lnTo>
                  <a:lnTo>
                    <a:pt x="21242" y="13783"/>
                  </a:lnTo>
                  <a:lnTo>
                    <a:pt x="17770" y="14657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D097827D-E35D-4CB9-95A5-073CF9907C09}"/>
                </a:ext>
              </a:extLst>
            </p:cNvPr>
            <p:cNvSpPr/>
            <p:nvPr/>
          </p:nvSpPr>
          <p:spPr>
            <a:xfrm>
              <a:off x="4201932" y="3497665"/>
              <a:ext cx="1606070" cy="2601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0" h="21157" extrusionOk="0">
                  <a:moveTo>
                    <a:pt x="12686" y="20470"/>
                  </a:moveTo>
                  <a:lnTo>
                    <a:pt x="20203" y="3868"/>
                  </a:lnTo>
                  <a:cubicBezTo>
                    <a:pt x="20930" y="2275"/>
                    <a:pt x="19354" y="631"/>
                    <a:pt x="16808" y="333"/>
                  </a:cubicBezTo>
                  <a:cubicBezTo>
                    <a:pt x="12302" y="-198"/>
                    <a:pt x="7857" y="-94"/>
                    <a:pt x="3432" y="644"/>
                  </a:cubicBezTo>
                  <a:cubicBezTo>
                    <a:pt x="805" y="1084"/>
                    <a:pt x="-670" y="2897"/>
                    <a:pt x="300" y="4516"/>
                  </a:cubicBezTo>
                  <a:lnTo>
                    <a:pt x="9857" y="20521"/>
                  </a:lnTo>
                  <a:cubicBezTo>
                    <a:pt x="10383" y="21402"/>
                    <a:pt x="12302" y="21350"/>
                    <a:pt x="12686" y="2047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C7F4B057-45AB-430D-B712-DB1875FF85AE}"/>
                </a:ext>
              </a:extLst>
            </p:cNvPr>
            <p:cNvSpPr/>
            <p:nvPr/>
          </p:nvSpPr>
          <p:spPr>
            <a:xfrm>
              <a:off x="4202675" y="3513589"/>
              <a:ext cx="1077128" cy="2480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37" h="21474" extrusionOk="0">
                  <a:moveTo>
                    <a:pt x="20637" y="67"/>
                  </a:moveTo>
                  <a:cubicBezTo>
                    <a:pt x="15329" y="-126"/>
                    <a:pt x="10081" y="95"/>
                    <a:pt x="4864" y="742"/>
                  </a:cubicBezTo>
                  <a:cubicBezTo>
                    <a:pt x="1112" y="1197"/>
                    <a:pt x="-963" y="3031"/>
                    <a:pt x="440" y="4685"/>
                  </a:cubicBezTo>
                  <a:lnTo>
                    <a:pt x="440" y="4685"/>
                  </a:lnTo>
                  <a:lnTo>
                    <a:pt x="1569" y="6008"/>
                  </a:lnTo>
                  <a:lnTo>
                    <a:pt x="5535" y="10708"/>
                  </a:lnTo>
                  <a:lnTo>
                    <a:pt x="5535" y="10708"/>
                  </a:lnTo>
                  <a:lnTo>
                    <a:pt x="9440" y="15340"/>
                  </a:lnTo>
                  <a:lnTo>
                    <a:pt x="9654" y="15574"/>
                  </a:lnTo>
                  <a:lnTo>
                    <a:pt x="14657" y="21474"/>
                  </a:lnTo>
                  <a:lnTo>
                    <a:pt x="11210" y="15409"/>
                  </a:lnTo>
                  <a:cubicBezTo>
                    <a:pt x="13162" y="15202"/>
                    <a:pt x="15145" y="15009"/>
                    <a:pt x="17128" y="14858"/>
                  </a:cubicBezTo>
                  <a:cubicBezTo>
                    <a:pt x="15023" y="14858"/>
                    <a:pt x="12949" y="14885"/>
                    <a:pt x="10905" y="14940"/>
                  </a:cubicBezTo>
                  <a:lnTo>
                    <a:pt x="7915" y="10433"/>
                  </a:lnTo>
                  <a:cubicBezTo>
                    <a:pt x="10234" y="10171"/>
                    <a:pt x="12583" y="9937"/>
                    <a:pt x="14993" y="9757"/>
                  </a:cubicBezTo>
                  <a:cubicBezTo>
                    <a:pt x="12491" y="9757"/>
                    <a:pt x="10020" y="9799"/>
                    <a:pt x="7549" y="9881"/>
                  </a:cubicBezTo>
                  <a:lnTo>
                    <a:pt x="4742" y="5691"/>
                  </a:lnTo>
                  <a:cubicBezTo>
                    <a:pt x="9105" y="5264"/>
                    <a:pt x="13620" y="4988"/>
                    <a:pt x="18288" y="4850"/>
                  </a:cubicBezTo>
                  <a:cubicBezTo>
                    <a:pt x="13437" y="4616"/>
                    <a:pt x="8708" y="4533"/>
                    <a:pt x="4040" y="4616"/>
                  </a:cubicBezTo>
                  <a:lnTo>
                    <a:pt x="2759" y="2700"/>
                  </a:lnTo>
                  <a:cubicBezTo>
                    <a:pt x="8098" y="1239"/>
                    <a:pt x="14108" y="398"/>
                    <a:pt x="20637" y="67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C273B44-E283-424B-93AD-AB277B168F10}"/>
                </a:ext>
              </a:extLst>
            </p:cNvPr>
            <p:cNvSpPr/>
            <p:nvPr/>
          </p:nvSpPr>
          <p:spPr>
            <a:xfrm>
              <a:off x="4377088" y="3647373"/>
              <a:ext cx="1425132" cy="2132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0" extrusionOk="0">
                  <a:moveTo>
                    <a:pt x="9412" y="8273"/>
                  </a:moveTo>
                  <a:cubicBezTo>
                    <a:pt x="6806" y="8416"/>
                    <a:pt x="4223" y="8781"/>
                    <a:pt x="1641" y="9385"/>
                  </a:cubicBezTo>
                  <a:cubicBezTo>
                    <a:pt x="3765" y="7987"/>
                    <a:pt x="6347" y="7589"/>
                    <a:pt x="9412" y="8273"/>
                  </a:cubicBezTo>
                  <a:close/>
                  <a:moveTo>
                    <a:pt x="7433" y="20893"/>
                  </a:moveTo>
                  <a:lnTo>
                    <a:pt x="7675" y="21290"/>
                  </a:lnTo>
                  <a:cubicBezTo>
                    <a:pt x="8833" y="21099"/>
                    <a:pt x="10016" y="20972"/>
                    <a:pt x="11174" y="20909"/>
                  </a:cubicBezTo>
                  <a:cubicBezTo>
                    <a:pt x="9798" y="20591"/>
                    <a:pt x="8543" y="20591"/>
                    <a:pt x="7433" y="20893"/>
                  </a:cubicBezTo>
                  <a:close/>
                  <a:moveTo>
                    <a:pt x="4803" y="14265"/>
                  </a:moveTo>
                  <a:cubicBezTo>
                    <a:pt x="6637" y="13836"/>
                    <a:pt x="8471" y="13581"/>
                    <a:pt x="10329" y="13470"/>
                  </a:cubicBezTo>
                  <a:cubicBezTo>
                    <a:pt x="8133" y="12977"/>
                    <a:pt x="6299" y="13248"/>
                    <a:pt x="4803" y="14265"/>
                  </a:cubicBezTo>
                  <a:close/>
                  <a:moveTo>
                    <a:pt x="0" y="4029"/>
                  </a:moveTo>
                  <a:cubicBezTo>
                    <a:pt x="2365" y="3473"/>
                    <a:pt x="4754" y="3139"/>
                    <a:pt x="7144" y="3012"/>
                  </a:cubicBezTo>
                  <a:cubicBezTo>
                    <a:pt x="4344" y="2376"/>
                    <a:pt x="1955" y="2726"/>
                    <a:pt x="0" y="4029"/>
                  </a:cubicBezTo>
                  <a:close/>
                  <a:moveTo>
                    <a:pt x="15832" y="962"/>
                  </a:moveTo>
                  <a:cubicBezTo>
                    <a:pt x="12839" y="-262"/>
                    <a:pt x="9798" y="-310"/>
                    <a:pt x="6709" y="771"/>
                  </a:cubicBezTo>
                  <a:cubicBezTo>
                    <a:pt x="9871" y="596"/>
                    <a:pt x="12912" y="675"/>
                    <a:pt x="15832" y="962"/>
                  </a:cubicBezTo>
                  <a:close/>
                  <a:moveTo>
                    <a:pt x="9026" y="6365"/>
                  </a:moveTo>
                  <a:cubicBezTo>
                    <a:pt x="12188" y="6175"/>
                    <a:pt x="15204" y="6270"/>
                    <a:pt x="18149" y="6556"/>
                  </a:cubicBezTo>
                  <a:cubicBezTo>
                    <a:pt x="15180" y="5348"/>
                    <a:pt x="12139" y="5285"/>
                    <a:pt x="9026" y="6365"/>
                  </a:cubicBezTo>
                  <a:close/>
                  <a:moveTo>
                    <a:pt x="16725" y="2821"/>
                  </a:moveTo>
                  <a:cubicBezTo>
                    <a:pt x="18342" y="2901"/>
                    <a:pt x="19790" y="3155"/>
                    <a:pt x="21238" y="3679"/>
                  </a:cubicBezTo>
                  <a:lnTo>
                    <a:pt x="21600" y="2837"/>
                  </a:lnTo>
                  <a:cubicBezTo>
                    <a:pt x="20104" y="2471"/>
                    <a:pt x="18511" y="2440"/>
                    <a:pt x="16725" y="2821"/>
                  </a:cubicBezTo>
                  <a:close/>
                  <a:moveTo>
                    <a:pt x="8447" y="17237"/>
                  </a:moveTo>
                  <a:cubicBezTo>
                    <a:pt x="10378" y="17110"/>
                    <a:pt x="12260" y="17142"/>
                    <a:pt x="14094" y="17332"/>
                  </a:cubicBezTo>
                  <a:cubicBezTo>
                    <a:pt x="12164" y="16522"/>
                    <a:pt x="10281" y="16506"/>
                    <a:pt x="8447" y="17237"/>
                  </a:cubicBezTo>
                  <a:close/>
                  <a:moveTo>
                    <a:pt x="13129" y="10975"/>
                  </a:moveTo>
                  <a:cubicBezTo>
                    <a:pt x="14746" y="11054"/>
                    <a:pt x="16194" y="11309"/>
                    <a:pt x="17642" y="11833"/>
                  </a:cubicBezTo>
                  <a:lnTo>
                    <a:pt x="18004" y="10991"/>
                  </a:lnTo>
                  <a:cubicBezTo>
                    <a:pt x="16508" y="10609"/>
                    <a:pt x="14915" y="10577"/>
                    <a:pt x="13129" y="109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42944BA-762A-4411-96A3-8C79728BD3E8}"/>
              </a:ext>
            </a:extLst>
          </p:cNvPr>
          <p:cNvGrpSpPr/>
          <p:nvPr/>
        </p:nvGrpSpPr>
        <p:grpSpPr>
          <a:xfrm>
            <a:off x="5682796" y="570913"/>
            <a:ext cx="2890074" cy="3930253"/>
            <a:chOff x="5682796" y="551863"/>
            <a:chExt cx="2890074" cy="3930253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E620AFE7-6E39-41C8-8FD3-2A2D5092D3B0}"/>
                </a:ext>
              </a:extLst>
            </p:cNvPr>
            <p:cNvSpPr/>
            <p:nvPr/>
          </p:nvSpPr>
          <p:spPr>
            <a:xfrm>
              <a:off x="6478958" y="679249"/>
              <a:ext cx="2093912" cy="2882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94" y="4690"/>
                  </a:moveTo>
                  <a:lnTo>
                    <a:pt x="19990" y="4654"/>
                  </a:lnTo>
                  <a:lnTo>
                    <a:pt x="17822" y="4069"/>
                  </a:lnTo>
                  <a:lnTo>
                    <a:pt x="19284" y="3759"/>
                  </a:lnTo>
                  <a:lnTo>
                    <a:pt x="18808" y="3735"/>
                  </a:lnTo>
                  <a:cubicBezTo>
                    <a:pt x="19645" y="3664"/>
                    <a:pt x="20582" y="3747"/>
                    <a:pt x="21600" y="4022"/>
                  </a:cubicBezTo>
                  <a:cubicBezTo>
                    <a:pt x="18873" y="2840"/>
                    <a:pt x="16311" y="3043"/>
                    <a:pt x="14077" y="4547"/>
                  </a:cubicBezTo>
                  <a:lnTo>
                    <a:pt x="14241" y="4141"/>
                  </a:lnTo>
                  <a:lnTo>
                    <a:pt x="13124" y="5215"/>
                  </a:lnTo>
                  <a:lnTo>
                    <a:pt x="13174" y="4415"/>
                  </a:lnTo>
                  <a:lnTo>
                    <a:pt x="14373" y="3198"/>
                  </a:lnTo>
                  <a:lnTo>
                    <a:pt x="13157" y="3652"/>
                  </a:lnTo>
                  <a:lnTo>
                    <a:pt x="13157" y="3282"/>
                  </a:lnTo>
                  <a:lnTo>
                    <a:pt x="14882" y="1718"/>
                  </a:lnTo>
                  <a:lnTo>
                    <a:pt x="13108" y="2697"/>
                  </a:lnTo>
                  <a:lnTo>
                    <a:pt x="14077" y="0"/>
                  </a:lnTo>
                  <a:lnTo>
                    <a:pt x="12648" y="2494"/>
                  </a:lnTo>
                  <a:lnTo>
                    <a:pt x="11876" y="1134"/>
                  </a:lnTo>
                  <a:lnTo>
                    <a:pt x="12615" y="3962"/>
                  </a:lnTo>
                  <a:lnTo>
                    <a:pt x="11252" y="2506"/>
                  </a:lnTo>
                  <a:lnTo>
                    <a:pt x="12631" y="5382"/>
                  </a:lnTo>
                  <a:lnTo>
                    <a:pt x="10890" y="4105"/>
                  </a:lnTo>
                  <a:lnTo>
                    <a:pt x="12352" y="5991"/>
                  </a:lnTo>
                  <a:cubicBezTo>
                    <a:pt x="11383" y="7029"/>
                    <a:pt x="10480" y="8366"/>
                    <a:pt x="9691" y="9977"/>
                  </a:cubicBezTo>
                  <a:lnTo>
                    <a:pt x="9067" y="7268"/>
                  </a:lnTo>
                  <a:lnTo>
                    <a:pt x="8673" y="9416"/>
                  </a:lnTo>
                  <a:lnTo>
                    <a:pt x="8049" y="8449"/>
                  </a:lnTo>
                  <a:lnTo>
                    <a:pt x="8426" y="6062"/>
                  </a:lnTo>
                  <a:lnTo>
                    <a:pt x="7392" y="7566"/>
                  </a:lnTo>
                  <a:lnTo>
                    <a:pt x="7080" y="7124"/>
                  </a:lnTo>
                  <a:lnTo>
                    <a:pt x="7769" y="3926"/>
                  </a:lnTo>
                  <a:lnTo>
                    <a:pt x="6521" y="6480"/>
                  </a:lnTo>
                  <a:lnTo>
                    <a:pt x="5371" y="2566"/>
                  </a:lnTo>
                  <a:lnTo>
                    <a:pt x="5815" y="6623"/>
                  </a:lnTo>
                  <a:lnTo>
                    <a:pt x="3745" y="5657"/>
                  </a:lnTo>
                  <a:lnTo>
                    <a:pt x="6997" y="8366"/>
                  </a:lnTo>
                  <a:lnTo>
                    <a:pt x="4172" y="7745"/>
                  </a:lnTo>
                  <a:lnTo>
                    <a:pt x="8229" y="10000"/>
                  </a:lnTo>
                  <a:lnTo>
                    <a:pt x="5125" y="9905"/>
                  </a:lnTo>
                  <a:lnTo>
                    <a:pt x="9133" y="11158"/>
                  </a:lnTo>
                  <a:cubicBezTo>
                    <a:pt x="8459" y="12709"/>
                    <a:pt x="7884" y="14499"/>
                    <a:pt x="7392" y="16492"/>
                  </a:cubicBezTo>
                  <a:lnTo>
                    <a:pt x="6817" y="14022"/>
                  </a:lnTo>
                  <a:lnTo>
                    <a:pt x="6324" y="16791"/>
                  </a:lnTo>
                  <a:lnTo>
                    <a:pt x="5519" y="15538"/>
                  </a:lnTo>
                  <a:lnTo>
                    <a:pt x="6012" y="12459"/>
                  </a:lnTo>
                  <a:lnTo>
                    <a:pt x="4665" y="14392"/>
                  </a:lnTo>
                  <a:lnTo>
                    <a:pt x="4271" y="13819"/>
                  </a:lnTo>
                  <a:lnTo>
                    <a:pt x="5174" y="9690"/>
                  </a:lnTo>
                  <a:lnTo>
                    <a:pt x="3564" y="12984"/>
                  </a:lnTo>
                  <a:lnTo>
                    <a:pt x="2086" y="7936"/>
                  </a:lnTo>
                  <a:lnTo>
                    <a:pt x="2661" y="13163"/>
                  </a:lnTo>
                  <a:lnTo>
                    <a:pt x="0" y="11910"/>
                  </a:lnTo>
                  <a:lnTo>
                    <a:pt x="4205" y="15394"/>
                  </a:lnTo>
                  <a:lnTo>
                    <a:pt x="575" y="14595"/>
                  </a:lnTo>
                  <a:lnTo>
                    <a:pt x="5798" y="17495"/>
                  </a:lnTo>
                  <a:lnTo>
                    <a:pt x="1790" y="17364"/>
                  </a:lnTo>
                  <a:lnTo>
                    <a:pt x="6866" y="18951"/>
                  </a:lnTo>
                  <a:cubicBezTo>
                    <a:pt x="6702" y="19786"/>
                    <a:pt x="6554" y="20657"/>
                    <a:pt x="6439" y="21552"/>
                  </a:cubicBezTo>
                  <a:cubicBezTo>
                    <a:pt x="7753" y="21564"/>
                    <a:pt x="9083" y="21576"/>
                    <a:pt x="10398" y="21600"/>
                  </a:cubicBezTo>
                  <a:cubicBezTo>
                    <a:pt x="10562" y="20013"/>
                    <a:pt x="10726" y="18461"/>
                    <a:pt x="10956" y="16982"/>
                  </a:cubicBezTo>
                  <a:lnTo>
                    <a:pt x="13716" y="17375"/>
                  </a:lnTo>
                  <a:lnTo>
                    <a:pt x="11810" y="16242"/>
                  </a:lnTo>
                  <a:lnTo>
                    <a:pt x="12960" y="16027"/>
                  </a:lnTo>
                  <a:lnTo>
                    <a:pt x="15112" y="17232"/>
                  </a:lnTo>
                  <a:lnTo>
                    <a:pt x="14044" y="15741"/>
                  </a:lnTo>
                  <a:lnTo>
                    <a:pt x="14586" y="15621"/>
                  </a:lnTo>
                  <a:lnTo>
                    <a:pt x="17395" y="17411"/>
                  </a:lnTo>
                  <a:lnTo>
                    <a:pt x="15407" y="15359"/>
                  </a:lnTo>
                  <a:lnTo>
                    <a:pt x="19580" y="15741"/>
                  </a:lnTo>
                  <a:lnTo>
                    <a:pt x="15539" y="14678"/>
                  </a:lnTo>
                  <a:lnTo>
                    <a:pt x="17214" y="13163"/>
                  </a:lnTo>
                  <a:lnTo>
                    <a:pt x="13436" y="15144"/>
                  </a:lnTo>
                  <a:lnTo>
                    <a:pt x="15046" y="12805"/>
                  </a:lnTo>
                  <a:lnTo>
                    <a:pt x="11432" y="15669"/>
                  </a:lnTo>
                  <a:lnTo>
                    <a:pt x="12648" y="12888"/>
                  </a:lnTo>
                  <a:lnTo>
                    <a:pt x="11416" y="14356"/>
                  </a:lnTo>
                  <a:cubicBezTo>
                    <a:pt x="11876" y="11981"/>
                    <a:pt x="12484" y="9869"/>
                    <a:pt x="13305" y="8163"/>
                  </a:cubicBezTo>
                  <a:lnTo>
                    <a:pt x="15309" y="9619"/>
                  </a:lnTo>
                  <a:lnTo>
                    <a:pt x="14405" y="8115"/>
                  </a:lnTo>
                  <a:lnTo>
                    <a:pt x="15309" y="8389"/>
                  </a:lnTo>
                  <a:lnTo>
                    <a:pt x="16360" y="10036"/>
                  </a:lnTo>
                  <a:lnTo>
                    <a:pt x="16196" y="8592"/>
                  </a:lnTo>
                  <a:lnTo>
                    <a:pt x="16623" y="8712"/>
                  </a:lnTo>
                  <a:lnTo>
                    <a:pt x="17904" y="11027"/>
                  </a:lnTo>
                  <a:lnTo>
                    <a:pt x="17296" y="8831"/>
                  </a:lnTo>
                  <a:lnTo>
                    <a:pt x="20089" y="10645"/>
                  </a:lnTo>
                  <a:lnTo>
                    <a:pt x="17641" y="8389"/>
                  </a:lnTo>
                  <a:lnTo>
                    <a:pt x="19415" y="7936"/>
                  </a:lnTo>
                  <a:lnTo>
                    <a:pt x="15966" y="7936"/>
                  </a:lnTo>
                  <a:lnTo>
                    <a:pt x="18019" y="6886"/>
                  </a:lnTo>
                  <a:lnTo>
                    <a:pt x="14340" y="7566"/>
                  </a:lnTo>
                  <a:lnTo>
                    <a:pt x="16294" y="6050"/>
                  </a:lnTo>
                  <a:lnTo>
                    <a:pt x="13929" y="7005"/>
                  </a:lnTo>
                  <a:cubicBezTo>
                    <a:pt x="14767" y="5669"/>
                    <a:pt x="15785" y="4678"/>
                    <a:pt x="17050" y="4153"/>
                  </a:cubicBezTo>
                  <a:lnTo>
                    <a:pt x="17723" y="5442"/>
                  </a:lnTo>
                  <a:lnTo>
                    <a:pt x="17641" y="4392"/>
                  </a:lnTo>
                  <a:lnTo>
                    <a:pt x="18052" y="4773"/>
                  </a:lnTo>
                  <a:lnTo>
                    <a:pt x="18167" y="5931"/>
                  </a:lnTo>
                  <a:lnTo>
                    <a:pt x="18463" y="5108"/>
                  </a:lnTo>
                  <a:lnTo>
                    <a:pt x="18660" y="5275"/>
                  </a:lnTo>
                  <a:lnTo>
                    <a:pt x="18725" y="6850"/>
                  </a:lnTo>
                  <a:lnTo>
                    <a:pt x="18988" y="5513"/>
                  </a:lnTo>
                  <a:lnTo>
                    <a:pt x="20007" y="7208"/>
                  </a:lnTo>
                  <a:lnTo>
                    <a:pt x="19300" y="5358"/>
                  </a:lnTo>
                  <a:lnTo>
                    <a:pt x="20384" y="5573"/>
                  </a:lnTo>
                  <a:lnTo>
                    <a:pt x="18594" y="469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1B5E8593-DC49-4430-B139-640D4BE22A90}"/>
                </a:ext>
              </a:extLst>
            </p:cNvPr>
            <p:cNvSpPr/>
            <p:nvPr/>
          </p:nvSpPr>
          <p:spPr>
            <a:xfrm>
              <a:off x="5682796" y="551863"/>
              <a:ext cx="2393256" cy="30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06" y="14811"/>
                  </a:moveTo>
                  <a:lnTo>
                    <a:pt x="21600" y="10930"/>
                  </a:lnTo>
                  <a:lnTo>
                    <a:pt x="19128" y="12412"/>
                  </a:lnTo>
                  <a:lnTo>
                    <a:pt x="19243" y="7060"/>
                  </a:lnTo>
                  <a:lnTo>
                    <a:pt x="18223" y="12299"/>
                  </a:lnTo>
                  <a:lnTo>
                    <a:pt x="16383" y="9097"/>
                  </a:lnTo>
                  <a:lnTo>
                    <a:pt x="17605" y="13204"/>
                  </a:lnTo>
                  <a:lnTo>
                    <a:pt x="17260" y="13815"/>
                  </a:lnTo>
                  <a:lnTo>
                    <a:pt x="15794" y="11960"/>
                  </a:lnTo>
                  <a:lnTo>
                    <a:pt x="16527" y="15037"/>
                  </a:lnTo>
                  <a:lnTo>
                    <a:pt x="15852" y="16373"/>
                  </a:lnTo>
                  <a:lnTo>
                    <a:pt x="15133" y="13612"/>
                  </a:lnTo>
                  <a:lnTo>
                    <a:pt x="14774" y="16169"/>
                  </a:lnTo>
                  <a:cubicBezTo>
                    <a:pt x="14127" y="14177"/>
                    <a:pt x="13408" y="12424"/>
                    <a:pt x="12632" y="10896"/>
                  </a:cubicBezTo>
                  <a:lnTo>
                    <a:pt x="16426" y="9289"/>
                  </a:lnTo>
                  <a:lnTo>
                    <a:pt x="13408" y="9640"/>
                  </a:lnTo>
                  <a:lnTo>
                    <a:pt x="17159" y="7027"/>
                  </a:lnTo>
                  <a:lnTo>
                    <a:pt x="14472" y="7886"/>
                  </a:lnTo>
                  <a:lnTo>
                    <a:pt x="17418" y="4877"/>
                  </a:lnTo>
                  <a:lnTo>
                    <a:pt x="15492" y="6031"/>
                  </a:lnTo>
                  <a:lnTo>
                    <a:pt x="15593" y="1878"/>
                  </a:lnTo>
                  <a:lnTo>
                    <a:pt x="14802" y="5940"/>
                  </a:lnTo>
                  <a:lnTo>
                    <a:pt x="13380" y="3451"/>
                  </a:lnTo>
                  <a:lnTo>
                    <a:pt x="14328" y="6642"/>
                  </a:lnTo>
                  <a:lnTo>
                    <a:pt x="14070" y="7117"/>
                  </a:lnTo>
                  <a:lnTo>
                    <a:pt x="12934" y="5680"/>
                  </a:lnTo>
                  <a:lnTo>
                    <a:pt x="13495" y="8067"/>
                  </a:lnTo>
                  <a:lnTo>
                    <a:pt x="12963" y="9097"/>
                  </a:lnTo>
                  <a:lnTo>
                    <a:pt x="12402" y="6959"/>
                  </a:lnTo>
                  <a:lnTo>
                    <a:pt x="12014" y="9765"/>
                  </a:lnTo>
                  <a:cubicBezTo>
                    <a:pt x="11109" y="8192"/>
                    <a:pt x="10132" y="6913"/>
                    <a:pt x="9097" y="5940"/>
                  </a:cubicBezTo>
                  <a:lnTo>
                    <a:pt x="10362" y="3904"/>
                  </a:lnTo>
                  <a:lnTo>
                    <a:pt x="8781" y="5341"/>
                  </a:lnTo>
                  <a:lnTo>
                    <a:pt x="9887" y="2308"/>
                  </a:lnTo>
                  <a:lnTo>
                    <a:pt x="8695" y="3892"/>
                  </a:lnTo>
                  <a:lnTo>
                    <a:pt x="9183" y="962"/>
                  </a:lnTo>
                  <a:lnTo>
                    <a:pt x="8537" y="2410"/>
                  </a:lnTo>
                  <a:lnTo>
                    <a:pt x="6941" y="0"/>
                  </a:lnTo>
                  <a:lnTo>
                    <a:pt x="8105" y="2648"/>
                  </a:lnTo>
                  <a:lnTo>
                    <a:pt x="6309" y="1810"/>
                  </a:lnTo>
                  <a:lnTo>
                    <a:pt x="8120" y="3247"/>
                  </a:lnTo>
                  <a:lnTo>
                    <a:pt x="8163" y="3632"/>
                  </a:lnTo>
                  <a:lnTo>
                    <a:pt x="6941" y="3270"/>
                  </a:lnTo>
                  <a:lnTo>
                    <a:pt x="8206" y="4401"/>
                  </a:lnTo>
                  <a:lnTo>
                    <a:pt x="8321" y="5205"/>
                  </a:lnTo>
                  <a:lnTo>
                    <a:pt x="7157" y="4209"/>
                  </a:lnTo>
                  <a:lnTo>
                    <a:pt x="7358" y="4605"/>
                  </a:lnTo>
                  <a:cubicBezTo>
                    <a:pt x="5059" y="3259"/>
                    <a:pt x="2558" y="3270"/>
                    <a:pt x="0" y="4696"/>
                  </a:cubicBezTo>
                  <a:cubicBezTo>
                    <a:pt x="977" y="4334"/>
                    <a:pt x="1868" y="4164"/>
                    <a:pt x="2702" y="4175"/>
                  </a:cubicBezTo>
                  <a:lnTo>
                    <a:pt x="2242" y="4243"/>
                  </a:lnTo>
                  <a:lnTo>
                    <a:pt x="3693" y="4447"/>
                  </a:lnTo>
                  <a:lnTo>
                    <a:pt x="1638" y="5216"/>
                  </a:lnTo>
                  <a:lnTo>
                    <a:pt x="2989" y="5137"/>
                  </a:lnTo>
                  <a:lnTo>
                    <a:pt x="1265" y="6189"/>
                  </a:lnTo>
                  <a:lnTo>
                    <a:pt x="2299" y="5884"/>
                  </a:lnTo>
                  <a:lnTo>
                    <a:pt x="1768" y="7807"/>
                  </a:lnTo>
                  <a:lnTo>
                    <a:pt x="2616" y="5997"/>
                  </a:lnTo>
                  <a:lnTo>
                    <a:pt x="2989" y="7332"/>
                  </a:lnTo>
                  <a:lnTo>
                    <a:pt x="2917" y="5725"/>
                  </a:lnTo>
                  <a:lnTo>
                    <a:pt x="3090" y="5533"/>
                  </a:lnTo>
                  <a:lnTo>
                    <a:pt x="3449" y="6348"/>
                  </a:lnTo>
                  <a:lnTo>
                    <a:pt x="3464" y="5160"/>
                  </a:lnTo>
                  <a:lnTo>
                    <a:pt x="3837" y="4741"/>
                  </a:lnTo>
                  <a:lnTo>
                    <a:pt x="3852" y="5804"/>
                  </a:lnTo>
                  <a:lnTo>
                    <a:pt x="4398" y="4435"/>
                  </a:lnTo>
                  <a:cubicBezTo>
                    <a:pt x="5677" y="4865"/>
                    <a:pt x="6755" y="5782"/>
                    <a:pt x="7674" y="7072"/>
                  </a:cubicBezTo>
                  <a:lnTo>
                    <a:pt x="5303" y="6291"/>
                  </a:lnTo>
                  <a:lnTo>
                    <a:pt x="7329" y="7671"/>
                  </a:lnTo>
                  <a:lnTo>
                    <a:pt x="3693" y="7287"/>
                  </a:lnTo>
                  <a:lnTo>
                    <a:pt x="5777" y="8181"/>
                  </a:lnTo>
                  <a:lnTo>
                    <a:pt x="2429" y="8463"/>
                  </a:lnTo>
                  <a:lnTo>
                    <a:pt x="4196" y="8780"/>
                  </a:lnTo>
                  <a:lnTo>
                    <a:pt x="2012" y="11270"/>
                  </a:lnTo>
                  <a:lnTo>
                    <a:pt x="4585" y="9199"/>
                  </a:lnTo>
                  <a:lnTo>
                    <a:pt x="4182" y="11473"/>
                  </a:lnTo>
                  <a:lnTo>
                    <a:pt x="5246" y="9029"/>
                  </a:lnTo>
                  <a:lnTo>
                    <a:pt x="5648" y="8882"/>
                  </a:lnTo>
                  <a:lnTo>
                    <a:pt x="5605" y="10364"/>
                  </a:lnTo>
                  <a:lnTo>
                    <a:pt x="6482" y="8599"/>
                  </a:lnTo>
                  <a:lnTo>
                    <a:pt x="7329" y="8249"/>
                  </a:lnTo>
                  <a:lnTo>
                    <a:pt x="6568" y="9855"/>
                  </a:lnTo>
                  <a:lnTo>
                    <a:pt x="8393" y="8215"/>
                  </a:lnTo>
                  <a:cubicBezTo>
                    <a:pt x="9341" y="9878"/>
                    <a:pt x="10103" y="11971"/>
                    <a:pt x="10750" y="14336"/>
                  </a:cubicBezTo>
                  <a:lnTo>
                    <a:pt x="9442" y="12944"/>
                  </a:lnTo>
                  <a:lnTo>
                    <a:pt x="10850" y="15671"/>
                  </a:lnTo>
                  <a:lnTo>
                    <a:pt x="7099" y="13069"/>
                  </a:lnTo>
                  <a:lnTo>
                    <a:pt x="8853" y="15298"/>
                  </a:lnTo>
                  <a:lnTo>
                    <a:pt x="5030" y="13600"/>
                  </a:lnTo>
                  <a:lnTo>
                    <a:pt x="6783" y="15003"/>
                  </a:lnTo>
                  <a:lnTo>
                    <a:pt x="2946" y="16418"/>
                  </a:lnTo>
                  <a:lnTo>
                    <a:pt x="6970" y="15694"/>
                  </a:lnTo>
                  <a:lnTo>
                    <a:pt x="5202" y="17945"/>
                  </a:lnTo>
                  <a:lnTo>
                    <a:pt x="7789" y="15897"/>
                  </a:lnTo>
                  <a:lnTo>
                    <a:pt x="8321" y="15977"/>
                  </a:lnTo>
                  <a:lnTo>
                    <a:pt x="7416" y="17572"/>
                  </a:lnTo>
                  <a:lnTo>
                    <a:pt x="9399" y="16169"/>
                  </a:lnTo>
                  <a:lnTo>
                    <a:pt x="10534" y="16293"/>
                  </a:lnTo>
                  <a:lnTo>
                    <a:pt x="8766" y="17595"/>
                  </a:lnTo>
                  <a:lnTo>
                    <a:pt x="11411" y="16961"/>
                  </a:lnTo>
                  <a:cubicBezTo>
                    <a:pt x="11741" y="18443"/>
                    <a:pt x="12043" y="19993"/>
                    <a:pt x="12330" y="21600"/>
                  </a:cubicBezTo>
                  <a:cubicBezTo>
                    <a:pt x="13610" y="21476"/>
                    <a:pt x="14889" y="21351"/>
                    <a:pt x="16168" y="21227"/>
                  </a:cubicBezTo>
                  <a:cubicBezTo>
                    <a:pt x="15966" y="20321"/>
                    <a:pt x="15751" y="19462"/>
                    <a:pt x="15535" y="18624"/>
                  </a:cubicBezTo>
                  <a:lnTo>
                    <a:pt x="20335" y="16599"/>
                  </a:lnTo>
                  <a:lnTo>
                    <a:pt x="16455" y="17051"/>
                  </a:lnTo>
                  <a:lnTo>
                    <a:pt x="21298" y="13680"/>
                  </a:lnTo>
                  <a:lnTo>
                    <a:pt x="17806" y="14811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8D204880-BB91-497F-BCB6-4BA3E4F264D3}"/>
                </a:ext>
              </a:extLst>
            </p:cNvPr>
            <p:cNvSpPr/>
            <p:nvPr/>
          </p:nvSpPr>
          <p:spPr>
            <a:xfrm>
              <a:off x="6956655" y="3497665"/>
              <a:ext cx="609218" cy="98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5" h="21163" extrusionOk="0">
                  <a:moveTo>
                    <a:pt x="12720" y="20474"/>
                  </a:moveTo>
                  <a:lnTo>
                    <a:pt x="20240" y="3872"/>
                  </a:lnTo>
                  <a:cubicBezTo>
                    <a:pt x="20933" y="2297"/>
                    <a:pt x="19386" y="654"/>
                    <a:pt x="16826" y="346"/>
                  </a:cubicBezTo>
                  <a:cubicBezTo>
                    <a:pt x="12346" y="-202"/>
                    <a:pt x="7866" y="-99"/>
                    <a:pt x="3440" y="654"/>
                  </a:cubicBezTo>
                  <a:cubicBezTo>
                    <a:pt x="826" y="1099"/>
                    <a:pt x="-667" y="2913"/>
                    <a:pt x="293" y="4522"/>
                  </a:cubicBezTo>
                  <a:lnTo>
                    <a:pt x="9840" y="20542"/>
                  </a:lnTo>
                  <a:cubicBezTo>
                    <a:pt x="10426" y="21398"/>
                    <a:pt x="12293" y="21364"/>
                    <a:pt x="12720" y="2047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745CDEC7-1209-4B7E-852F-CAF095A345E8}"/>
                </a:ext>
              </a:extLst>
            </p:cNvPr>
            <p:cNvSpPr/>
            <p:nvPr/>
          </p:nvSpPr>
          <p:spPr>
            <a:xfrm>
              <a:off x="6956656" y="3513587"/>
              <a:ext cx="408178" cy="9358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0" h="21480" extrusionOk="0">
                  <a:moveTo>
                    <a:pt x="20660" y="63"/>
                  </a:moveTo>
                  <a:cubicBezTo>
                    <a:pt x="15341" y="-120"/>
                    <a:pt x="10102" y="99"/>
                    <a:pt x="4863" y="721"/>
                  </a:cubicBezTo>
                  <a:cubicBezTo>
                    <a:pt x="1075" y="1196"/>
                    <a:pt x="-940" y="3023"/>
                    <a:pt x="430" y="4668"/>
                  </a:cubicBezTo>
                  <a:lnTo>
                    <a:pt x="430" y="4668"/>
                  </a:lnTo>
                  <a:lnTo>
                    <a:pt x="1558" y="5984"/>
                  </a:lnTo>
                  <a:lnTo>
                    <a:pt x="5508" y="10698"/>
                  </a:lnTo>
                  <a:lnTo>
                    <a:pt x="5508" y="10698"/>
                  </a:lnTo>
                  <a:lnTo>
                    <a:pt x="9457" y="15340"/>
                  </a:lnTo>
                  <a:lnTo>
                    <a:pt x="9618" y="15559"/>
                  </a:lnTo>
                  <a:lnTo>
                    <a:pt x="14615" y="21480"/>
                  </a:lnTo>
                  <a:lnTo>
                    <a:pt x="11149" y="15376"/>
                  </a:lnTo>
                  <a:cubicBezTo>
                    <a:pt x="13083" y="15157"/>
                    <a:pt x="15098" y="14974"/>
                    <a:pt x="17113" y="14828"/>
                  </a:cubicBezTo>
                  <a:cubicBezTo>
                    <a:pt x="15018" y="14828"/>
                    <a:pt x="12922" y="14865"/>
                    <a:pt x="10907" y="14901"/>
                  </a:cubicBezTo>
                  <a:lnTo>
                    <a:pt x="7925" y="10369"/>
                  </a:lnTo>
                  <a:cubicBezTo>
                    <a:pt x="10262" y="10113"/>
                    <a:pt x="12600" y="9894"/>
                    <a:pt x="15018" y="9675"/>
                  </a:cubicBezTo>
                  <a:cubicBezTo>
                    <a:pt x="12519" y="9675"/>
                    <a:pt x="10021" y="9711"/>
                    <a:pt x="7603" y="9785"/>
                  </a:cubicBezTo>
                  <a:lnTo>
                    <a:pt x="4782" y="5581"/>
                  </a:lnTo>
                  <a:cubicBezTo>
                    <a:pt x="9134" y="5143"/>
                    <a:pt x="13648" y="4887"/>
                    <a:pt x="18322" y="4741"/>
                  </a:cubicBezTo>
                  <a:cubicBezTo>
                    <a:pt x="13487" y="4485"/>
                    <a:pt x="8731" y="4412"/>
                    <a:pt x="4057" y="4485"/>
                  </a:cubicBezTo>
                  <a:lnTo>
                    <a:pt x="2767" y="2548"/>
                  </a:lnTo>
                  <a:cubicBezTo>
                    <a:pt x="8167" y="1232"/>
                    <a:pt x="14132" y="392"/>
                    <a:pt x="20660" y="6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A582C689-77B1-46B6-A57C-AF3E7ADEA7A7}"/>
                </a:ext>
              </a:extLst>
            </p:cNvPr>
            <p:cNvSpPr/>
            <p:nvPr/>
          </p:nvSpPr>
          <p:spPr>
            <a:xfrm>
              <a:off x="7020349" y="3561357"/>
              <a:ext cx="539801" cy="805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7" extrusionOk="0">
                  <a:moveTo>
                    <a:pt x="9366" y="8286"/>
                  </a:moveTo>
                  <a:cubicBezTo>
                    <a:pt x="6754" y="8455"/>
                    <a:pt x="4205" y="8792"/>
                    <a:pt x="1593" y="9381"/>
                  </a:cubicBezTo>
                  <a:cubicBezTo>
                    <a:pt x="3696" y="7992"/>
                    <a:pt x="6308" y="7571"/>
                    <a:pt x="9366" y="8286"/>
                  </a:cubicBezTo>
                  <a:close/>
                  <a:moveTo>
                    <a:pt x="7391" y="20918"/>
                  </a:moveTo>
                  <a:lnTo>
                    <a:pt x="7646" y="21297"/>
                  </a:lnTo>
                  <a:cubicBezTo>
                    <a:pt x="8793" y="21086"/>
                    <a:pt x="10003" y="20960"/>
                    <a:pt x="11150" y="20918"/>
                  </a:cubicBezTo>
                  <a:cubicBezTo>
                    <a:pt x="9749" y="20623"/>
                    <a:pt x="8538" y="20623"/>
                    <a:pt x="7391" y="20918"/>
                  </a:cubicBezTo>
                  <a:close/>
                  <a:moveTo>
                    <a:pt x="4779" y="14265"/>
                  </a:moveTo>
                  <a:cubicBezTo>
                    <a:pt x="6626" y="13844"/>
                    <a:pt x="8474" y="13592"/>
                    <a:pt x="10322" y="13465"/>
                  </a:cubicBezTo>
                  <a:cubicBezTo>
                    <a:pt x="8092" y="13002"/>
                    <a:pt x="6244" y="13255"/>
                    <a:pt x="4779" y="14265"/>
                  </a:cubicBezTo>
                  <a:close/>
                  <a:moveTo>
                    <a:pt x="0" y="3992"/>
                  </a:moveTo>
                  <a:cubicBezTo>
                    <a:pt x="2357" y="3444"/>
                    <a:pt x="4715" y="3108"/>
                    <a:pt x="7136" y="2981"/>
                  </a:cubicBezTo>
                  <a:cubicBezTo>
                    <a:pt x="4269" y="2350"/>
                    <a:pt x="1911" y="2729"/>
                    <a:pt x="0" y="3992"/>
                  </a:cubicBezTo>
                  <a:close/>
                  <a:moveTo>
                    <a:pt x="15802" y="960"/>
                  </a:moveTo>
                  <a:cubicBezTo>
                    <a:pt x="12807" y="-261"/>
                    <a:pt x="9749" y="-303"/>
                    <a:pt x="6690" y="750"/>
                  </a:cubicBezTo>
                  <a:cubicBezTo>
                    <a:pt x="9812" y="581"/>
                    <a:pt x="12871" y="665"/>
                    <a:pt x="15802" y="960"/>
                  </a:cubicBezTo>
                  <a:close/>
                  <a:moveTo>
                    <a:pt x="8984" y="6350"/>
                  </a:moveTo>
                  <a:cubicBezTo>
                    <a:pt x="12106" y="6181"/>
                    <a:pt x="15165" y="6265"/>
                    <a:pt x="18096" y="6560"/>
                  </a:cubicBezTo>
                  <a:cubicBezTo>
                    <a:pt x="15101" y="5339"/>
                    <a:pt x="12106" y="5297"/>
                    <a:pt x="8984" y="6350"/>
                  </a:cubicBezTo>
                  <a:close/>
                  <a:moveTo>
                    <a:pt x="16694" y="2813"/>
                  </a:moveTo>
                  <a:cubicBezTo>
                    <a:pt x="18287" y="2897"/>
                    <a:pt x="19752" y="3150"/>
                    <a:pt x="21218" y="3655"/>
                  </a:cubicBezTo>
                  <a:lnTo>
                    <a:pt x="21600" y="2813"/>
                  </a:lnTo>
                  <a:cubicBezTo>
                    <a:pt x="20071" y="2434"/>
                    <a:pt x="18478" y="2392"/>
                    <a:pt x="16694" y="2813"/>
                  </a:cubicBezTo>
                  <a:close/>
                  <a:moveTo>
                    <a:pt x="8411" y="17255"/>
                  </a:moveTo>
                  <a:cubicBezTo>
                    <a:pt x="10322" y="17129"/>
                    <a:pt x="12234" y="17171"/>
                    <a:pt x="14081" y="17339"/>
                  </a:cubicBezTo>
                  <a:cubicBezTo>
                    <a:pt x="12106" y="16539"/>
                    <a:pt x="10258" y="16539"/>
                    <a:pt x="8411" y="17255"/>
                  </a:cubicBezTo>
                  <a:close/>
                  <a:moveTo>
                    <a:pt x="13062" y="10981"/>
                  </a:moveTo>
                  <a:cubicBezTo>
                    <a:pt x="14655" y="11065"/>
                    <a:pt x="16120" y="11318"/>
                    <a:pt x="17586" y="11823"/>
                  </a:cubicBezTo>
                  <a:lnTo>
                    <a:pt x="17968" y="10981"/>
                  </a:lnTo>
                  <a:cubicBezTo>
                    <a:pt x="16439" y="10602"/>
                    <a:pt x="14846" y="10602"/>
                    <a:pt x="13062" y="1098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99BCEA0-75DF-4BA8-9795-106EF3B52AD9}"/>
              </a:ext>
            </a:extLst>
          </p:cNvPr>
          <p:cNvGrpSpPr/>
          <p:nvPr/>
        </p:nvGrpSpPr>
        <p:grpSpPr>
          <a:xfrm>
            <a:off x="1286554" y="1261200"/>
            <a:ext cx="2926080" cy="1290153"/>
            <a:chOff x="332936" y="2627766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C98808A-DCCA-4611-9C31-CFBB0F35A5D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AABBB6B-6379-40D7-A3D3-E314AD46B5C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52908D8-7E3B-4D57-92DE-8EA0780D0293}"/>
              </a:ext>
            </a:extLst>
          </p:cNvPr>
          <p:cNvGrpSpPr/>
          <p:nvPr/>
        </p:nvGrpSpPr>
        <p:grpSpPr>
          <a:xfrm>
            <a:off x="4383956" y="1330332"/>
            <a:ext cx="771525" cy="1151889"/>
            <a:chOff x="3819525" y="1380414"/>
            <a:chExt cx="771525" cy="1151889"/>
          </a:xfrm>
        </p:grpSpPr>
        <p:sp>
          <p:nvSpPr>
            <p:cNvPr id="30" name="Arrow: Right 29">
              <a:extLst>
                <a:ext uri="{FF2B5EF4-FFF2-40B4-BE49-F238E27FC236}">
                  <a16:creationId xmlns:a16="http://schemas.microsoft.com/office/drawing/2014/main" id="{F91F9760-B049-499E-AD2D-15F3C8040183}"/>
                </a:ext>
              </a:extLst>
            </p:cNvPr>
            <p:cNvSpPr/>
            <p:nvPr/>
          </p:nvSpPr>
          <p:spPr>
            <a:xfrm>
              <a:off x="3819525" y="1765280"/>
              <a:ext cx="771525" cy="382157"/>
            </a:xfrm>
            <a:prstGeom prst="rightArrow">
              <a:avLst>
                <a:gd name="adj1" fmla="val 50000"/>
                <a:gd name="adj2" fmla="val 201887"/>
              </a:avLst>
            </a:prstGeom>
            <a:solidFill>
              <a:schemeClr val="bg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36308C4-0043-472A-A5BC-F16E3018937E}"/>
                </a:ext>
              </a:extLst>
            </p:cNvPr>
            <p:cNvCxnSpPr>
              <a:cxnSpLocks/>
            </p:cNvCxnSpPr>
            <p:nvPr/>
          </p:nvCxnSpPr>
          <p:spPr>
            <a:xfrm>
              <a:off x="3819525" y="1380414"/>
              <a:ext cx="0" cy="1151889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1CA5684-1682-4F8F-B0B6-7BA8C4313A02}"/>
              </a:ext>
            </a:extLst>
          </p:cNvPr>
          <p:cNvGrpSpPr/>
          <p:nvPr/>
        </p:nvGrpSpPr>
        <p:grpSpPr>
          <a:xfrm>
            <a:off x="6561258" y="4955100"/>
            <a:ext cx="2926080" cy="1290153"/>
            <a:chOff x="8921977" y="4073386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CC4FDC3-FB40-4B1F-BE3E-BA00AC83EA5D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794478F-8D6D-429E-82D0-113D2092B08C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7982DBB-F94F-4A35-9A2E-C850BF7A0691}"/>
              </a:ext>
            </a:extLst>
          </p:cNvPr>
          <p:cNvGrpSpPr/>
          <p:nvPr/>
        </p:nvGrpSpPr>
        <p:grpSpPr>
          <a:xfrm rot="10800000">
            <a:off x="5612475" y="5024231"/>
            <a:ext cx="771525" cy="1151889"/>
            <a:chOff x="3819525" y="1380414"/>
            <a:chExt cx="771525" cy="1151889"/>
          </a:xfrm>
        </p:grpSpPr>
        <p:sp>
          <p:nvSpPr>
            <p:cNvPr id="39" name="Arrow: Right 38">
              <a:extLst>
                <a:ext uri="{FF2B5EF4-FFF2-40B4-BE49-F238E27FC236}">
                  <a16:creationId xmlns:a16="http://schemas.microsoft.com/office/drawing/2014/main" id="{5B787B5C-4AE5-4D84-BBF7-E1C61939E425}"/>
                </a:ext>
              </a:extLst>
            </p:cNvPr>
            <p:cNvSpPr/>
            <p:nvPr/>
          </p:nvSpPr>
          <p:spPr>
            <a:xfrm>
              <a:off x="3819525" y="1765280"/>
              <a:ext cx="771525" cy="382157"/>
            </a:xfrm>
            <a:prstGeom prst="rightArrow">
              <a:avLst>
                <a:gd name="adj1" fmla="val 50000"/>
                <a:gd name="adj2" fmla="val 201887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86866F6-DF5F-45C9-B757-2E6C52A32867}"/>
                </a:ext>
              </a:extLst>
            </p:cNvPr>
            <p:cNvCxnSpPr>
              <a:cxnSpLocks/>
            </p:cNvCxnSpPr>
            <p:nvPr/>
          </p:nvCxnSpPr>
          <p:spPr>
            <a:xfrm>
              <a:off x="3819525" y="1380414"/>
              <a:ext cx="0" cy="1151889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80838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8500</TotalTime>
  <Words>211</Words>
  <PresentationFormat>Widescreen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Deceptive Appearances – Slide Template</vt:lpstr>
      <vt:lpstr>Deceptive Appearances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Deceptive Appearances</dc:title>
  <dc:creator>PresentationGO.com</dc:creator>
  <dc:description>© Copyright PresentationGO.com</dc:description>
  <dcterms:created xsi:type="dcterms:W3CDTF">2014-11-26T05:14:11Z</dcterms:created>
  <dcterms:modified xsi:type="dcterms:W3CDTF">2020-12-03T23:09:53Z</dcterms:modified>
  <cp:category>Graphics &amp; Metaphors</cp:category>
</cp:coreProperties>
</file>