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56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Decreasing Arches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6C0EC232-AA32-194C-AEDB-0524ACCF9172}"/>
              </a:ext>
            </a:extLst>
          </p:cNvPr>
          <p:cNvSpPr/>
          <p:nvPr/>
        </p:nvSpPr>
        <p:spPr>
          <a:xfrm>
            <a:off x="3434831" y="1751004"/>
            <a:ext cx="3203568" cy="2246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6" h="21600" extrusionOk="0">
                <a:moveTo>
                  <a:pt x="20978" y="8772"/>
                </a:moveTo>
                <a:cubicBezTo>
                  <a:pt x="20567" y="7115"/>
                  <a:pt x="19945" y="5686"/>
                  <a:pt x="19162" y="4560"/>
                </a:cubicBezTo>
                <a:cubicBezTo>
                  <a:pt x="18469" y="3562"/>
                  <a:pt x="17648" y="2793"/>
                  <a:pt x="16731" y="2307"/>
                </a:cubicBezTo>
                <a:cubicBezTo>
                  <a:pt x="16737" y="2307"/>
                  <a:pt x="16737" y="2317"/>
                  <a:pt x="16744" y="2317"/>
                </a:cubicBezTo>
                <a:cubicBezTo>
                  <a:pt x="15685" y="1749"/>
                  <a:pt x="14620" y="1181"/>
                  <a:pt x="13562" y="613"/>
                </a:cubicBezTo>
                <a:cubicBezTo>
                  <a:pt x="13485" y="577"/>
                  <a:pt x="13408" y="531"/>
                  <a:pt x="13331" y="494"/>
                </a:cubicBezTo>
                <a:cubicBezTo>
                  <a:pt x="13331" y="494"/>
                  <a:pt x="13324" y="494"/>
                  <a:pt x="13324" y="494"/>
                </a:cubicBezTo>
                <a:cubicBezTo>
                  <a:pt x="13299" y="485"/>
                  <a:pt x="13279" y="476"/>
                  <a:pt x="13254" y="467"/>
                </a:cubicBezTo>
                <a:cubicBezTo>
                  <a:pt x="13202" y="440"/>
                  <a:pt x="13145" y="421"/>
                  <a:pt x="13093" y="394"/>
                </a:cubicBezTo>
                <a:cubicBezTo>
                  <a:pt x="13087" y="394"/>
                  <a:pt x="13087" y="394"/>
                  <a:pt x="13081" y="385"/>
                </a:cubicBezTo>
                <a:cubicBezTo>
                  <a:pt x="13055" y="375"/>
                  <a:pt x="13029" y="366"/>
                  <a:pt x="12997" y="357"/>
                </a:cubicBezTo>
                <a:cubicBezTo>
                  <a:pt x="12946" y="339"/>
                  <a:pt x="12901" y="320"/>
                  <a:pt x="12850" y="302"/>
                </a:cubicBezTo>
                <a:cubicBezTo>
                  <a:pt x="12843" y="302"/>
                  <a:pt x="12837" y="293"/>
                  <a:pt x="12830" y="293"/>
                </a:cubicBezTo>
                <a:cubicBezTo>
                  <a:pt x="12805" y="284"/>
                  <a:pt x="12773" y="275"/>
                  <a:pt x="12747" y="266"/>
                </a:cubicBezTo>
                <a:cubicBezTo>
                  <a:pt x="12709" y="256"/>
                  <a:pt x="12676" y="238"/>
                  <a:pt x="12638" y="229"/>
                </a:cubicBezTo>
                <a:cubicBezTo>
                  <a:pt x="12625" y="229"/>
                  <a:pt x="12619" y="220"/>
                  <a:pt x="12606" y="220"/>
                </a:cubicBezTo>
                <a:cubicBezTo>
                  <a:pt x="12593" y="220"/>
                  <a:pt x="12587" y="211"/>
                  <a:pt x="12580" y="211"/>
                </a:cubicBezTo>
                <a:cubicBezTo>
                  <a:pt x="12522" y="192"/>
                  <a:pt x="12465" y="174"/>
                  <a:pt x="12401" y="165"/>
                </a:cubicBezTo>
                <a:cubicBezTo>
                  <a:pt x="12394" y="165"/>
                  <a:pt x="12388" y="165"/>
                  <a:pt x="12381" y="156"/>
                </a:cubicBezTo>
                <a:cubicBezTo>
                  <a:pt x="12330" y="147"/>
                  <a:pt x="12279" y="128"/>
                  <a:pt x="12234" y="119"/>
                </a:cubicBezTo>
                <a:cubicBezTo>
                  <a:pt x="12215" y="119"/>
                  <a:pt x="12202" y="110"/>
                  <a:pt x="12182" y="110"/>
                </a:cubicBezTo>
                <a:cubicBezTo>
                  <a:pt x="12163" y="110"/>
                  <a:pt x="12138" y="101"/>
                  <a:pt x="12118" y="101"/>
                </a:cubicBezTo>
                <a:cubicBezTo>
                  <a:pt x="12061" y="92"/>
                  <a:pt x="11996" y="82"/>
                  <a:pt x="11939" y="64"/>
                </a:cubicBezTo>
                <a:cubicBezTo>
                  <a:pt x="11926" y="64"/>
                  <a:pt x="11907" y="55"/>
                  <a:pt x="11894" y="55"/>
                </a:cubicBezTo>
                <a:cubicBezTo>
                  <a:pt x="11887" y="55"/>
                  <a:pt x="11881" y="55"/>
                  <a:pt x="11875" y="55"/>
                </a:cubicBezTo>
                <a:cubicBezTo>
                  <a:pt x="11804" y="46"/>
                  <a:pt x="11740" y="37"/>
                  <a:pt x="11669" y="27"/>
                </a:cubicBezTo>
                <a:cubicBezTo>
                  <a:pt x="11663" y="27"/>
                  <a:pt x="11656" y="27"/>
                  <a:pt x="11650" y="27"/>
                </a:cubicBezTo>
                <a:cubicBezTo>
                  <a:pt x="11637" y="27"/>
                  <a:pt x="11624" y="27"/>
                  <a:pt x="11612" y="27"/>
                </a:cubicBezTo>
                <a:cubicBezTo>
                  <a:pt x="11579" y="27"/>
                  <a:pt x="11541" y="18"/>
                  <a:pt x="11509" y="18"/>
                </a:cubicBezTo>
                <a:cubicBezTo>
                  <a:pt x="11483" y="18"/>
                  <a:pt x="11458" y="18"/>
                  <a:pt x="11432" y="9"/>
                </a:cubicBezTo>
                <a:cubicBezTo>
                  <a:pt x="11413" y="9"/>
                  <a:pt x="11387" y="9"/>
                  <a:pt x="11368" y="9"/>
                </a:cubicBezTo>
                <a:cubicBezTo>
                  <a:pt x="11291" y="9"/>
                  <a:pt x="11214" y="0"/>
                  <a:pt x="11143" y="0"/>
                </a:cubicBezTo>
                <a:cubicBezTo>
                  <a:pt x="11143" y="0"/>
                  <a:pt x="11143" y="0"/>
                  <a:pt x="11143" y="0"/>
                </a:cubicBezTo>
                <a:cubicBezTo>
                  <a:pt x="11137" y="0"/>
                  <a:pt x="11130" y="0"/>
                  <a:pt x="11124" y="0"/>
                </a:cubicBezTo>
                <a:cubicBezTo>
                  <a:pt x="11053" y="0"/>
                  <a:pt x="10976" y="0"/>
                  <a:pt x="10906" y="0"/>
                </a:cubicBezTo>
                <a:cubicBezTo>
                  <a:pt x="10880" y="0"/>
                  <a:pt x="10861" y="0"/>
                  <a:pt x="10835" y="0"/>
                </a:cubicBezTo>
                <a:cubicBezTo>
                  <a:pt x="10810" y="0"/>
                  <a:pt x="10778" y="0"/>
                  <a:pt x="10752" y="0"/>
                </a:cubicBezTo>
                <a:cubicBezTo>
                  <a:pt x="10720" y="0"/>
                  <a:pt x="10688" y="9"/>
                  <a:pt x="10662" y="9"/>
                </a:cubicBezTo>
                <a:cubicBezTo>
                  <a:pt x="10649" y="9"/>
                  <a:pt x="10630" y="9"/>
                  <a:pt x="10617" y="9"/>
                </a:cubicBezTo>
                <a:cubicBezTo>
                  <a:pt x="10611" y="9"/>
                  <a:pt x="10598" y="9"/>
                  <a:pt x="10592" y="9"/>
                </a:cubicBezTo>
                <a:cubicBezTo>
                  <a:pt x="10515" y="18"/>
                  <a:pt x="10431" y="27"/>
                  <a:pt x="10354" y="37"/>
                </a:cubicBezTo>
                <a:cubicBezTo>
                  <a:pt x="10354" y="37"/>
                  <a:pt x="10354" y="37"/>
                  <a:pt x="10354" y="37"/>
                </a:cubicBezTo>
                <a:cubicBezTo>
                  <a:pt x="10348" y="37"/>
                  <a:pt x="10348" y="37"/>
                  <a:pt x="10341" y="37"/>
                </a:cubicBezTo>
                <a:cubicBezTo>
                  <a:pt x="10264" y="46"/>
                  <a:pt x="10187" y="64"/>
                  <a:pt x="10104" y="73"/>
                </a:cubicBezTo>
                <a:cubicBezTo>
                  <a:pt x="10078" y="73"/>
                  <a:pt x="10053" y="82"/>
                  <a:pt x="10033" y="92"/>
                </a:cubicBezTo>
                <a:cubicBezTo>
                  <a:pt x="10001" y="101"/>
                  <a:pt x="9976" y="101"/>
                  <a:pt x="9944" y="110"/>
                </a:cubicBezTo>
                <a:cubicBezTo>
                  <a:pt x="9911" y="119"/>
                  <a:pt x="9879" y="128"/>
                  <a:pt x="9854" y="128"/>
                </a:cubicBezTo>
                <a:cubicBezTo>
                  <a:pt x="9828" y="137"/>
                  <a:pt x="9802" y="137"/>
                  <a:pt x="9777" y="146"/>
                </a:cubicBezTo>
                <a:cubicBezTo>
                  <a:pt x="9693" y="165"/>
                  <a:pt x="9610" y="192"/>
                  <a:pt x="9527" y="211"/>
                </a:cubicBezTo>
                <a:cubicBezTo>
                  <a:pt x="9437" y="238"/>
                  <a:pt x="9353" y="266"/>
                  <a:pt x="9264" y="293"/>
                </a:cubicBezTo>
                <a:cubicBezTo>
                  <a:pt x="9238" y="302"/>
                  <a:pt x="9206" y="311"/>
                  <a:pt x="9180" y="320"/>
                </a:cubicBezTo>
                <a:cubicBezTo>
                  <a:pt x="9122" y="339"/>
                  <a:pt x="9065" y="357"/>
                  <a:pt x="9007" y="385"/>
                </a:cubicBezTo>
                <a:cubicBezTo>
                  <a:pt x="8975" y="394"/>
                  <a:pt x="8943" y="412"/>
                  <a:pt x="8911" y="421"/>
                </a:cubicBezTo>
                <a:cubicBezTo>
                  <a:pt x="8859" y="439"/>
                  <a:pt x="8802" y="467"/>
                  <a:pt x="8750" y="485"/>
                </a:cubicBezTo>
                <a:cubicBezTo>
                  <a:pt x="8718" y="504"/>
                  <a:pt x="8680" y="513"/>
                  <a:pt x="8648" y="531"/>
                </a:cubicBezTo>
                <a:cubicBezTo>
                  <a:pt x="8596" y="549"/>
                  <a:pt x="8545" y="577"/>
                  <a:pt x="8494" y="604"/>
                </a:cubicBezTo>
                <a:cubicBezTo>
                  <a:pt x="8481" y="613"/>
                  <a:pt x="8462" y="613"/>
                  <a:pt x="8449" y="623"/>
                </a:cubicBezTo>
                <a:cubicBezTo>
                  <a:pt x="8430" y="632"/>
                  <a:pt x="8410" y="641"/>
                  <a:pt x="8391" y="650"/>
                </a:cubicBezTo>
                <a:cubicBezTo>
                  <a:pt x="8340" y="678"/>
                  <a:pt x="8288" y="705"/>
                  <a:pt x="8237" y="723"/>
                </a:cubicBezTo>
                <a:cubicBezTo>
                  <a:pt x="8205" y="742"/>
                  <a:pt x="8173" y="760"/>
                  <a:pt x="8134" y="778"/>
                </a:cubicBezTo>
                <a:cubicBezTo>
                  <a:pt x="8083" y="806"/>
                  <a:pt x="8032" y="833"/>
                  <a:pt x="7974" y="861"/>
                </a:cubicBezTo>
                <a:cubicBezTo>
                  <a:pt x="7942" y="879"/>
                  <a:pt x="7910" y="897"/>
                  <a:pt x="7878" y="916"/>
                </a:cubicBezTo>
                <a:cubicBezTo>
                  <a:pt x="7820" y="943"/>
                  <a:pt x="7769" y="980"/>
                  <a:pt x="7711" y="1016"/>
                </a:cubicBezTo>
                <a:cubicBezTo>
                  <a:pt x="7685" y="1035"/>
                  <a:pt x="7653" y="1053"/>
                  <a:pt x="7628" y="1071"/>
                </a:cubicBezTo>
                <a:cubicBezTo>
                  <a:pt x="7564" y="1108"/>
                  <a:pt x="7499" y="1154"/>
                  <a:pt x="7442" y="1190"/>
                </a:cubicBezTo>
                <a:cubicBezTo>
                  <a:pt x="7422" y="1199"/>
                  <a:pt x="7410" y="1209"/>
                  <a:pt x="7390" y="1227"/>
                </a:cubicBezTo>
                <a:cubicBezTo>
                  <a:pt x="7390" y="1227"/>
                  <a:pt x="7384" y="1227"/>
                  <a:pt x="7384" y="1236"/>
                </a:cubicBezTo>
                <a:cubicBezTo>
                  <a:pt x="7217" y="1346"/>
                  <a:pt x="7050" y="1465"/>
                  <a:pt x="6890" y="1593"/>
                </a:cubicBezTo>
                <a:cubicBezTo>
                  <a:pt x="6864" y="1612"/>
                  <a:pt x="6839" y="1630"/>
                  <a:pt x="6819" y="1648"/>
                </a:cubicBezTo>
                <a:cubicBezTo>
                  <a:pt x="6762" y="1694"/>
                  <a:pt x="6704" y="1740"/>
                  <a:pt x="6653" y="1785"/>
                </a:cubicBezTo>
                <a:cubicBezTo>
                  <a:pt x="6620" y="1813"/>
                  <a:pt x="6595" y="1831"/>
                  <a:pt x="6563" y="1859"/>
                </a:cubicBezTo>
                <a:cubicBezTo>
                  <a:pt x="6511" y="1905"/>
                  <a:pt x="6460" y="1941"/>
                  <a:pt x="6415" y="1987"/>
                </a:cubicBezTo>
                <a:cubicBezTo>
                  <a:pt x="6402" y="1996"/>
                  <a:pt x="6390" y="2005"/>
                  <a:pt x="6377" y="2014"/>
                </a:cubicBezTo>
                <a:cubicBezTo>
                  <a:pt x="6357" y="2033"/>
                  <a:pt x="6338" y="2051"/>
                  <a:pt x="6319" y="2069"/>
                </a:cubicBezTo>
                <a:cubicBezTo>
                  <a:pt x="6274" y="2115"/>
                  <a:pt x="6223" y="2152"/>
                  <a:pt x="6178" y="2198"/>
                </a:cubicBezTo>
                <a:cubicBezTo>
                  <a:pt x="6146" y="2225"/>
                  <a:pt x="6114" y="2262"/>
                  <a:pt x="6082" y="2289"/>
                </a:cubicBezTo>
                <a:cubicBezTo>
                  <a:pt x="6037" y="2335"/>
                  <a:pt x="5992" y="2381"/>
                  <a:pt x="5940" y="2417"/>
                </a:cubicBezTo>
                <a:cubicBezTo>
                  <a:pt x="5908" y="2445"/>
                  <a:pt x="5876" y="2481"/>
                  <a:pt x="5844" y="2509"/>
                </a:cubicBezTo>
                <a:cubicBezTo>
                  <a:pt x="5831" y="2527"/>
                  <a:pt x="5812" y="2536"/>
                  <a:pt x="5799" y="2555"/>
                </a:cubicBezTo>
                <a:cubicBezTo>
                  <a:pt x="5767" y="2582"/>
                  <a:pt x="5735" y="2619"/>
                  <a:pt x="5710" y="2646"/>
                </a:cubicBezTo>
                <a:cubicBezTo>
                  <a:pt x="5677" y="2674"/>
                  <a:pt x="5645" y="2710"/>
                  <a:pt x="5613" y="2738"/>
                </a:cubicBezTo>
                <a:cubicBezTo>
                  <a:pt x="5562" y="2793"/>
                  <a:pt x="5517" y="2838"/>
                  <a:pt x="5466" y="2893"/>
                </a:cubicBezTo>
                <a:cubicBezTo>
                  <a:pt x="5447" y="2921"/>
                  <a:pt x="5421" y="2939"/>
                  <a:pt x="5402" y="2967"/>
                </a:cubicBezTo>
                <a:cubicBezTo>
                  <a:pt x="5395" y="2976"/>
                  <a:pt x="5389" y="2985"/>
                  <a:pt x="5382" y="2985"/>
                </a:cubicBezTo>
                <a:cubicBezTo>
                  <a:pt x="5363" y="3012"/>
                  <a:pt x="5337" y="3031"/>
                  <a:pt x="5318" y="3058"/>
                </a:cubicBezTo>
                <a:cubicBezTo>
                  <a:pt x="5273" y="3104"/>
                  <a:pt x="5228" y="3159"/>
                  <a:pt x="5190" y="3205"/>
                </a:cubicBezTo>
                <a:cubicBezTo>
                  <a:pt x="5164" y="3232"/>
                  <a:pt x="5139" y="3260"/>
                  <a:pt x="5113" y="3296"/>
                </a:cubicBezTo>
                <a:cubicBezTo>
                  <a:pt x="5094" y="3324"/>
                  <a:pt x="5074" y="3342"/>
                  <a:pt x="5049" y="3370"/>
                </a:cubicBezTo>
                <a:cubicBezTo>
                  <a:pt x="5030" y="3388"/>
                  <a:pt x="5010" y="3415"/>
                  <a:pt x="4991" y="3434"/>
                </a:cubicBezTo>
                <a:cubicBezTo>
                  <a:pt x="4965" y="3461"/>
                  <a:pt x="4940" y="3498"/>
                  <a:pt x="4914" y="3525"/>
                </a:cubicBezTo>
                <a:cubicBezTo>
                  <a:pt x="4876" y="3571"/>
                  <a:pt x="4837" y="3626"/>
                  <a:pt x="4792" y="3672"/>
                </a:cubicBezTo>
                <a:cubicBezTo>
                  <a:pt x="4767" y="3699"/>
                  <a:pt x="4741" y="3736"/>
                  <a:pt x="4722" y="3763"/>
                </a:cubicBezTo>
                <a:cubicBezTo>
                  <a:pt x="4715" y="3772"/>
                  <a:pt x="4709" y="3782"/>
                  <a:pt x="4702" y="3791"/>
                </a:cubicBezTo>
                <a:cubicBezTo>
                  <a:pt x="4664" y="3846"/>
                  <a:pt x="4619" y="3891"/>
                  <a:pt x="4580" y="3946"/>
                </a:cubicBezTo>
                <a:cubicBezTo>
                  <a:pt x="4568" y="3965"/>
                  <a:pt x="4548" y="3983"/>
                  <a:pt x="4536" y="4001"/>
                </a:cubicBezTo>
                <a:cubicBezTo>
                  <a:pt x="4478" y="4075"/>
                  <a:pt x="4420" y="4148"/>
                  <a:pt x="4369" y="4230"/>
                </a:cubicBezTo>
                <a:cubicBezTo>
                  <a:pt x="4369" y="4230"/>
                  <a:pt x="4362" y="4239"/>
                  <a:pt x="4362" y="4239"/>
                </a:cubicBezTo>
                <a:cubicBezTo>
                  <a:pt x="4260" y="4377"/>
                  <a:pt x="4163" y="4514"/>
                  <a:pt x="4067" y="4651"/>
                </a:cubicBezTo>
                <a:cubicBezTo>
                  <a:pt x="4061" y="4661"/>
                  <a:pt x="4048" y="4679"/>
                  <a:pt x="4042" y="4688"/>
                </a:cubicBezTo>
                <a:cubicBezTo>
                  <a:pt x="4029" y="4706"/>
                  <a:pt x="4022" y="4716"/>
                  <a:pt x="4010" y="4734"/>
                </a:cubicBezTo>
                <a:cubicBezTo>
                  <a:pt x="3939" y="4835"/>
                  <a:pt x="3868" y="4935"/>
                  <a:pt x="3804" y="5045"/>
                </a:cubicBezTo>
                <a:cubicBezTo>
                  <a:pt x="3798" y="5054"/>
                  <a:pt x="3791" y="5063"/>
                  <a:pt x="3785" y="5073"/>
                </a:cubicBezTo>
                <a:cubicBezTo>
                  <a:pt x="3785" y="5073"/>
                  <a:pt x="3779" y="5082"/>
                  <a:pt x="3779" y="5082"/>
                </a:cubicBezTo>
                <a:cubicBezTo>
                  <a:pt x="3702" y="5201"/>
                  <a:pt x="3625" y="5320"/>
                  <a:pt x="3548" y="5439"/>
                </a:cubicBezTo>
                <a:cubicBezTo>
                  <a:pt x="3541" y="5448"/>
                  <a:pt x="3535" y="5457"/>
                  <a:pt x="3528" y="5466"/>
                </a:cubicBezTo>
                <a:cubicBezTo>
                  <a:pt x="3516" y="5485"/>
                  <a:pt x="3503" y="5503"/>
                  <a:pt x="3490" y="5530"/>
                </a:cubicBezTo>
                <a:cubicBezTo>
                  <a:pt x="3432" y="5622"/>
                  <a:pt x="3374" y="5723"/>
                  <a:pt x="3317" y="5814"/>
                </a:cubicBezTo>
                <a:cubicBezTo>
                  <a:pt x="3304" y="5833"/>
                  <a:pt x="3291" y="5851"/>
                  <a:pt x="3278" y="5878"/>
                </a:cubicBezTo>
                <a:cubicBezTo>
                  <a:pt x="3272" y="5897"/>
                  <a:pt x="3265" y="5906"/>
                  <a:pt x="3253" y="5924"/>
                </a:cubicBezTo>
                <a:cubicBezTo>
                  <a:pt x="3182" y="6052"/>
                  <a:pt x="3111" y="6171"/>
                  <a:pt x="3041" y="6300"/>
                </a:cubicBezTo>
                <a:cubicBezTo>
                  <a:pt x="3041" y="6300"/>
                  <a:pt x="3041" y="6300"/>
                  <a:pt x="3041" y="6300"/>
                </a:cubicBezTo>
                <a:cubicBezTo>
                  <a:pt x="3041" y="6300"/>
                  <a:pt x="3041" y="6300"/>
                  <a:pt x="3041" y="6300"/>
                </a:cubicBezTo>
                <a:cubicBezTo>
                  <a:pt x="2977" y="6419"/>
                  <a:pt x="2913" y="6538"/>
                  <a:pt x="2848" y="6657"/>
                </a:cubicBezTo>
                <a:cubicBezTo>
                  <a:pt x="2842" y="6666"/>
                  <a:pt x="2836" y="6675"/>
                  <a:pt x="2829" y="6684"/>
                </a:cubicBezTo>
                <a:cubicBezTo>
                  <a:pt x="2816" y="6712"/>
                  <a:pt x="2803" y="6739"/>
                  <a:pt x="2784" y="6767"/>
                </a:cubicBezTo>
                <a:cubicBezTo>
                  <a:pt x="2752" y="6822"/>
                  <a:pt x="2726" y="6876"/>
                  <a:pt x="2694" y="6931"/>
                </a:cubicBezTo>
                <a:cubicBezTo>
                  <a:pt x="2682" y="6959"/>
                  <a:pt x="2662" y="6996"/>
                  <a:pt x="2649" y="7023"/>
                </a:cubicBezTo>
                <a:cubicBezTo>
                  <a:pt x="2637" y="7041"/>
                  <a:pt x="2630" y="7060"/>
                  <a:pt x="2617" y="7087"/>
                </a:cubicBezTo>
                <a:cubicBezTo>
                  <a:pt x="2605" y="7115"/>
                  <a:pt x="2592" y="7133"/>
                  <a:pt x="2585" y="7160"/>
                </a:cubicBezTo>
                <a:cubicBezTo>
                  <a:pt x="2540" y="7243"/>
                  <a:pt x="2502" y="7334"/>
                  <a:pt x="2463" y="7417"/>
                </a:cubicBezTo>
                <a:cubicBezTo>
                  <a:pt x="2451" y="7444"/>
                  <a:pt x="2438" y="7472"/>
                  <a:pt x="2425" y="7499"/>
                </a:cubicBezTo>
                <a:cubicBezTo>
                  <a:pt x="2419" y="7517"/>
                  <a:pt x="2412" y="7527"/>
                  <a:pt x="2406" y="7545"/>
                </a:cubicBezTo>
                <a:cubicBezTo>
                  <a:pt x="2354" y="7655"/>
                  <a:pt x="2309" y="7756"/>
                  <a:pt x="2258" y="7865"/>
                </a:cubicBezTo>
                <a:cubicBezTo>
                  <a:pt x="2252" y="7884"/>
                  <a:pt x="2239" y="7902"/>
                  <a:pt x="2232" y="7920"/>
                </a:cubicBezTo>
                <a:cubicBezTo>
                  <a:pt x="2232" y="7920"/>
                  <a:pt x="2232" y="7929"/>
                  <a:pt x="2226" y="7929"/>
                </a:cubicBezTo>
                <a:cubicBezTo>
                  <a:pt x="2168" y="8058"/>
                  <a:pt x="2111" y="8186"/>
                  <a:pt x="2059" y="8314"/>
                </a:cubicBezTo>
                <a:cubicBezTo>
                  <a:pt x="2059" y="8323"/>
                  <a:pt x="2053" y="8323"/>
                  <a:pt x="2053" y="8332"/>
                </a:cubicBezTo>
                <a:cubicBezTo>
                  <a:pt x="2040" y="8360"/>
                  <a:pt x="2034" y="8378"/>
                  <a:pt x="2021" y="8406"/>
                </a:cubicBezTo>
                <a:cubicBezTo>
                  <a:pt x="1976" y="8506"/>
                  <a:pt x="1937" y="8607"/>
                  <a:pt x="1899" y="8708"/>
                </a:cubicBezTo>
                <a:cubicBezTo>
                  <a:pt x="1892" y="8726"/>
                  <a:pt x="1886" y="8735"/>
                  <a:pt x="1880" y="8754"/>
                </a:cubicBezTo>
                <a:cubicBezTo>
                  <a:pt x="1867" y="8781"/>
                  <a:pt x="1860" y="8808"/>
                  <a:pt x="1848" y="8836"/>
                </a:cubicBezTo>
                <a:cubicBezTo>
                  <a:pt x="1809" y="8928"/>
                  <a:pt x="1777" y="9019"/>
                  <a:pt x="1745" y="9102"/>
                </a:cubicBezTo>
                <a:cubicBezTo>
                  <a:pt x="1739" y="9120"/>
                  <a:pt x="1726" y="9147"/>
                  <a:pt x="1719" y="9166"/>
                </a:cubicBezTo>
                <a:cubicBezTo>
                  <a:pt x="1713" y="9193"/>
                  <a:pt x="1700" y="9211"/>
                  <a:pt x="1694" y="9239"/>
                </a:cubicBezTo>
                <a:cubicBezTo>
                  <a:pt x="1662" y="9330"/>
                  <a:pt x="1623" y="9422"/>
                  <a:pt x="1591" y="9514"/>
                </a:cubicBezTo>
                <a:cubicBezTo>
                  <a:pt x="1578" y="9541"/>
                  <a:pt x="1572" y="9568"/>
                  <a:pt x="1559" y="9596"/>
                </a:cubicBezTo>
                <a:cubicBezTo>
                  <a:pt x="1552" y="9614"/>
                  <a:pt x="1546" y="9623"/>
                  <a:pt x="1546" y="9642"/>
                </a:cubicBezTo>
                <a:cubicBezTo>
                  <a:pt x="1508" y="9752"/>
                  <a:pt x="1469" y="9861"/>
                  <a:pt x="1431" y="9971"/>
                </a:cubicBezTo>
                <a:cubicBezTo>
                  <a:pt x="1424" y="9990"/>
                  <a:pt x="1418" y="10017"/>
                  <a:pt x="1411" y="10035"/>
                </a:cubicBezTo>
                <a:cubicBezTo>
                  <a:pt x="1411" y="10045"/>
                  <a:pt x="1411" y="10045"/>
                  <a:pt x="1405" y="10054"/>
                </a:cubicBezTo>
                <a:cubicBezTo>
                  <a:pt x="1360" y="10191"/>
                  <a:pt x="1309" y="10328"/>
                  <a:pt x="1264" y="10475"/>
                </a:cubicBezTo>
                <a:cubicBezTo>
                  <a:pt x="1264" y="10475"/>
                  <a:pt x="1264" y="10484"/>
                  <a:pt x="1257" y="10484"/>
                </a:cubicBezTo>
                <a:cubicBezTo>
                  <a:pt x="1251" y="10502"/>
                  <a:pt x="1245" y="10521"/>
                  <a:pt x="1238" y="10548"/>
                </a:cubicBezTo>
                <a:cubicBezTo>
                  <a:pt x="1200" y="10667"/>
                  <a:pt x="1168" y="10777"/>
                  <a:pt x="1129" y="10896"/>
                </a:cubicBezTo>
                <a:cubicBezTo>
                  <a:pt x="1123" y="10914"/>
                  <a:pt x="1123" y="10924"/>
                  <a:pt x="1116" y="10942"/>
                </a:cubicBezTo>
                <a:cubicBezTo>
                  <a:pt x="1110" y="10969"/>
                  <a:pt x="1097" y="11006"/>
                  <a:pt x="1091" y="11033"/>
                </a:cubicBezTo>
                <a:cubicBezTo>
                  <a:pt x="1065" y="11125"/>
                  <a:pt x="1033" y="11226"/>
                  <a:pt x="1007" y="11317"/>
                </a:cubicBezTo>
                <a:cubicBezTo>
                  <a:pt x="1001" y="11345"/>
                  <a:pt x="994" y="11363"/>
                  <a:pt x="988" y="11391"/>
                </a:cubicBezTo>
                <a:cubicBezTo>
                  <a:pt x="982" y="11418"/>
                  <a:pt x="975" y="11436"/>
                  <a:pt x="969" y="11464"/>
                </a:cubicBezTo>
                <a:cubicBezTo>
                  <a:pt x="937" y="11574"/>
                  <a:pt x="905" y="11693"/>
                  <a:pt x="879" y="11803"/>
                </a:cubicBezTo>
                <a:cubicBezTo>
                  <a:pt x="872" y="11830"/>
                  <a:pt x="866" y="11858"/>
                  <a:pt x="853" y="11885"/>
                </a:cubicBezTo>
                <a:cubicBezTo>
                  <a:pt x="853" y="11894"/>
                  <a:pt x="847" y="11903"/>
                  <a:pt x="847" y="11913"/>
                </a:cubicBezTo>
                <a:cubicBezTo>
                  <a:pt x="808" y="12059"/>
                  <a:pt x="770" y="12215"/>
                  <a:pt x="731" y="12361"/>
                </a:cubicBezTo>
                <a:cubicBezTo>
                  <a:pt x="731" y="12370"/>
                  <a:pt x="731" y="12370"/>
                  <a:pt x="725" y="12380"/>
                </a:cubicBezTo>
                <a:cubicBezTo>
                  <a:pt x="719" y="12398"/>
                  <a:pt x="712" y="12425"/>
                  <a:pt x="712" y="12444"/>
                </a:cubicBezTo>
                <a:cubicBezTo>
                  <a:pt x="693" y="12535"/>
                  <a:pt x="667" y="12627"/>
                  <a:pt x="648" y="12727"/>
                </a:cubicBezTo>
                <a:cubicBezTo>
                  <a:pt x="642" y="12755"/>
                  <a:pt x="635" y="12792"/>
                  <a:pt x="629" y="12819"/>
                </a:cubicBezTo>
                <a:cubicBezTo>
                  <a:pt x="622" y="12837"/>
                  <a:pt x="616" y="12865"/>
                  <a:pt x="616" y="12883"/>
                </a:cubicBezTo>
                <a:cubicBezTo>
                  <a:pt x="609" y="12911"/>
                  <a:pt x="603" y="12938"/>
                  <a:pt x="597" y="12966"/>
                </a:cubicBezTo>
                <a:cubicBezTo>
                  <a:pt x="571" y="13075"/>
                  <a:pt x="552" y="13185"/>
                  <a:pt x="526" y="13304"/>
                </a:cubicBezTo>
                <a:cubicBezTo>
                  <a:pt x="520" y="13332"/>
                  <a:pt x="513" y="13368"/>
                  <a:pt x="507" y="13396"/>
                </a:cubicBezTo>
                <a:cubicBezTo>
                  <a:pt x="500" y="13414"/>
                  <a:pt x="500" y="13442"/>
                  <a:pt x="494" y="13460"/>
                </a:cubicBezTo>
                <a:cubicBezTo>
                  <a:pt x="488" y="13497"/>
                  <a:pt x="481" y="13542"/>
                  <a:pt x="468" y="13579"/>
                </a:cubicBezTo>
                <a:cubicBezTo>
                  <a:pt x="455" y="13661"/>
                  <a:pt x="436" y="13744"/>
                  <a:pt x="423" y="13826"/>
                </a:cubicBezTo>
                <a:cubicBezTo>
                  <a:pt x="417" y="13863"/>
                  <a:pt x="411" y="13909"/>
                  <a:pt x="404" y="13945"/>
                </a:cubicBezTo>
                <a:cubicBezTo>
                  <a:pt x="398" y="13964"/>
                  <a:pt x="398" y="13982"/>
                  <a:pt x="391" y="14000"/>
                </a:cubicBezTo>
                <a:cubicBezTo>
                  <a:pt x="378" y="14083"/>
                  <a:pt x="366" y="14165"/>
                  <a:pt x="346" y="14247"/>
                </a:cubicBezTo>
                <a:cubicBezTo>
                  <a:pt x="346" y="14266"/>
                  <a:pt x="340" y="14284"/>
                  <a:pt x="340" y="14302"/>
                </a:cubicBezTo>
                <a:cubicBezTo>
                  <a:pt x="321" y="14403"/>
                  <a:pt x="308" y="14513"/>
                  <a:pt x="289" y="14614"/>
                </a:cubicBezTo>
                <a:cubicBezTo>
                  <a:pt x="289" y="14623"/>
                  <a:pt x="282" y="14641"/>
                  <a:pt x="282" y="14650"/>
                </a:cubicBezTo>
                <a:cubicBezTo>
                  <a:pt x="276" y="14696"/>
                  <a:pt x="269" y="14733"/>
                  <a:pt x="263" y="14778"/>
                </a:cubicBezTo>
                <a:cubicBezTo>
                  <a:pt x="250" y="14861"/>
                  <a:pt x="237" y="14934"/>
                  <a:pt x="231" y="15017"/>
                </a:cubicBezTo>
                <a:cubicBezTo>
                  <a:pt x="225" y="15062"/>
                  <a:pt x="218" y="15108"/>
                  <a:pt x="212" y="15154"/>
                </a:cubicBezTo>
                <a:cubicBezTo>
                  <a:pt x="205" y="15181"/>
                  <a:pt x="205" y="15209"/>
                  <a:pt x="199" y="15227"/>
                </a:cubicBezTo>
                <a:cubicBezTo>
                  <a:pt x="192" y="15282"/>
                  <a:pt x="186" y="15337"/>
                  <a:pt x="180" y="15401"/>
                </a:cubicBezTo>
                <a:cubicBezTo>
                  <a:pt x="173" y="15438"/>
                  <a:pt x="173" y="15484"/>
                  <a:pt x="167" y="15520"/>
                </a:cubicBezTo>
                <a:cubicBezTo>
                  <a:pt x="154" y="15630"/>
                  <a:pt x="141" y="15740"/>
                  <a:pt x="128" y="15850"/>
                </a:cubicBezTo>
                <a:cubicBezTo>
                  <a:pt x="128" y="15850"/>
                  <a:pt x="128" y="15859"/>
                  <a:pt x="128" y="15868"/>
                </a:cubicBezTo>
                <a:cubicBezTo>
                  <a:pt x="122" y="15960"/>
                  <a:pt x="109" y="16051"/>
                  <a:pt x="103" y="16152"/>
                </a:cubicBezTo>
                <a:cubicBezTo>
                  <a:pt x="96" y="16198"/>
                  <a:pt x="96" y="16234"/>
                  <a:pt x="90" y="16280"/>
                </a:cubicBezTo>
                <a:cubicBezTo>
                  <a:pt x="83" y="16381"/>
                  <a:pt x="77" y="16472"/>
                  <a:pt x="64" y="16573"/>
                </a:cubicBezTo>
                <a:cubicBezTo>
                  <a:pt x="64" y="16610"/>
                  <a:pt x="58" y="16646"/>
                  <a:pt x="58" y="16683"/>
                </a:cubicBezTo>
                <a:cubicBezTo>
                  <a:pt x="58" y="16683"/>
                  <a:pt x="58" y="16692"/>
                  <a:pt x="58" y="16692"/>
                </a:cubicBezTo>
                <a:cubicBezTo>
                  <a:pt x="51" y="16793"/>
                  <a:pt x="45" y="16884"/>
                  <a:pt x="38" y="16985"/>
                </a:cubicBezTo>
                <a:cubicBezTo>
                  <a:pt x="38" y="17022"/>
                  <a:pt x="32" y="17058"/>
                  <a:pt x="32" y="17095"/>
                </a:cubicBezTo>
                <a:cubicBezTo>
                  <a:pt x="26" y="17196"/>
                  <a:pt x="26" y="17296"/>
                  <a:pt x="19" y="17397"/>
                </a:cubicBezTo>
                <a:cubicBezTo>
                  <a:pt x="19" y="17434"/>
                  <a:pt x="13" y="17470"/>
                  <a:pt x="13" y="17498"/>
                </a:cubicBezTo>
                <a:cubicBezTo>
                  <a:pt x="13" y="17498"/>
                  <a:pt x="13" y="17498"/>
                  <a:pt x="13" y="17507"/>
                </a:cubicBezTo>
                <a:cubicBezTo>
                  <a:pt x="6" y="17608"/>
                  <a:pt x="6" y="17709"/>
                  <a:pt x="6" y="17809"/>
                </a:cubicBezTo>
                <a:cubicBezTo>
                  <a:pt x="6" y="17846"/>
                  <a:pt x="6" y="17882"/>
                  <a:pt x="6" y="17919"/>
                </a:cubicBezTo>
                <a:cubicBezTo>
                  <a:pt x="6" y="18020"/>
                  <a:pt x="6" y="18121"/>
                  <a:pt x="0" y="18221"/>
                </a:cubicBezTo>
                <a:cubicBezTo>
                  <a:pt x="0" y="18258"/>
                  <a:pt x="0" y="18295"/>
                  <a:pt x="0" y="18331"/>
                </a:cubicBezTo>
                <a:cubicBezTo>
                  <a:pt x="0" y="18331"/>
                  <a:pt x="0" y="18331"/>
                  <a:pt x="0" y="18331"/>
                </a:cubicBezTo>
                <a:cubicBezTo>
                  <a:pt x="0" y="18432"/>
                  <a:pt x="0" y="18533"/>
                  <a:pt x="0" y="18633"/>
                </a:cubicBezTo>
                <a:cubicBezTo>
                  <a:pt x="0" y="18670"/>
                  <a:pt x="0" y="18707"/>
                  <a:pt x="0" y="18743"/>
                </a:cubicBezTo>
                <a:cubicBezTo>
                  <a:pt x="0" y="18881"/>
                  <a:pt x="6" y="19018"/>
                  <a:pt x="6" y="19146"/>
                </a:cubicBezTo>
                <a:lnTo>
                  <a:pt x="2855" y="21600"/>
                </a:lnTo>
                <a:lnTo>
                  <a:pt x="5042" y="20748"/>
                </a:lnTo>
                <a:cubicBezTo>
                  <a:pt x="5010" y="19018"/>
                  <a:pt x="5203" y="17278"/>
                  <a:pt x="5581" y="15612"/>
                </a:cubicBezTo>
                <a:cubicBezTo>
                  <a:pt x="5960" y="13945"/>
                  <a:pt x="6524" y="12361"/>
                  <a:pt x="7230" y="10960"/>
                </a:cubicBezTo>
                <a:cubicBezTo>
                  <a:pt x="7929" y="9559"/>
                  <a:pt x="8770" y="8341"/>
                  <a:pt x="9693" y="7389"/>
                </a:cubicBezTo>
                <a:cubicBezTo>
                  <a:pt x="10611" y="6446"/>
                  <a:pt x="11618" y="5759"/>
                  <a:pt x="12664" y="5430"/>
                </a:cubicBezTo>
                <a:cubicBezTo>
                  <a:pt x="13267" y="5237"/>
                  <a:pt x="13850" y="5173"/>
                  <a:pt x="14409" y="5219"/>
                </a:cubicBezTo>
                <a:cubicBezTo>
                  <a:pt x="14434" y="5247"/>
                  <a:pt x="14453" y="5274"/>
                  <a:pt x="14479" y="5302"/>
                </a:cubicBezTo>
                <a:cubicBezTo>
                  <a:pt x="14928" y="5869"/>
                  <a:pt x="15320" y="6556"/>
                  <a:pt x="15640" y="7343"/>
                </a:cubicBezTo>
                <a:cubicBezTo>
                  <a:pt x="15961" y="8122"/>
                  <a:pt x="16205" y="8992"/>
                  <a:pt x="16372" y="9944"/>
                </a:cubicBezTo>
                <a:cubicBezTo>
                  <a:pt x="16538" y="10887"/>
                  <a:pt x="16622" y="11922"/>
                  <a:pt x="16615" y="13011"/>
                </a:cubicBezTo>
                <a:lnTo>
                  <a:pt x="19759" y="15044"/>
                </a:lnTo>
                <a:lnTo>
                  <a:pt x="21574" y="14339"/>
                </a:lnTo>
                <a:cubicBezTo>
                  <a:pt x="21600" y="12270"/>
                  <a:pt x="21388" y="10402"/>
                  <a:pt x="20978" y="8772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8307427A-0273-DD4B-8E27-6223CAC16E02}"/>
              </a:ext>
            </a:extLst>
          </p:cNvPr>
          <p:cNvSpPr/>
          <p:nvPr/>
        </p:nvSpPr>
        <p:spPr>
          <a:xfrm>
            <a:off x="3862880" y="1931193"/>
            <a:ext cx="2780712" cy="206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2" h="21450" extrusionOk="0">
                <a:moveTo>
                  <a:pt x="11258" y="275"/>
                </a:moveTo>
                <a:cubicBezTo>
                  <a:pt x="12776" y="-150"/>
                  <a:pt x="14199" y="-71"/>
                  <a:pt x="15474" y="433"/>
                </a:cubicBezTo>
                <a:cubicBezTo>
                  <a:pt x="16728" y="937"/>
                  <a:pt x="17841" y="1847"/>
                  <a:pt x="18755" y="3083"/>
                </a:cubicBezTo>
                <a:cubicBezTo>
                  <a:pt x="19654" y="4308"/>
                  <a:pt x="20369" y="5841"/>
                  <a:pt x="20841" y="7630"/>
                </a:cubicBezTo>
                <a:cubicBezTo>
                  <a:pt x="21313" y="9399"/>
                  <a:pt x="21549" y="11406"/>
                  <a:pt x="21520" y="13601"/>
                </a:cubicBezTo>
                <a:lnTo>
                  <a:pt x="19433" y="14362"/>
                </a:lnTo>
                <a:cubicBezTo>
                  <a:pt x="19455" y="12622"/>
                  <a:pt x="19256" y="11031"/>
                  <a:pt x="18873" y="9637"/>
                </a:cubicBezTo>
                <a:cubicBezTo>
                  <a:pt x="18490" y="8233"/>
                  <a:pt x="17915" y="7027"/>
                  <a:pt x="17192" y="6078"/>
                </a:cubicBezTo>
                <a:cubicBezTo>
                  <a:pt x="16462" y="5119"/>
                  <a:pt x="15585" y="4427"/>
                  <a:pt x="14590" y="4051"/>
                </a:cubicBezTo>
                <a:cubicBezTo>
                  <a:pt x="13587" y="3676"/>
                  <a:pt x="12467" y="3636"/>
                  <a:pt x="11280" y="3992"/>
                </a:cubicBezTo>
                <a:cubicBezTo>
                  <a:pt x="10078" y="4358"/>
                  <a:pt x="8921" y="5089"/>
                  <a:pt x="7867" y="6108"/>
                </a:cubicBezTo>
                <a:cubicBezTo>
                  <a:pt x="6798" y="7136"/>
                  <a:pt x="5839" y="8450"/>
                  <a:pt x="5036" y="9963"/>
                </a:cubicBezTo>
                <a:cubicBezTo>
                  <a:pt x="4225" y="11475"/>
                  <a:pt x="3576" y="13186"/>
                  <a:pt x="3141" y="14985"/>
                </a:cubicBezTo>
                <a:cubicBezTo>
                  <a:pt x="2706" y="16784"/>
                  <a:pt x="2485" y="18662"/>
                  <a:pt x="2522" y="20531"/>
                </a:cubicBezTo>
                <a:lnTo>
                  <a:pt x="8" y="21450"/>
                </a:lnTo>
                <a:cubicBezTo>
                  <a:pt x="-51" y="19048"/>
                  <a:pt x="229" y="16626"/>
                  <a:pt x="789" y="14313"/>
                </a:cubicBezTo>
                <a:cubicBezTo>
                  <a:pt x="1350" y="11990"/>
                  <a:pt x="2183" y="9795"/>
                  <a:pt x="3230" y="7838"/>
                </a:cubicBezTo>
                <a:cubicBezTo>
                  <a:pt x="4269" y="5900"/>
                  <a:pt x="5515" y="4210"/>
                  <a:pt x="6886" y="2905"/>
                </a:cubicBezTo>
                <a:cubicBezTo>
                  <a:pt x="8228" y="1629"/>
                  <a:pt x="9717" y="710"/>
                  <a:pt x="11258" y="27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 dirty="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7E205859-4CB0-2849-A3E0-FF715714F370}"/>
              </a:ext>
            </a:extLst>
          </p:cNvPr>
          <p:cNvSpPr/>
          <p:nvPr/>
        </p:nvSpPr>
        <p:spPr>
          <a:xfrm>
            <a:off x="4463532" y="2532053"/>
            <a:ext cx="2859193" cy="19973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2" h="21600" extrusionOk="0">
                <a:moveTo>
                  <a:pt x="20982" y="8797"/>
                </a:moveTo>
                <a:cubicBezTo>
                  <a:pt x="20573" y="7138"/>
                  <a:pt x="19955" y="5706"/>
                  <a:pt x="19172" y="4563"/>
                </a:cubicBezTo>
                <a:cubicBezTo>
                  <a:pt x="18482" y="3564"/>
                  <a:pt x="17664" y="2791"/>
                  <a:pt x="16744" y="2307"/>
                </a:cubicBezTo>
                <a:cubicBezTo>
                  <a:pt x="16751" y="2307"/>
                  <a:pt x="16751" y="2307"/>
                  <a:pt x="16759" y="2318"/>
                </a:cubicBezTo>
                <a:cubicBezTo>
                  <a:pt x="15703" y="1751"/>
                  <a:pt x="14639" y="1185"/>
                  <a:pt x="13584" y="618"/>
                </a:cubicBezTo>
                <a:cubicBezTo>
                  <a:pt x="13504" y="577"/>
                  <a:pt x="13425" y="536"/>
                  <a:pt x="13354" y="505"/>
                </a:cubicBezTo>
                <a:cubicBezTo>
                  <a:pt x="13354" y="505"/>
                  <a:pt x="13346" y="505"/>
                  <a:pt x="13346" y="505"/>
                </a:cubicBezTo>
                <a:cubicBezTo>
                  <a:pt x="13325" y="494"/>
                  <a:pt x="13296" y="484"/>
                  <a:pt x="13275" y="474"/>
                </a:cubicBezTo>
                <a:cubicBezTo>
                  <a:pt x="13224" y="453"/>
                  <a:pt x="13167" y="422"/>
                  <a:pt x="13117" y="402"/>
                </a:cubicBezTo>
                <a:cubicBezTo>
                  <a:pt x="13109" y="402"/>
                  <a:pt x="13109" y="402"/>
                  <a:pt x="13102" y="391"/>
                </a:cubicBezTo>
                <a:cubicBezTo>
                  <a:pt x="13073" y="381"/>
                  <a:pt x="13045" y="371"/>
                  <a:pt x="13023" y="361"/>
                </a:cubicBezTo>
                <a:cubicBezTo>
                  <a:pt x="12973" y="340"/>
                  <a:pt x="12923" y="319"/>
                  <a:pt x="12880" y="309"/>
                </a:cubicBezTo>
                <a:cubicBezTo>
                  <a:pt x="12872" y="309"/>
                  <a:pt x="12865" y="299"/>
                  <a:pt x="12858" y="299"/>
                </a:cubicBezTo>
                <a:cubicBezTo>
                  <a:pt x="12829" y="288"/>
                  <a:pt x="12801" y="278"/>
                  <a:pt x="12779" y="268"/>
                </a:cubicBezTo>
                <a:cubicBezTo>
                  <a:pt x="12743" y="258"/>
                  <a:pt x="12707" y="237"/>
                  <a:pt x="12671" y="227"/>
                </a:cubicBezTo>
                <a:cubicBezTo>
                  <a:pt x="12664" y="227"/>
                  <a:pt x="12650" y="216"/>
                  <a:pt x="12643" y="216"/>
                </a:cubicBezTo>
                <a:cubicBezTo>
                  <a:pt x="12635" y="216"/>
                  <a:pt x="12621" y="206"/>
                  <a:pt x="12614" y="206"/>
                </a:cubicBezTo>
                <a:cubicBezTo>
                  <a:pt x="12556" y="185"/>
                  <a:pt x="12499" y="175"/>
                  <a:pt x="12434" y="155"/>
                </a:cubicBezTo>
                <a:cubicBezTo>
                  <a:pt x="12427" y="155"/>
                  <a:pt x="12420" y="155"/>
                  <a:pt x="12413" y="155"/>
                </a:cubicBezTo>
                <a:cubicBezTo>
                  <a:pt x="12362" y="144"/>
                  <a:pt x="12312" y="134"/>
                  <a:pt x="12262" y="113"/>
                </a:cubicBezTo>
                <a:cubicBezTo>
                  <a:pt x="12247" y="113"/>
                  <a:pt x="12226" y="103"/>
                  <a:pt x="12212" y="103"/>
                </a:cubicBezTo>
                <a:cubicBezTo>
                  <a:pt x="12190" y="103"/>
                  <a:pt x="12168" y="93"/>
                  <a:pt x="12147" y="93"/>
                </a:cubicBezTo>
                <a:cubicBezTo>
                  <a:pt x="12089" y="82"/>
                  <a:pt x="12025" y="72"/>
                  <a:pt x="11967" y="62"/>
                </a:cubicBezTo>
                <a:cubicBezTo>
                  <a:pt x="11953" y="62"/>
                  <a:pt x="11939" y="52"/>
                  <a:pt x="11924" y="52"/>
                </a:cubicBezTo>
                <a:cubicBezTo>
                  <a:pt x="11917" y="52"/>
                  <a:pt x="11910" y="52"/>
                  <a:pt x="11910" y="52"/>
                </a:cubicBezTo>
                <a:cubicBezTo>
                  <a:pt x="11838" y="41"/>
                  <a:pt x="11773" y="31"/>
                  <a:pt x="11701" y="21"/>
                </a:cubicBezTo>
                <a:cubicBezTo>
                  <a:pt x="11694" y="21"/>
                  <a:pt x="11687" y="21"/>
                  <a:pt x="11687" y="21"/>
                </a:cubicBezTo>
                <a:cubicBezTo>
                  <a:pt x="11673" y="21"/>
                  <a:pt x="11666" y="21"/>
                  <a:pt x="11651" y="21"/>
                </a:cubicBezTo>
                <a:cubicBezTo>
                  <a:pt x="11615" y="21"/>
                  <a:pt x="11587" y="10"/>
                  <a:pt x="11551" y="10"/>
                </a:cubicBezTo>
                <a:cubicBezTo>
                  <a:pt x="11522" y="10"/>
                  <a:pt x="11500" y="10"/>
                  <a:pt x="11472" y="10"/>
                </a:cubicBezTo>
                <a:cubicBezTo>
                  <a:pt x="11450" y="10"/>
                  <a:pt x="11429" y="10"/>
                  <a:pt x="11407" y="10"/>
                </a:cubicBezTo>
                <a:cubicBezTo>
                  <a:pt x="11335" y="10"/>
                  <a:pt x="11256" y="0"/>
                  <a:pt x="11177" y="0"/>
                </a:cubicBezTo>
                <a:cubicBezTo>
                  <a:pt x="11177" y="0"/>
                  <a:pt x="11177" y="0"/>
                  <a:pt x="11177" y="0"/>
                </a:cubicBezTo>
                <a:cubicBezTo>
                  <a:pt x="11170" y="0"/>
                  <a:pt x="11163" y="0"/>
                  <a:pt x="11163" y="0"/>
                </a:cubicBezTo>
                <a:cubicBezTo>
                  <a:pt x="11091" y="0"/>
                  <a:pt x="11019" y="0"/>
                  <a:pt x="10940" y="0"/>
                </a:cubicBezTo>
                <a:cubicBezTo>
                  <a:pt x="10919" y="0"/>
                  <a:pt x="10890" y="0"/>
                  <a:pt x="10868" y="0"/>
                </a:cubicBezTo>
                <a:cubicBezTo>
                  <a:pt x="10840" y="0"/>
                  <a:pt x="10811" y="0"/>
                  <a:pt x="10782" y="0"/>
                </a:cubicBezTo>
                <a:cubicBezTo>
                  <a:pt x="10753" y="0"/>
                  <a:pt x="10717" y="10"/>
                  <a:pt x="10689" y="10"/>
                </a:cubicBezTo>
                <a:cubicBezTo>
                  <a:pt x="10674" y="10"/>
                  <a:pt x="10660" y="10"/>
                  <a:pt x="10646" y="10"/>
                </a:cubicBezTo>
                <a:cubicBezTo>
                  <a:pt x="10638" y="10"/>
                  <a:pt x="10631" y="10"/>
                  <a:pt x="10617" y="10"/>
                </a:cubicBezTo>
                <a:cubicBezTo>
                  <a:pt x="10538" y="21"/>
                  <a:pt x="10459" y="31"/>
                  <a:pt x="10380" y="41"/>
                </a:cubicBezTo>
                <a:cubicBezTo>
                  <a:pt x="10380" y="41"/>
                  <a:pt x="10380" y="41"/>
                  <a:pt x="10380" y="41"/>
                </a:cubicBezTo>
                <a:cubicBezTo>
                  <a:pt x="10380" y="41"/>
                  <a:pt x="10373" y="41"/>
                  <a:pt x="10373" y="41"/>
                </a:cubicBezTo>
                <a:cubicBezTo>
                  <a:pt x="10294" y="52"/>
                  <a:pt x="10215" y="62"/>
                  <a:pt x="10136" y="82"/>
                </a:cubicBezTo>
                <a:cubicBezTo>
                  <a:pt x="10114" y="82"/>
                  <a:pt x="10085" y="93"/>
                  <a:pt x="10064" y="93"/>
                </a:cubicBezTo>
                <a:cubicBezTo>
                  <a:pt x="10035" y="103"/>
                  <a:pt x="10006" y="103"/>
                  <a:pt x="9978" y="113"/>
                </a:cubicBezTo>
                <a:cubicBezTo>
                  <a:pt x="9949" y="124"/>
                  <a:pt x="9913" y="124"/>
                  <a:pt x="9884" y="134"/>
                </a:cubicBezTo>
                <a:cubicBezTo>
                  <a:pt x="9863" y="144"/>
                  <a:pt x="9834" y="144"/>
                  <a:pt x="9812" y="154"/>
                </a:cubicBezTo>
                <a:cubicBezTo>
                  <a:pt x="9726" y="175"/>
                  <a:pt x="9647" y="196"/>
                  <a:pt x="9561" y="216"/>
                </a:cubicBezTo>
                <a:cubicBezTo>
                  <a:pt x="9475" y="237"/>
                  <a:pt x="9388" y="268"/>
                  <a:pt x="9302" y="299"/>
                </a:cubicBezTo>
                <a:cubicBezTo>
                  <a:pt x="9274" y="309"/>
                  <a:pt x="9245" y="319"/>
                  <a:pt x="9216" y="330"/>
                </a:cubicBezTo>
                <a:cubicBezTo>
                  <a:pt x="9159" y="350"/>
                  <a:pt x="9101" y="371"/>
                  <a:pt x="9044" y="391"/>
                </a:cubicBezTo>
                <a:cubicBezTo>
                  <a:pt x="9008" y="402"/>
                  <a:pt x="8979" y="422"/>
                  <a:pt x="8943" y="433"/>
                </a:cubicBezTo>
                <a:cubicBezTo>
                  <a:pt x="8893" y="453"/>
                  <a:pt x="8835" y="474"/>
                  <a:pt x="8785" y="494"/>
                </a:cubicBezTo>
                <a:cubicBezTo>
                  <a:pt x="8749" y="505"/>
                  <a:pt x="8720" y="525"/>
                  <a:pt x="8685" y="536"/>
                </a:cubicBezTo>
                <a:cubicBezTo>
                  <a:pt x="8634" y="556"/>
                  <a:pt x="8584" y="577"/>
                  <a:pt x="8527" y="608"/>
                </a:cubicBezTo>
                <a:cubicBezTo>
                  <a:pt x="8512" y="618"/>
                  <a:pt x="8498" y="618"/>
                  <a:pt x="8483" y="628"/>
                </a:cubicBezTo>
                <a:cubicBezTo>
                  <a:pt x="8462" y="639"/>
                  <a:pt x="8447" y="649"/>
                  <a:pt x="8426" y="659"/>
                </a:cubicBezTo>
                <a:cubicBezTo>
                  <a:pt x="8376" y="680"/>
                  <a:pt x="8325" y="711"/>
                  <a:pt x="8268" y="742"/>
                </a:cubicBezTo>
                <a:cubicBezTo>
                  <a:pt x="8232" y="762"/>
                  <a:pt x="8203" y="773"/>
                  <a:pt x="8167" y="793"/>
                </a:cubicBezTo>
                <a:cubicBezTo>
                  <a:pt x="8117" y="824"/>
                  <a:pt x="8060" y="855"/>
                  <a:pt x="8009" y="876"/>
                </a:cubicBezTo>
                <a:cubicBezTo>
                  <a:pt x="7981" y="896"/>
                  <a:pt x="7945" y="906"/>
                  <a:pt x="7916" y="927"/>
                </a:cubicBezTo>
                <a:cubicBezTo>
                  <a:pt x="7858" y="958"/>
                  <a:pt x="7808" y="989"/>
                  <a:pt x="7751" y="1030"/>
                </a:cubicBezTo>
                <a:cubicBezTo>
                  <a:pt x="7722" y="1051"/>
                  <a:pt x="7693" y="1061"/>
                  <a:pt x="7665" y="1082"/>
                </a:cubicBezTo>
                <a:cubicBezTo>
                  <a:pt x="7600" y="1123"/>
                  <a:pt x="7542" y="1164"/>
                  <a:pt x="7478" y="1205"/>
                </a:cubicBezTo>
                <a:cubicBezTo>
                  <a:pt x="7463" y="1215"/>
                  <a:pt x="7442" y="1226"/>
                  <a:pt x="7427" y="1236"/>
                </a:cubicBezTo>
                <a:cubicBezTo>
                  <a:pt x="7427" y="1236"/>
                  <a:pt x="7420" y="1236"/>
                  <a:pt x="7420" y="1246"/>
                </a:cubicBezTo>
                <a:cubicBezTo>
                  <a:pt x="7255" y="1360"/>
                  <a:pt x="7090" y="1473"/>
                  <a:pt x="6925" y="1607"/>
                </a:cubicBezTo>
                <a:cubicBezTo>
                  <a:pt x="6903" y="1627"/>
                  <a:pt x="6874" y="1648"/>
                  <a:pt x="6853" y="1669"/>
                </a:cubicBezTo>
                <a:cubicBezTo>
                  <a:pt x="6795" y="1710"/>
                  <a:pt x="6738" y="1761"/>
                  <a:pt x="6680" y="1803"/>
                </a:cubicBezTo>
                <a:cubicBezTo>
                  <a:pt x="6652" y="1823"/>
                  <a:pt x="6623" y="1854"/>
                  <a:pt x="6594" y="1875"/>
                </a:cubicBezTo>
                <a:cubicBezTo>
                  <a:pt x="6544" y="1916"/>
                  <a:pt x="6494" y="1957"/>
                  <a:pt x="6443" y="1998"/>
                </a:cubicBezTo>
                <a:cubicBezTo>
                  <a:pt x="6429" y="2009"/>
                  <a:pt x="6422" y="2019"/>
                  <a:pt x="6407" y="2029"/>
                </a:cubicBezTo>
                <a:cubicBezTo>
                  <a:pt x="6386" y="2050"/>
                  <a:pt x="6372" y="2060"/>
                  <a:pt x="6350" y="2081"/>
                </a:cubicBezTo>
                <a:cubicBezTo>
                  <a:pt x="6300" y="2122"/>
                  <a:pt x="6257" y="2163"/>
                  <a:pt x="6206" y="2204"/>
                </a:cubicBezTo>
                <a:cubicBezTo>
                  <a:pt x="6170" y="2235"/>
                  <a:pt x="6142" y="2266"/>
                  <a:pt x="6106" y="2297"/>
                </a:cubicBezTo>
                <a:cubicBezTo>
                  <a:pt x="6063" y="2338"/>
                  <a:pt x="6012" y="2379"/>
                  <a:pt x="5969" y="2431"/>
                </a:cubicBezTo>
                <a:cubicBezTo>
                  <a:pt x="5941" y="2462"/>
                  <a:pt x="5905" y="2493"/>
                  <a:pt x="5876" y="2524"/>
                </a:cubicBezTo>
                <a:cubicBezTo>
                  <a:pt x="5862" y="2534"/>
                  <a:pt x="5847" y="2555"/>
                  <a:pt x="5833" y="2565"/>
                </a:cubicBezTo>
                <a:cubicBezTo>
                  <a:pt x="5804" y="2596"/>
                  <a:pt x="5768" y="2627"/>
                  <a:pt x="5739" y="2658"/>
                </a:cubicBezTo>
                <a:cubicBezTo>
                  <a:pt x="5711" y="2688"/>
                  <a:pt x="5675" y="2719"/>
                  <a:pt x="5646" y="2750"/>
                </a:cubicBezTo>
                <a:cubicBezTo>
                  <a:pt x="5596" y="2802"/>
                  <a:pt x="5545" y="2853"/>
                  <a:pt x="5502" y="2905"/>
                </a:cubicBezTo>
                <a:cubicBezTo>
                  <a:pt x="5481" y="2925"/>
                  <a:pt x="5459" y="2946"/>
                  <a:pt x="5438" y="2977"/>
                </a:cubicBezTo>
                <a:cubicBezTo>
                  <a:pt x="5431" y="2987"/>
                  <a:pt x="5423" y="2987"/>
                  <a:pt x="5416" y="2997"/>
                </a:cubicBezTo>
                <a:cubicBezTo>
                  <a:pt x="5395" y="3018"/>
                  <a:pt x="5373" y="3049"/>
                  <a:pt x="5352" y="3070"/>
                </a:cubicBezTo>
                <a:cubicBezTo>
                  <a:pt x="5308" y="3121"/>
                  <a:pt x="5265" y="3162"/>
                  <a:pt x="5222" y="3214"/>
                </a:cubicBezTo>
                <a:cubicBezTo>
                  <a:pt x="5193" y="3245"/>
                  <a:pt x="5172" y="3276"/>
                  <a:pt x="5143" y="3306"/>
                </a:cubicBezTo>
                <a:cubicBezTo>
                  <a:pt x="5122" y="3327"/>
                  <a:pt x="5100" y="3358"/>
                  <a:pt x="5079" y="3379"/>
                </a:cubicBezTo>
                <a:cubicBezTo>
                  <a:pt x="5057" y="3399"/>
                  <a:pt x="5043" y="3420"/>
                  <a:pt x="5021" y="3451"/>
                </a:cubicBezTo>
                <a:cubicBezTo>
                  <a:pt x="4992" y="3482"/>
                  <a:pt x="4971" y="3512"/>
                  <a:pt x="4942" y="3543"/>
                </a:cubicBezTo>
                <a:cubicBezTo>
                  <a:pt x="4899" y="3595"/>
                  <a:pt x="4863" y="3636"/>
                  <a:pt x="4820" y="3688"/>
                </a:cubicBezTo>
                <a:cubicBezTo>
                  <a:pt x="4798" y="3718"/>
                  <a:pt x="4770" y="3749"/>
                  <a:pt x="4748" y="3780"/>
                </a:cubicBezTo>
                <a:cubicBezTo>
                  <a:pt x="4741" y="3791"/>
                  <a:pt x="4734" y="3801"/>
                  <a:pt x="4727" y="3801"/>
                </a:cubicBezTo>
                <a:cubicBezTo>
                  <a:pt x="4683" y="3852"/>
                  <a:pt x="4648" y="3904"/>
                  <a:pt x="4604" y="3955"/>
                </a:cubicBezTo>
                <a:cubicBezTo>
                  <a:pt x="4590" y="3976"/>
                  <a:pt x="4576" y="3997"/>
                  <a:pt x="4561" y="4017"/>
                </a:cubicBezTo>
                <a:cubicBezTo>
                  <a:pt x="4504" y="4089"/>
                  <a:pt x="4446" y="4172"/>
                  <a:pt x="4389" y="4244"/>
                </a:cubicBezTo>
                <a:cubicBezTo>
                  <a:pt x="4389" y="4244"/>
                  <a:pt x="4382" y="4254"/>
                  <a:pt x="4382" y="4254"/>
                </a:cubicBezTo>
                <a:cubicBezTo>
                  <a:pt x="4281" y="4388"/>
                  <a:pt x="4188" y="4532"/>
                  <a:pt x="4087" y="4666"/>
                </a:cubicBezTo>
                <a:cubicBezTo>
                  <a:pt x="4080" y="4676"/>
                  <a:pt x="4066" y="4697"/>
                  <a:pt x="4059" y="4707"/>
                </a:cubicBezTo>
                <a:cubicBezTo>
                  <a:pt x="4051" y="4718"/>
                  <a:pt x="4037" y="4738"/>
                  <a:pt x="4030" y="4748"/>
                </a:cubicBezTo>
                <a:cubicBezTo>
                  <a:pt x="3958" y="4851"/>
                  <a:pt x="3893" y="4955"/>
                  <a:pt x="3821" y="5058"/>
                </a:cubicBezTo>
                <a:cubicBezTo>
                  <a:pt x="3814" y="5068"/>
                  <a:pt x="3807" y="5078"/>
                  <a:pt x="3800" y="5088"/>
                </a:cubicBezTo>
                <a:cubicBezTo>
                  <a:pt x="3800" y="5088"/>
                  <a:pt x="3800" y="5099"/>
                  <a:pt x="3793" y="5099"/>
                </a:cubicBezTo>
                <a:cubicBezTo>
                  <a:pt x="3714" y="5222"/>
                  <a:pt x="3642" y="5336"/>
                  <a:pt x="3563" y="5459"/>
                </a:cubicBezTo>
                <a:cubicBezTo>
                  <a:pt x="3556" y="5470"/>
                  <a:pt x="3549" y="5480"/>
                  <a:pt x="3541" y="5490"/>
                </a:cubicBezTo>
                <a:cubicBezTo>
                  <a:pt x="3527" y="5511"/>
                  <a:pt x="3520" y="5531"/>
                  <a:pt x="3505" y="5552"/>
                </a:cubicBezTo>
                <a:cubicBezTo>
                  <a:pt x="3448" y="5645"/>
                  <a:pt x="3390" y="5748"/>
                  <a:pt x="3333" y="5840"/>
                </a:cubicBezTo>
                <a:cubicBezTo>
                  <a:pt x="3319" y="5861"/>
                  <a:pt x="3311" y="5882"/>
                  <a:pt x="3297" y="5902"/>
                </a:cubicBezTo>
                <a:cubicBezTo>
                  <a:pt x="3290" y="5912"/>
                  <a:pt x="3283" y="5933"/>
                  <a:pt x="3276" y="5943"/>
                </a:cubicBezTo>
                <a:cubicBezTo>
                  <a:pt x="3204" y="6067"/>
                  <a:pt x="3132" y="6191"/>
                  <a:pt x="3060" y="6324"/>
                </a:cubicBezTo>
                <a:cubicBezTo>
                  <a:pt x="3060" y="6324"/>
                  <a:pt x="3060" y="6324"/>
                  <a:pt x="3060" y="6324"/>
                </a:cubicBezTo>
                <a:cubicBezTo>
                  <a:pt x="3060" y="6324"/>
                  <a:pt x="3060" y="6324"/>
                  <a:pt x="3060" y="6324"/>
                </a:cubicBezTo>
                <a:cubicBezTo>
                  <a:pt x="2995" y="6448"/>
                  <a:pt x="2931" y="6561"/>
                  <a:pt x="2866" y="6685"/>
                </a:cubicBezTo>
                <a:cubicBezTo>
                  <a:pt x="2859" y="6695"/>
                  <a:pt x="2852" y="6706"/>
                  <a:pt x="2852" y="6716"/>
                </a:cubicBezTo>
                <a:cubicBezTo>
                  <a:pt x="2837" y="6747"/>
                  <a:pt x="2823" y="6767"/>
                  <a:pt x="2809" y="6798"/>
                </a:cubicBezTo>
                <a:cubicBezTo>
                  <a:pt x="2780" y="6850"/>
                  <a:pt x="2751" y="6912"/>
                  <a:pt x="2722" y="6963"/>
                </a:cubicBezTo>
                <a:cubicBezTo>
                  <a:pt x="2708" y="6994"/>
                  <a:pt x="2694" y="7025"/>
                  <a:pt x="2679" y="7056"/>
                </a:cubicBezTo>
                <a:cubicBezTo>
                  <a:pt x="2672" y="7076"/>
                  <a:pt x="2658" y="7097"/>
                  <a:pt x="2651" y="7118"/>
                </a:cubicBezTo>
                <a:cubicBezTo>
                  <a:pt x="2636" y="7138"/>
                  <a:pt x="2629" y="7169"/>
                  <a:pt x="2615" y="7190"/>
                </a:cubicBezTo>
                <a:cubicBezTo>
                  <a:pt x="2572" y="7272"/>
                  <a:pt x="2529" y="7365"/>
                  <a:pt x="2493" y="7447"/>
                </a:cubicBezTo>
                <a:cubicBezTo>
                  <a:pt x="2478" y="7478"/>
                  <a:pt x="2464" y="7499"/>
                  <a:pt x="2449" y="7530"/>
                </a:cubicBezTo>
                <a:cubicBezTo>
                  <a:pt x="2442" y="7540"/>
                  <a:pt x="2435" y="7561"/>
                  <a:pt x="2428" y="7571"/>
                </a:cubicBezTo>
                <a:cubicBezTo>
                  <a:pt x="2378" y="7674"/>
                  <a:pt x="2327" y="7787"/>
                  <a:pt x="2277" y="7890"/>
                </a:cubicBezTo>
                <a:cubicBezTo>
                  <a:pt x="2270" y="7911"/>
                  <a:pt x="2263" y="7921"/>
                  <a:pt x="2256" y="7942"/>
                </a:cubicBezTo>
                <a:cubicBezTo>
                  <a:pt x="2256" y="7942"/>
                  <a:pt x="2256" y="7952"/>
                  <a:pt x="2248" y="7952"/>
                </a:cubicBezTo>
                <a:cubicBezTo>
                  <a:pt x="2191" y="8076"/>
                  <a:pt x="2133" y="8209"/>
                  <a:pt x="2083" y="8333"/>
                </a:cubicBezTo>
                <a:cubicBezTo>
                  <a:pt x="2083" y="8343"/>
                  <a:pt x="2076" y="8343"/>
                  <a:pt x="2076" y="8343"/>
                </a:cubicBezTo>
                <a:cubicBezTo>
                  <a:pt x="2069" y="8364"/>
                  <a:pt x="2054" y="8395"/>
                  <a:pt x="2047" y="8415"/>
                </a:cubicBezTo>
                <a:cubicBezTo>
                  <a:pt x="2004" y="8518"/>
                  <a:pt x="1961" y="8611"/>
                  <a:pt x="1925" y="8714"/>
                </a:cubicBezTo>
                <a:cubicBezTo>
                  <a:pt x="1918" y="8724"/>
                  <a:pt x="1911" y="8745"/>
                  <a:pt x="1911" y="8755"/>
                </a:cubicBezTo>
                <a:cubicBezTo>
                  <a:pt x="1896" y="8786"/>
                  <a:pt x="1889" y="8817"/>
                  <a:pt x="1875" y="8838"/>
                </a:cubicBezTo>
                <a:cubicBezTo>
                  <a:pt x="1839" y="8930"/>
                  <a:pt x="1803" y="9013"/>
                  <a:pt x="1767" y="9106"/>
                </a:cubicBezTo>
                <a:cubicBezTo>
                  <a:pt x="1760" y="9126"/>
                  <a:pt x="1753" y="9147"/>
                  <a:pt x="1738" y="9178"/>
                </a:cubicBezTo>
                <a:cubicBezTo>
                  <a:pt x="1731" y="9198"/>
                  <a:pt x="1724" y="9229"/>
                  <a:pt x="1710" y="9250"/>
                </a:cubicBezTo>
                <a:cubicBezTo>
                  <a:pt x="1674" y="9342"/>
                  <a:pt x="1638" y="9435"/>
                  <a:pt x="1609" y="9528"/>
                </a:cubicBezTo>
                <a:cubicBezTo>
                  <a:pt x="1602" y="9559"/>
                  <a:pt x="1587" y="9579"/>
                  <a:pt x="1580" y="9610"/>
                </a:cubicBezTo>
                <a:cubicBezTo>
                  <a:pt x="1573" y="9621"/>
                  <a:pt x="1573" y="9641"/>
                  <a:pt x="1566" y="9652"/>
                </a:cubicBezTo>
                <a:cubicBezTo>
                  <a:pt x="1530" y="9765"/>
                  <a:pt x="1487" y="9868"/>
                  <a:pt x="1451" y="9981"/>
                </a:cubicBezTo>
                <a:cubicBezTo>
                  <a:pt x="1444" y="10002"/>
                  <a:pt x="1437" y="10022"/>
                  <a:pt x="1429" y="10043"/>
                </a:cubicBezTo>
                <a:cubicBezTo>
                  <a:pt x="1429" y="10043"/>
                  <a:pt x="1429" y="10053"/>
                  <a:pt x="1422" y="10053"/>
                </a:cubicBezTo>
                <a:cubicBezTo>
                  <a:pt x="1372" y="10197"/>
                  <a:pt x="1329" y="10331"/>
                  <a:pt x="1286" y="10476"/>
                </a:cubicBezTo>
                <a:cubicBezTo>
                  <a:pt x="1286" y="10476"/>
                  <a:pt x="1286" y="10486"/>
                  <a:pt x="1279" y="10486"/>
                </a:cubicBezTo>
                <a:cubicBezTo>
                  <a:pt x="1271" y="10506"/>
                  <a:pt x="1264" y="10527"/>
                  <a:pt x="1257" y="10548"/>
                </a:cubicBezTo>
                <a:cubicBezTo>
                  <a:pt x="1221" y="10661"/>
                  <a:pt x="1185" y="10774"/>
                  <a:pt x="1149" y="10898"/>
                </a:cubicBezTo>
                <a:cubicBezTo>
                  <a:pt x="1142" y="10908"/>
                  <a:pt x="1142" y="10929"/>
                  <a:pt x="1135" y="10939"/>
                </a:cubicBezTo>
                <a:cubicBezTo>
                  <a:pt x="1128" y="10970"/>
                  <a:pt x="1121" y="11001"/>
                  <a:pt x="1106" y="11032"/>
                </a:cubicBezTo>
                <a:cubicBezTo>
                  <a:pt x="1077" y="11124"/>
                  <a:pt x="1049" y="11227"/>
                  <a:pt x="1020" y="11320"/>
                </a:cubicBezTo>
                <a:cubicBezTo>
                  <a:pt x="1013" y="11341"/>
                  <a:pt x="1006" y="11372"/>
                  <a:pt x="998" y="11392"/>
                </a:cubicBezTo>
                <a:cubicBezTo>
                  <a:pt x="991" y="11413"/>
                  <a:pt x="984" y="11444"/>
                  <a:pt x="977" y="11464"/>
                </a:cubicBezTo>
                <a:cubicBezTo>
                  <a:pt x="948" y="11578"/>
                  <a:pt x="912" y="11691"/>
                  <a:pt x="884" y="11804"/>
                </a:cubicBezTo>
                <a:cubicBezTo>
                  <a:pt x="876" y="11835"/>
                  <a:pt x="869" y="11856"/>
                  <a:pt x="862" y="11887"/>
                </a:cubicBezTo>
                <a:cubicBezTo>
                  <a:pt x="862" y="11897"/>
                  <a:pt x="855" y="11907"/>
                  <a:pt x="855" y="11918"/>
                </a:cubicBezTo>
                <a:cubicBezTo>
                  <a:pt x="819" y="12072"/>
                  <a:pt x="776" y="12216"/>
                  <a:pt x="740" y="12371"/>
                </a:cubicBezTo>
                <a:cubicBezTo>
                  <a:pt x="740" y="12381"/>
                  <a:pt x="740" y="12381"/>
                  <a:pt x="733" y="12391"/>
                </a:cubicBezTo>
                <a:cubicBezTo>
                  <a:pt x="726" y="12412"/>
                  <a:pt x="726" y="12433"/>
                  <a:pt x="718" y="12464"/>
                </a:cubicBezTo>
                <a:cubicBezTo>
                  <a:pt x="697" y="12556"/>
                  <a:pt x="675" y="12649"/>
                  <a:pt x="654" y="12742"/>
                </a:cubicBezTo>
                <a:cubicBezTo>
                  <a:pt x="646" y="12773"/>
                  <a:pt x="639" y="12803"/>
                  <a:pt x="632" y="12834"/>
                </a:cubicBezTo>
                <a:cubicBezTo>
                  <a:pt x="625" y="12855"/>
                  <a:pt x="625" y="12876"/>
                  <a:pt x="618" y="12896"/>
                </a:cubicBezTo>
                <a:cubicBezTo>
                  <a:pt x="611" y="12927"/>
                  <a:pt x="603" y="12958"/>
                  <a:pt x="603" y="12979"/>
                </a:cubicBezTo>
                <a:cubicBezTo>
                  <a:pt x="582" y="13092"/>
                  <a:pt x="553" y="13205"/>
                  <a:pt x="532" y="13318"/>
                </a:cubicBezTo>
                <a:cubicBezTo>
                  <a:pt x="524" y="13349"/>
                  <a:pt x="517" y="13380"/>
                  <a:pt x="510" y="13411"/>
                </a:cubicBezTo>
                <a:cubicBezTo>
                  <a:pt x="503" y="13432"/>
                  <a:pt x="503" y="13452"/>
                  <a:pt x="496" y="13483"/>
                </a:cubicBezTo>
                <a:cubicBezTo>
                  <a:pt x="488" y="13524"/>
                  <a:pt x="481" y="13566"/>
                  <a:pt x="474" y="13607"/>
                </a:cubicBezTo>
                <a:cubicBezTo>
                  <a:pt x="460" y="13689"/>
                  <a:pt x="445" y="13772"/>
                  <a:pt x="431" y="13854"/>
                </a:cubicBezTo>
                <a:cubicBezTo>
                  <a:pt x="424" y="13895"/>
                  <a:pt x="417" y="13936"/>
                  <a:pt x="409" y="13978"/>
                </a:cubicBezTo>
                <a:cubicBezTo>
                  <a:pt x="409" y="13998"/>
                  <a:pt x="402" y="14019"/>
                  <a:pt x="402" y="14029"/>
                </a:cubicBezTo>
                <a:cubicBezTo>
                  <a:pt x="388" y="14112"/>
                  <a:pt x="374" y="14194"/>
                  <a:pt x="359" y="14276"/>
                </a:cubicBezTo>
                <a:cubicBezTo>
                  <a:pt x="359" y="14297"/>
                  <a:pt x="352" y="14318"/>
                  <a:pt x="352" y="14328"/>
                </a:cubicBezTo>
                <a:cubicBezTo>
                  <a:pt x="338" y="14431"/>
                  <a:pt x="316" y="14534"/>
                  <a:pt x="302" y="14637"/>
                </a:cubicBezTo>
                <a:cubicBezTo>
                  <a:pt x="302" y="14647"/>
                  <a:pt x="295" y="14668"/>
                  <a:pt x="295" y="14678"/>
                </a:cubicBezTo>
                <a:cubicBezTo>
                  <a:pt x="287" y="14719"/>
                  <a:pt x="280" y="14761"/>
                  <a:pt x="273" y="14802"/>
                </a:cubicBezTo>
                <a:cubicBezTo>
                  <a:pt x="259" y="14884"/>
                  <a:pt x="251" y="14956"/>
                  <a:pt x="237" y="15039"/>
                </a:cubicBezTo>
                <a:cubicBezTo>
                  <a:pt x="230" y="15080"/>
                  <a:pt x="223" y="15131"/>
                  <a:pt x="215" y="15173"/>
                </a:cubicBezTo>
                <a:cubicBezTo>
                  <a:pt x="215" y="15193"/>
                  <a:pt x="208" y="15224"/>
                  <a:pt x="208" y="15245"/>
                </a:cubicBezTo>
                <a:cubicBezTo>
                  <a:pt x="201" y="15306"/>
                  <a:pt x="194" y="15358"/>
                  <a:pt x="187" y="15420"/>
                </a:cubicBezTo>
                <a:cubicBezTo>
                  <a:pt x="180" y="15461"/>
                  <a:pt x="180" y="15502"/>
                  <a:pt x="172" y="15533"/>
                </a:cubicBezTo>
                <a:cubicBezTo>
                  <a:pt x="158" y="15646"/>
                  <a:pt x="151" y="15760"/>
                  <a:pt x="136" y="15863"/>
                </a:cubicBezTo>
                <a:cubicBezTo>
                  <a:pt x="136" y="15863"/>
                  <a:pt x="136" y="15873"/>
                  <a:pt x="136" y="15873"/>
                </a:cubicBezTo>
                <a:cubicBezTo>
                  <a:pt x="129" y="15966"/>
                  <a:pt x="122" y="16058"/>
                  <a:pt x="108" y="16151"/>
                </a:cubicBezTo>
                <a:cubicBezTo>
                  <a:pt x="101" y="16192"/>
                  <a:pt x="101" y="16233"/>
                  <a:pt x="93" y="16275"/>
                </a:cubicBezTo>
                <a:cubicBezTo>
                  <a:pt x="86" y="16367"/>
                  <a:pt x="79" y="16470"/>
                  <a:pt x="72" y="16563"/>
                </a:cubicBezTo>
                <a:cubicBezTo>
                  <a:pt x="72" y="16604"/>
                  <a:pt x="65" y="16635"/>
                  <a:pt x="65" y="16676"/>
                </a:cubicBezTo>
                <a:cubicBezTo>
                  <a:pt x="65" y="16676"/>
                  <a:pt x="65" y="16687"/>
                  <a:pt x="65" y="16687"/>
                </a:cubicBezTo>
                <a:cubicBezTo>
                  <a:pt x="57" y="16790"/>
                  <a:pt x="50" y="16882"/>
                  <a:pt x="43" y="16985"/>
                </a:cubicBezTo>
                <a:cubicBezTo>
                  <a:pt x="43" y="17027"/>
                  <a:pt x="36" y="17057"/>
                  <a:pt x="36" y="17099"/>
                </a:cubicBezTo>
                <a:cubicBezTo>
                  <a:pt x="29" y="17202"/>
                  <a:pt x="29" y="17294"/>
                  <a:pt x="22" y="17397"/>
                </a:cubicBezTo>
                <a:cubicBezTo>
                  <a:pt x="22" y="17428"/>
                  <a:pt x="22" y="17470"/>
                  <a:pt x="14" y="17500"/>
                </a:cubicBezTo>
                <a:cubicBezTo>
                  <a:pt x="14" y="17500"/>
                  <a:pt x="14" y="17500"/>
                  <a:pt x="14" y="17511"/>
                </a:cubicBezTo>
                <a:cubicBezTo>
                  <a:pt x="7" y="17614"/>
                  <a:pt x="7" y="17706"/>
                  <a:pt x="7" y="17809"/>
                </a:cubicBezTo>
                <a:cubicBezTo>
                  <a:pt x="7" y="17851"/>
                  <a:pt x="7" y="17882"/>
                  <a:pt x="7" y="17923"/>
                </a:cubicBezTo>
                <a:cubicBezTo>
                  <a:pt x="7" y="18026"/>
                  <a:pt x="7" y="18118"/>
                  <a:pt x="0" y="18221"/>
                </a:cubicBezTo>
                <a:cubicBezTo>
                  <a:pt x="0" y="18252"/>
                  <a:pt x="0" y="18294"/>
                  <a:pt x="0" y="18324"/>
                </a:cubicBezTo>
                <a:cubicBezTo>
                  <a:pt x="0" y="18324"/>
                  <a:pt x="0" y="18324"/>
                  <a:pt x="0" y="18324"/>
                </a:cubicBezTo>
                <a:cubicBezTo>
                  <a:pt x="0" y="18427"/>
                  <a:pt x="0" y="18520"/>
                  <a:pt x="0" y="18623"/>
                </a:cubicBezTo>
                <a:cubicBezTo>
                  <a:pt x="0" y="18654"/>
                  <a:pt x="0" y="18695"/>
                  <a:pt x="0" y="18726"/>
                </a:cubicBezTo>
                <a:cubicBezTo>
                  <a:pt x="0" y="18860"/>
                  <a:pt x="7" y="18994"/>
                  <a:pt x="7" y="19138"/>
                </a:cubicBezTo>
                <a:lnTo>
                  <a:pt x="2852" y="21600"/>
                </a:lnTo>
                <a:lnTo>
                  <a:pt x="5035" y="20745"/>
                </a:lnTo>
                <a:cubicBezTo>
                  <a:pt x="5007" y="19004"/>
                  <a:pt x="5201" y="17264"/>
                  <a:pt x="5574" y="15595"/>
                </a:cubicBezTo>
                <a:cubicBezTo>
                  <a:pt x="5955" y="13926"/>
                  <a:pt x="6515" y="12340"/>
                  <a:pt x="7219" y="10929"/>
                </a:cubicBezTo>
                <a:cubicBezTo>
                  <a:pt x="7916" y="9528"/>
                  <a:pt x="8756" y="8302"/>
                  <a:pt x="9683" y="7344"/>
                </a:cubicBezTo>
                <a:cubicBezTo>
                  <a:pt x="10602" y="6397"/>
                  <a:pt x="11608" y="5717"/>
                  <a:pt x="12650" y="5377"/>
                </a:cubicBezTo>
                <a:cubicBezTo>
                  <a:pt x="13253" y="5181"/>
                  <a:pt x="13835" y="5119"/>
                  <a:pt x="14388" y="5160"/>
                </a:cubicBezTo>
                <a:cubicBezTo>
                  <a:pt x="14410" y="5191"/>
                  <a:pt x="14431" y="5212"/>
                  <a:pt x="14460" y="5243"/>
                </a:cubicBezTo>
                <a:cubicBezTo>
                  <a:pt x="14912" y="5820"/>
                  <a:pt x="15300" y="6500"/>
                  <a:pt x="15624" y="7293"/>
                </a:cubicBezTo>
                <a:cubicBezTo>
                  <a:pt x="15940" y="8076"/>
                  <a:pt x="16191" y="8951"/>
                  <a:pt x="16356" y="9899"/>
                </a:cubicBezTo>
                <a:cubicBezTo>
                  <a:pt x="16521" y="10846"/>
                  <a:pt x="16608" y="11876"/>
                  <a:pt x="16600" y="12968"/>
                </a:cubicBezTo>
                <a:lnTo>
                  <a:pt x="19740" y="15008"/>
                </a:lnTo>
                <a:lnTo>
                  <a:pt x="21557" y="14297"/>
                </a:lnTo>
                <a:cubicBezTo>
                  <a:pt x="21600" y="12309"/>
                  <a:pt x="21392" y="10445"/>
                  <a:pt x="20982" y="879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EB1426CA-1A24-9048-90A1-C5B8CC319CAF}"/>
              </a:ext>
            </a:extLst>
          </p:cNvPr>
          <p:cNvSpPr/>
          <p:nvPr/>
        </p:nvSpPr>
        <p:spPr>
          <a:xfrm>
            <a:off x="4842071" y="2683537"/>
            <a:ext cx="2481515" cy="18459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0" h="21445" extrusionOk="0">
                <a:moveTo>
                  <a:pt x="11275" y="277"/>
                </a:moveTo>
                <a:cubicBezTo>
                  <a:pt x="12794" y="-155"/>
                  <a:pt x="14215" y="-66"/>
                  <a:pt x="15487" y="443"/>
                </a:cubicBezTo>
                <a:cubicBezTo>
                  <a:pt x="16743" y="940"/>
                  <a:pt x="17850" y="1848"/>
                  <a:pt x="18758" y="3087"/>
                </a:cubicBezTo>
                <a:cubicBezTo>
                  <a:pt x="19658" y="4304"/>
                  <a:pt x="20369" y="5843"/>
                  <a:pt x="20840" y="7635"/>
                </a:cubicBezTo>
                <a:cubicBezTo>
                  <a:pt x="21310" y="9395"/>
                  <a:pt x="21550" y="11409"/>
                  <a:pt x="21517" y="13600"/>
                </a:cubicBezTo>
                <a:lnTo>
                  <a:pt x="19427" y="14363"/>
                </a:lnTo>
                <a:cubicBezTo>
                  <a:pt x="19452" y="12626"/>
                  <a:pt x="19245" y="11032"/>
                  <a:pt x="18865" y="9649"/>
                </a:cubicBezTo>
                <a:cubicBezTo>
                  <a:pt x="18477" y="8244"/>
                  <a:pt x="17907" y="7038"/>
                  <a:pt x="17189" y="6097"/>
                </a:cubicBezTo>
                <a:cubicBezTo>
                  <a:pt x="16462" y="5134"/>
                  <a:pt x="15578" y="4448"/>
                  <a:pt x="14587" y="4072"/>
                </a:cubicBezTo>
                <a:cubicBezTo>
                  <a:pt x="13579" y="3696"/>
                  <a:pt x="12464" y="3652"/>
                  <a:pt x="11275" y="4017"/>
                </a:cubicBezTo>
                <a:cubicBezTo>
                  <a:pt x="10077" y="4382"/>
                  <a:pt x="8920" y="5112"/>
                  <a:pt x="7863" y="6130"/>
                </a:cubicBezTo>
                <a:cubicBezTo>
                  <a:pt x="6798" y="7159"/>
                  <a:pt x="5839" y="8476"/>
                  <a:pt x="5030" y="9981"/>
                </a:cubicBezTo>
                <a:cubicBezTo>
                  <a:pt x="4220" y="11497"/>
                  <a:pt x="3576" y="13201"/>
                  <a:pt x="3138" y="14994"/>
                </a:cubicBezTo>
                <a:cubicBezTo>
                  <a:pt x="2701" y="16786"/>
                  <a:pt x="2478" y="18668"/>
                  <a:pt x="2519" y="20527"/>
                </a:cubicBezTo>
                <a:lnTo>
                  <a:pt x="8" y="21445"/>
                </a:lnTo>
                <a:cubicBezTo>
                  <a:pt x="-50" y="19044"/>
                  <a:pt x="231" y="16631"/>
                  <a:pt x="784" y="14319"/>
                </a:cubicBezTo>
                <a:cubicBezTo>
                  <a:pt x="1346" y="12006"/>
                  <a:pt x="2180" y="9804"/>
                  <a:pt x="3221" y="7856"/>
                </a:cubicBezTo>
                <a:cubicBezTo>
                  <a:pt x="4262" y="5920"/>
                  <a:pt x="5501" y="4238"/>
                  <a:pt x="6880" y="2932"/>
                </a:cubicBezTo>
                <a:cubicBezTo>
                  <a:pt x="8251" y="1627"/>
                  <a:pt x="9730" y="708"/>
                  <a:pt x="11275" y="27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7D54DA40-D2CF-6D4F-921A-214CD88162CA}"/>
              </a:ext>
            </a:extLst>
          </p:cNvPr>
          <p:cNvSpPr/>
          <p:nvPr/>
        </p:nvSpPr>
        <p:spPr>
          <a:xfrm>
            <a:off x="5387458" y="3227379"/>
            <a:ext cx="2565200" cy="17945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3" h="21600" extrusionOk="0">
                <a:moveTo>
                  <a:pt x="20984" y="8771"/>
                </a:moveTo>
                <a:cubicBezTo>
                  <a:pt x="20568" y="7108"/>
                  <a:pt x="19951" y="5687"/>
                  <a:pt x="19175" y="4552"/>
                </a:cubicBezTo>
                <a:cubicBezTo>
                  <a:pt x="18487" y="3554"/>
                  <a:pt x="17671" y="2786"/>
                  <a:pt x="16750" y="2293"/>
                </a:cubicBezTo>
                <a:cubicBezTo>
                  <a:pt x="16758" y="2293"/>
                  <a:pt x="16758" y="2293"/>
                  <a:pt x="16766" y="2304"/>
                </a:cubicBezTo>
                <a:cubicBezTo>
                  <a:pt x="15710" y="1743"/>
                  <a:pt x="14645" y="1169"/>
                  <a:pt x="13589" y="608"/>
                </a:cubicBezTo>
                <a:cubicBezTo>
                  <a:pt x="13509" y="562"/>
                  <a:pt x="13437" y="527"/>
                  <a:pt x="13357" y="493"/>
                </a:cubicBezTo>
                <a:cubicBezTo>
                  <a:pt x="13357" y="493"/>
                  <a:pt x="13349" y="493"/>
                  <a:pt x="13349" y="493"/>
                </a:cubicBezTo>
                <a:cubicBezTo>
                  <a:pt x="13325" y="482"/>
                  <a:pt x="13301" y="470"/>
                  <a:pt x="13277" y="459"/>
                </a:cubicBezTo>
                <a:cubicBezTo>
                  <a:pt x="13221" y="436"/>
                  <a:pt x="13173" y="413"/>
                  <a:pt x="13117" y="390"/>
                </a:cubicBezTo>
                <a:cubicBezTo>
                  <a:pt x="13109" y="390"/>
                  <a:pt x="13109" y="390"/>
                  <a:pt x="13101" y="378"/>
                </a:cubicBezTo>
                <a:cubicBezTo>
                  <a:pt x="13077" y="367"/>
                  <a:pt x="13045" y="355"/>
                  <a:pt x="13021" y="344"/>
                </a:cubicBezTo>
                <a:cubicBezTo>
                  <a:pt x="12973" y="321"/>
                  <a:pt x="12925" y="310"/>
                  <a:pt x="12877" y="287"/>
                </a:cubicBezTo>
                <a:cubicBezTo>
                  <a:pt x="12869" y="287"/>
                  <a:pt x="12861" y="287"/>
                  <a:pt x="12853" y="275"/>
                </a:cubicBezTo>
                <a:cubicBezTo>
                  <a:pt x="12829" y="264"/>
                  <a:pt x="12797" y="252"/>
                  <a:pt x="12773" y="252"/>
                </a:cubicBezTo>
                <a:cubicBezTo>
                  <a:pt x="12733" y="241"/>
                  <a:pt x="12701" y="229"/>
                  <a:pt x="12661" y="218"/>
                </a:cubicBezTo>
                <a:cubicBezTo>
                  <a:pt x="12653" y="218"/>
                  <a:pt x="12637" y="218"/>
                  <a:pt x="12629" y="206"/>
                </a:cubicBezTo>
                <a:cubicBezTo>
                  <a:pt x="12621" y="206"/>
                  <a:pt x="12613" y="195"/>
                  <a:pt x="12597" y="195"/>
                </a:cubicBezTo>
                <a:cubicBezTo>
                  <a:pt x="12541" y="172"/>
                  <a:pt x="12477" y="160"/>
                  <a:pt x="12421" y="149"/>
                </a:cubicBezTo>
                <a:cubicBezTo>
                  <a:pt x="12413" y="149"/>
                  <a:pt x="12405" y="149"/>
                  <a:pt x="12397" y="149"/>
                </a:cubicBezTo>
                <a:cubicBezTo>
                  <a:pt x="12349" y="138"/>
                  <a:pt x="12301" y="126"/>
                  <a:pt x="12245" y="115"/>
                </a:cubicBezTo>
                <a:cubicBezTo>
                  <a:pt x="12229" y="115"/>
                  <a:pt x="12213" y="103"/>
                  <a:pt x="12197" y="103"/>
                </a:cubicBezTo>
                <a:cubicBezTo>
                  <a:pt x="12173" y="103"/>
                  <a:pt x="12156" y="92"/>
                  <a:pt x="12132" y="92"/>
                </a:cubicBezTo>
                <a:cubicBezTo>
                  <a:pt x="12076" y="80"/>
                  <a:pt x="12012" y="69"/>
                  <a:pt x="11948" y="57"/>
                </a:cubicBezTo>
                <a:cubicBezTo>
                  <a:pt x="11932" y="57"/>
                  <a:pt x="11916" y="57"/>
                  <a:pt x="11900" y="46"/>
                </a:cubicBezTo>
                <a:cubicBezTo>
                  <a:pt x="11892" y="46"/>
                  <a:pt x="11892" y="46"/>
                  <a:pt x="11884" y="46"/>
                </a:cubicBezTo>
                <a:cubicBezTo>
                  <a:pt x="11812" y="34"/>
                  <a:pt x="11748" y="23"/>
                  <a:pt x="11676" y="23"/>
                </a:cubicBezTo>
                <a:cubicBezTo>
                  <a:pt x="11668" y="23"/>
                  <a:pt x="11668" y="23"/>
                  <a:pt x="11660" y="23"/>
                </a:cubicBezTo>
                <a:cubicBezTo>
                  <a:pt x="11644" y="23"/>
                  <a:pt x="11636" y="23"/>
                  <a:pt x="11620" y="23"/>
                </a:cubicBezTo>
                <a:cubicBezTo>
                  <a:pt x="11588" y="23"/>
                  <a:pt x="11556" y="11"/>
                  <a:pt x="11516" y="11"/>
                </a:cubicBezTo>
                <a:cubicBezTo>
                  <a:pt x="11492" y="11"/>
                  <a:pt x="11460" y="11"/>
                  <a:pt x="11436" y="11"/>
                </a:cubicBezTo>
                <a:cubicBezTo>
                  <a:pt x="11412" y="11"/>
                  <a:pt x="11396" y="11"/>
                  <a:pt x="11372" y="11"/>
                </a:cubicBezTo>
                <a:cubicBezTo>
                  <a:pt x="11300" y="11"/>
                  <a:pt x="11220" y="0"/>
                  <a:pt x="11148" y="0"/>
                </a:cubicBezTo>
                <a:cubicBezTo>
                  <a:pt x="11148" y="0"/>
                  <a:pt x="11148" y="0"/>
                  <a:pt x="11148" y="0"/>
                </a:cubicBezTo>
                <a:cubicBezTo>
                  <a:pt x="11140" y="0"/>
                  <a:pt x="11140" y="0"/>
                  <a:pt x="11132" y="0"/>
                </a:cubicBezTo>
                <a:cubicBezTo>
                  <a:pt x="11060" y="0"/>
                  <a:pt x="10988" y="0"/>
                  <a:pt x="10916" y="0"/>
                </a:cubicBezTo>
                <a:cubicBezTo>
                  <a:pt x="10892" y="0"/>
                  <a:pt x="10868" y="0"/>
                  <a:pt x="10844" y="0"/>
                </a:cubicBezTo>
                <a:cubicBezTo>
                  <a:pt x="10812" y="0"/>
                  <a:pt x="10788" y="0"/>
                  <a:pt x="10756" y="0"/>
                </a:cubicBezTo>
                <a:cubicBezTo>
                  <a:pt x="10724" y="0"/>
                  <a:pt x="10692" y="0"/>
                  <a:pt x="10668" y="11"/>
                </a:cubicBezTo>
                <a:cubicBezTo>
                  <a:pt x="10652" y="11"/>
                  <a:pt x="10636" y="11"/>
                  <a:pt x="10620" y="11"/>
                </a:cubicBezTo>
                <a:cubicBezTo>
                  <a:pt x="10612" y="11"/>
                  <a:pt x="10604" y="11"/>
                  <a:pt x="10596" y="11"/>
                </a:cubicBezTo>
                <a:cubicBezTo>
                  <a:pt x="10516" y="23"/>
                  <a:pt x="10436" y="23"/>
                  <a:pt x="10356" y="34"/>
                </a:cubicBezTo>
                <a:cubicBezTo>
                  <a:pt x="10356" y="34"/>
                  <a:pt x="10356" y="34"/>
                  <a:pt x="10356" y="34"/>
                </a:cubicBezTo>
                <a:cubicBezTo>
                  <a:pt x="10356" y="34"/>
                  <a:pt x="10348" y="34"/>
                  <a:pt x="10348" y="34"/>
                </a:cubicBezTo>
                <a:cubicBezTo>
                  <a:pt x="10268" y="46"/>
                  <a:pt x="10196" y="57"/>
                  <a:pt x="10116" y="69"/>
                </a:cubicBezTo>
                <a:cubicBezTo>
                  <a:pt x="10092" y="69"/>
                  <a:pt x="10068" y="80"/>
                  <a:pt x="10044" y="80"/>
                </a:cubicBezTo>
                <a:cubicBezTo>
                  <a:pt x="10012" y="92"/>
                  <a:pt x="9988" y="92"/>
                  <a:pt x="9956" y="103"/>
                </a:cubicBezTo>
                <a:cubicBezTo>
                  <a:pt x="9924" y="115"/>
                  <a:pt x="9892" y="115"/>
                  <a:pt x="9860" y="126"/>
                </a:cubicBezTo>
                <a:cubicBezTo>
                  <a:pt x="9836" y="126"/>
                  <a:pt x="9812" y="138"/>
                  <a:pt x="9788" y="138"/>
                </a:cubicBezTo>
                <a:cubicBezTo>
                  <a:pt x="9708" y="160"/>
                  <a:pt x="9620" y="183"/>
                  <a:pt x="9540" y="206"/>
                </a:cubicBezTo>
                <a:cubicBezTo>
                  <a:pt x="9452" y="229"/>
                  <a:pt x="9363" y="264"/>
                  <a:pt x="9275" y="287"/>
                </a:cubicBezTo>
                <a:cubicBezTo>
                  <a:pt x="9243" y="298"/>
                  <a:pt x="9219" y="310"/>
                  <a:pt x="9195" y="321"/>
                </a:cubicBezTo>
                <a:cubicBezTo>
                  <a:pt x="9139" y="344"/>
                  <a:pt x="9075" y="367"/>
                  <a:pt x="9019" y="378"/>
                </a:cubicBezTo>
                <a:cubicBezTo>
                  <a:pt x="8987" y="390"/>
                  <a:pt x="8955" y="401"/>
                  <a:pt x="8923" y="413"/>
                </a:cubicBezTo>
                <a:cubicBezTo>
                  <a:pt x="8867" y="436"/>
                  <a:pt x="8819" y="459"/>
                  <a:pt x="8763" y="482"/>
                </a:cubicBezTo>
                <a:cubicBezTo>
                  <a:pt x="8731" y="493"/>
                  <a:pt x="8691" y="516"/>
                  <a:pt x="8659" y="527"/>
                </a:cubicBezTo>
                <a:cubicBezTo>
                  <a:pt x="8611" y="550"/>
                  <a:pt x="8555" y="573"/>
                  <a:pt x="8507" y="596"/>
                </a:cubicBezTo>
                <a:cubicBezTo>
                  <a:pt x="8491" y="608"/>
                  <a:pt x="8475" y="608"/>
                  <a:pt x="8459" y="619"/>
                </a:cubicBezTo>
                <a:cubicBezTo>
                  <a:pt x="8443" y="631"/>
                  <a:pt x="8419" y="642"/>
                  <a:pt x="8403" y="642"/>
                </a:cubicBezTo>
                <a:cubicBezTo>
                  <a:pt x="8355" y="665"/>
                  <a:pt x="8299" y="688"/>
                  <a:pt x="8251" y="722"/>
                </a:cubicBezTo>
                <a:cubicBezTo>
                  <a:pt x="8219" y="745"/>
                  <a:pt x="8187" y="757"/>
                  <a:pt x="8147" y="780"/>
                </a:cubicBezTo>
                <a:cubicBezTo>
                  <a:pt x="8091" y="803"/>
                  <a:pt x="8043" y="837"/>
                  <a:pt x="7987" y="871"/>
                </a:cubicBezTo>
                <a:cubicBezTo>
                  <a:pt x="7955" y="894"/>
                  <a:pt x="7923" y="906"/>
                  <a:pt x="7891" y="929"/>
                </a:cubicBezTo>
                <a:cubicBezTo>
                  <a:pt x="7835" y="963"/>
                  <a:pt x="7779" y="997"/>
                  <a:pt x="7723" y="1032"/>
                </a:cubicBezTo>
                <a:cubicBezTo>
                  <a:pt x="7691" y="1055"/>
                  <a:pt x="7667" y="1066"/>
                  <a:pt x="7635" y="1089"/>
                </a:cubicBezTo>
                <a:cubicBezTo>
                  <a:pt x="7571" y="1124"/>
                  <a:pt x="7507" y="1169"/>
                  <a:pt x="7451" y="1215"/>
                </a:cubicBezTo>
                <a:cubicBezTo>
                  <a:pt x="7435" y="1227"/>
                  <a:pt x="7419" y="1238"/>
                  <a:pt x="7395" y="1250"/>
                </a:cubicBezTo>
                <a:cubicBezTo>
                  <a:pt x="7395" y="1250"/>
                  <a:pt x="7387" y="1250"/>
                  <a:pt x="7387" y="1261"/>
                </a:cubicBezTo>
                <a:cubicBezTo>
                  <a:pt x="7219" y="1376"/>
                  <a:pt x="7059" y="1490"/>
                  <a:pt x="6891" y="1617"/>
                </a:cubicBezTo>
                <a:cubicBezTo>
                  <a:pt x="6867" y="1639"/>
                  <a:pt x="6843" y="1651"/>
                  <a:pt x="6819" y="1674"/>
                </a:cubicBezTo>
                <a:cubicBezTo>
                  <a:pt x="6763" y="1720"/>
                  <a:pt x="6706" y="1766"/>
                  <a:pt x="6650" y="1811"/>
                </a:cubicBezTo>
                <a:cubicBezTo>
                  <a:pt x="6618" y="1834"/>
                  <a:pt x="6594" y="1857"/>
                  <a:pt x="6562" y="1880"/>
                </a:cubicBezTo>
                <a:cubicBezTo>
                  <a:pt x="6514" y="1926"/>
                  <a:pt x="6466" y="1960"/>
                  <a:pt x="6410" y="2006"/>
                </a:cubicBezTo>
                <a:cubicBezTo>
                  <a:pt x="6394" y="2018"/>
                  <a:pt x="6386" y="2029"/>
                  <a:pt x="6370" y="2041"/>
                </a:cubicBezTo>
                <a:cubicBezTo>
                  <a:pt x="6354" y="2052"/>
                  <a:pt x="6330" y="2075"/>
                  <a:pt x="6314" y="2098"/>
                </a:cubicBezTo>
                <a:cubicBezTo>
                  <a:pt x="6266" y="2144"/>
                  <a:pt x="6218" y="2178"/>
                  <a:pt x="6170" y="2224"/>
                </a:cubicBezTo>
                <a:cubicBezTo>
                  <a:pt x="6138" y="2259"/>
                  <a:pt x="6106" y="2281"/>
                  <a:pt x="6074" y="2316"/>
                </a:cubicBezTo>
                <a:cubicBezTo>
                  <a:pt x="6026" y="2362"/>
                  <a:pt x="5978" y="2408"/>
                  <a:pt x="5938" y="2442"/>
                </a:cubicBezTo>
                <a:cubicBezTo>
                  <a:pt x="5906" y="2476"/>
                  <a:pt x="5874" y="2499"/>
                  <a:pt x="5842" y="2534"/>
                </a:cubicBezTo>
                <a:cubicBezTo>
                  <a:pt x="5826" y="2545"/>
                  <a:pt x="5810" y="2568"/>
                  <a:pt x="5794" y="2580"/>
                </a:cubicBezTo>
                <a:cubicBezTo>
                  <a:pt x="5762" y="2614"/>
                  <a:pt x="5730" y="2637"/>
                  <a:pt x="5698" y="2671"/>
                </a:cubicBezTo>
                <a:cubicBezTo>
                  <a:pt x="5666" y="2706"/>
                  <a:pt x="5634" y="2729"/>
                  <a:pt x="5602" y="2763"/>
                </a:cubicBezTo>
                <a:cubicBezTo>
                  <a:pt x="5554" y="2809"/>
                  <a:pt x="5506" y="2866"/>
                  <a:pt x="5458" y="2912"/>
                </a:cubicBezTo>
                <a:cubicBezTo>
                  <a:pt x="5434" y="2935"/>
                  <a:pt x="5410" y="2958"/>
                  <a:pt x="5394" y="2981"/>
                </a:cubicBezTo>
                <a:cubicBezTo>
                  <a:pt x="5386" y="2992"/>
                  <a:pt x="5378" y="2992"/>
                  <a:pt x="5378" y="3004"/>
                </a:cubicBezTo>
                <a:cubicBezTo>
                  <a:pt x="5354" y="3027"/>
                  <a:pt x="5330" y="3050"/>
                  <a:pt x="5314" y="3073"/>
                </a:cubicBezTo>
                <a:cubicBezTo>
                  <a:pt x="5274" y="3118"/>
                  <a:pt x="5226" y="3164"/>
                  <a:pt x="5186" y="3222"/>
                </a:cubicBezTo>
                <a:cubicBezTo>
                  <a:pt x="5162" y="3256"/>
                  <a:pt x="5138" y="3279"/>
                  <a:pt x="5106" y="3313"/>
                </a:cubicBezTo>
                <a:cubicBezTo>
                  <a:pt x="5082" y="3336"/>
                  <a:pt x="5066" y="3359"/>
                  <a:pt x="5042" y="3382"/>
                </a:cubicBezTo>
                <a:cubicBezTo>
                  <a:pt x="5026" y="3405"/>
                  <a:pt x="5002" y="3428"/>
                  <a:pt x="4986" y="3451"/>
                </a:cubicBezTo>
                <a:cubicBezTo>
                  <a:pt x="4962" y="3485"/>
                  <a:pt x="4930" y="3508"/>
                  <a:pt x="4906" y="3543"/>
                </a:cubicBezTo>
                <a:cubicBezTo>
                  <a:pt x="4866" y="3589"/>
                  <a:pt x="4826" y="3634"/>
                  <a:pt x="4786" y="3692"/>
                </a:cubicBezTo>
                <a:cubicBezTo>
                  <a:pt x="4762" y="3726"/>
                  <a:pt x="4738" y="3749"/>
                  <a:pt x="4714" y="3783"/>
                </a:cubicBezTo>
                <a:cubicBezTo>
                  <a:pt x="4706" y="3795"/>
                  <a:pt x="4698" y="3795"/>
                  <a:pt x="4698" y="3806"/>
                </a:cubicBezTo>
                <a:cubicBezTo>
                  <a:pt x="4658" y="3864"/>
                  <a:pt x="4618" y="3910"/>
                  <a:pt x="4578" y="3967"/>
                </a:cubicBezTo>
                <a:cubicBezTo>
                  <a:pt x="4562" y="3990"/>
                  <a:pt x="4546" y="4001"/>
                  <a:pt x="4530" y="4024"/>
                </a:cubicBezTo>
                <a:cubicBezTo>
                  <a:pt x="4474" y="4093"/>
                  <a:pt x="4418" y="4173"/>
                  <a:pt x="4362" y="4254"/>
                </a:cubicBezTo>
                <a:cubicBezTo>
                  <a:pt x="4362" y="4254"/>
                  <a:pt x="4354" y="4265"/>
                  <a:pt x="4354" y="4265"/>
                </a:cubicBezTo>
                <a:cubicBezTo>
                  <a:pt x="4258" y="4403"/>
                  <a:pt x="4154" y="4540"/>
                  <a:pt x="4058" y="4678"/>
                </a:cubicBezTo>
                <a:cubicBezTo>
                  <a:pt x="4050" y="4689"/>
                  <a:pt x="4042" y="4701"/>
                  <a:pt x="4034" y="4712"/>
                </a:cubicBezTo>
                <a:cubicBezTo>
                  <a:pt x="4025" y="4724"/>
                  <a:pt x="4017" y="4747"/>
                  <a:pt x="4001" y="4758"/>
                </a:cubicBezTo>
                <a:cubicBezTo>
                  <a:pt x="3929" y="4861"/>
                  <a:pt x="3865" y="4964"/>
                  <a:pt x="3793" y="5068"/>
                </a:cubicBezTo>
                <a:cubicBezTo>
                  <a:pt x="3785" y="5079"/>
                  <a:pt x="3777" y="5090"/>
                  <a:pt x="3769" y="5102"/>
                </a:cubicBezTo>
                <a:cubicBezTo>
                  <a:pt x="3769" y="5102"/>
                  <a:pt x="3769" y="5102"/>
                  <a:pt x="3761" y="5113"/>
                </a:cubicBezTo>
                <a:cubicBezTo>
                  <a:pt x="3681" y="5228"/>
                  <a:pt x="3609" y="5354"/>
                  <a:pt x="3529" y="5480"/>
                </a:cubicBezTo>
                <a:cubicBezTo>
                  <a:pt x="3521" y="5492"/>
                  <a:pt x="3513" y="5503"/>
                  <a:pt x="3513" y="5515"/>
                </a:cubicBezTo>
                <a:cubicBezTo>
                  <a:pt x="3497" y="5538"/>
                  <a:pt x="3489" y="5561"/>
                  <a:pt x="3473" y="5572"/>
                </a:cubicBezTo>
                <a:cubicBezTo>
                  <a:pt x="3417" y="5664"/>
                  <a:pt x="3361" y="5767"/>
                  <a:pt x="3297" y="5859"/>
                </a:cubicBezTo>
                <a:cubicBezTo>
                  <a:pt x="3281" y="5882"/>
                  <a:pt x="3273" y="5904"/>
                  <a:pt x="3257" y="5916"/>
                </a:cubicBezTo>
                <a:cubicBezTo>
                  <a:pt x="3249" y="5927"/>
                  <a:pt x="3241" y="5939"/>
                  <a:pt x="3233" y="5962"/>
                </a:cubicBezTo>
                <a:cubicBezTo>
                  <a:pt x="3161" y="6088"/>
                  <a:pt x="3089" y="6214"/>
                  <a:pt x="3017" y="6340"/>
                </a:cubicBezTo>
                <a:cubicBezTo>
                  <a:pt x="3017" y="6340"/>
                  <a:pt x="3017" y="6340"/>
                  <a:pt x="3017" y="6340"/>
                </a:cubicBezTo>
                <a:cubicBezTo>
                  <a:pt x="3017" y="6340"/>
                  <a:pt x="3017" y="6340"/>
                  <a:pt x="3017" y="6340"/>
                </a:cubicBezTo>
                <a:cubicBezTo>
                  <a:pt x="2953" y="6455"/>
                  <a:pt x="2889" y="6581"/>
                  <a:pt x="2825" y="6696"/>
                </a:cubicBezTo>
                <a:cubicBezTo>
                  <a:pt x="2817" y="6707"/>
                  <a:pt x="2817" y="6718"/>
                  <a:pt x="2809" y="6730"/>
                </a:cubicBezTo>
                <a:cubicBezTo>
                  <a:pt x="2793" y="6753"/>
                  <a:pt x="2785" y="6787"/>
                  <a:pt x="2769" y="6810"/>
                </a:cubicBezTo>
                <a:cubicBezTo>
                  <a:pt x="2737" y="6868"/>
                  <a:pt x="2713" y="6925"/>
                  <a:pt x="2681" y="6982"/>
                </a:cubicBezTo>
                <a:cubicBezTo>
                  <a:pt x="2665" y="7017"/>
                  <a:pt x="2649" y="7040"/>
                  <a:pt x="2633" y="7074"/>
                </a:cubicBezTo>
                <a:cubicBezTo>
                  <a:pt x="2625" y="7097"/>
                  <a:pt x="2609" y="7120"/>
                  <a:pt x="2601" y="7131"/>
                </a:cubicBezTo>
                <a:cubicBezTo>
                  <a:pt x="2593" y="7154"/>
                  <a:pt x="2577" y="7177"/>
                  <a:pt x="2569" y="7200"/>
                </a:cubicBezTo>
                <a:cubicBezTo>
                  <a:pt x="2529" y="7280"/>
                  <a:pt x="2489" y="7372"/>
                  <a:pt x="2449" y="7452"/>
                </a:cubicBezTo>
                <a:cubicBezTo>
                  <a:pt x="2433" y="7475"/>
                  <a:pt x="2425" y="7510"/>
                  <a:pt x="2409" y="7532"/>
                </a:cubicBezTo>
                <a:cubicBezTo>
                  <a:pt x="2401" y="7544"/>
                  <a:pt x="2393" y="7567"/>
                  <a:pt x="2393" y="7578"/>
                </a:cubicBezTo>
                <a:cubicBezTo>
                  <a:pt x="2345" y="7682"/>
                  <a:pt x="2297" y="7796"/>
                  <a:pt x="2249" y="7899"/>
                </a:cubicBezTo>
                <a:cubicBezTo>
                  <a:pt x="2241" y="7922"/>
                  <a:pt x="2233" y="7934"/>
                  <a:pt x="2225" y="7957"/>
                </a:cubicBezTo>
                <a:cubicBezTo>
                  <a:pt x="2225" y="7957"/>
                  <a:pt x="2225" y="7968"/>
                  <a:pt x="2217" y="7968"/>
                </a:cubicBezTo>
                <a:cubicBezTo>
                  <a:pt x="2161" y="8094"/>
                  <a:pt x="2105" y="8220"/>
                  <a:pt x="2049" y="8347"/>
                </a:cubicBezTo>
                <a:cubicBezTo>
                  <a:pt x="2049" y="8347"/>
                  <a:pt x="2041" y="8358"/>
                  <a:pt x="2041" y="8358"/>
                </a:cubicBezTo>
                <a:cubicBezTo>
                  <a:pt x="2033" y="8381"/>
                  <a:pt x="2025" y="8404"/>
                  <a:pt x="2009" y="8427"/>
                </a:cubicBezTo>
                <a:cubicBezTo>
                  <a:pt x="1969" y="8530"/>
                  <a:pt x="1929" y="8622"/>
                  <a:pt x="1881" y="8725"/>
                </a:cubicBezTo>
                <a:cubicBezTo>
                  <a:pt x="1873" y="8736"/>
                  <a:pt x="1873" y="8748"/>
                  <a:pt x="1865" y="8771"/>
                </a:cubicBezTo>
                <a:cubicBezTo>
                  <a:pt x="1857" y="8794"/>
                  <a:pt x="1841" y="8828"/>
                  <a:pt x="1833" y="8851"/>
                </a:cubicBezTo>
                <a:cubicBezTo>
                  <a:pt x="1801" y="8943"/>
                  <a:pt x="1761" y="9034"/>
                  <a:pt x="1729" y="9115"/>
                </a:cubicBezTo>
                <a:cubicBezTo>
                  <a:pt x="1721" y="9138"/>
                  <a:pt x="1713" y="9161"/>
                  <a:pt x="1705" y="9183"/>
                </a:cubicBezTo>
                <a:cubicBezTo>
                  <a:pt x="1697" y="9206"/>
                  <a:pt x="1689" y="9229"/>
                  <a:pt x="1681" y="9252"/>
                </a:cubicBezTo>
                <a:cubicBezTo>
                  <a:pt x="1649" y="9344"/>
                  <a:pt x="1609" y="9436"/>
                  <a:pt x="1577" y="9527"/>
                </a:cubicBezTo>
                <a:cubicBezTo>
                  <a:pt x="1569" y="9550"/>
                  <a:pt x="1553" y="9585"/>
                  <a:pt x="1545" y="9608"/>
                </a:cubicBezTo>
                <a:cubicBezTo>
                  <a:pt x="1537" y="9619"/>
                  <a:pt x="1537" y="9642"/>
                  <a:pt x="1529" y="9654"/>
                </a:cubicBezTo>
                <a:cubicBezTo>
                  <a:pt x="1489" y="9768"/>
                  <a:pt x="1449" y="9871"/>
                  <a:pt x="1417" y="9986"/>
                </a:cubicBezTo>
                <a:cubicBezTo>
                  <a:pt x="1409" y="10009"/>
                  <a:pt x="1401" y="10032"/>
                  <a:pt x="1393" y="10055"/>
                </a:cubicBezTo>
                <a:cubicBezTo>
                  <a:pt x="1393" y="10055"/>
                  <a:pt x="1393" y="10066"/>
                  <a:pt x="1385" y="10066"/>
                </a:cubicBezTo>
                <a:cubicBezTo>
                  <a:pt x="1337" y="10204"/>
                  <a:pt x="1288" y="10341"/>
                  <a:pt x="1248" y="10490"/>
                </a:cubicBezTo>
                <a:cubicBezTo>
                  <a:pt x="1248" y="10490"/>
                  <a:pt x="1248" y="10502"/>
                  <a:pt x="1248" y="10502"/>
                </a:cubicBezTo>
                <a:cubicBezTo>
                  <a:pt x="1240" y="10525"/>
                  <a:pt x="1232" y="10536"/>
                  <a:pt x="1232" y="10559"/>
                </a:cubicBezTo>
                <a:cubicBezTo>
                  <a:pt x="1192" y="10674"/>
                  <a:pt x="1160" y="10789"/>
                  <a:pt x="1128" y="10903"/>
                </a:cubicBezTo>
                <a:cubicBezTo>
                  <a:pt x="1120" y="10915"/>
                  <a:pt x="1120" y="10938"/>
                  <a:pt x="1112" y="10949"/>
                </a:cubicBezTo>
                <a:cubicBezTo>
                  <a:pt x="1104" y="10983"/>
                  <a:pt x="1096" y="11006"/>
                  <a:pt x="1088" y="11041"/>
                </a:cubicBezTo>
                <a:cubicBezTo>
                  <a:pt x="1056" y="11133"/>
                  <a:pt x="1032" y="11236"/>
                  <a:pt x="1008" y="11327"/>
                </a:cubicBezTo>
                <a:cubicBezTo>
                  <a:pt x="1000" y="11350"/>
                  <a:pt x="992" y="11373"/>
                  <a:pt x="984" y="11408"/>
                </a:cubicBezTo>
                <a:cubicBezTo>
                  <a:pt x="976" y="11431"/>
                  <a:pt x="968" y="11454"/>
                  <a:pt x="968" y="11476"/>
                </a:cubicBezTo>
                <a:cubicBezTo>
                  <a:pt x="936" y="11591"/>
                  <a:pt x="904" y="11706"/>
                  <a:pt x="872" y="11820"/>
                </a:cubicBezTo>
                <a:cubicBezTo>
                  <a:pt x="864" y="11843"/>
                  <a:pt x="856" y="11878"/>
                  <a:pt x="848" y="11901"/>
                </a:cubicBezTo>
                <a:cubicBezTo>
                  <a:pt x="848" y="11912"/>
                  <a:pt x="840" y="11924"/>
                  <a:pt x="840" y="11935"/>
                </a:cubicBezTo>
                <a:cubicBezTo>
                  <a:pt x="800" y="12084"/>
                  <a:pt x="760" y="12233"/>
                  <a:pt x="728" y="12394"/>
                </a:cubicBezTo>
                <a:cubicBezTo>
                  <a:pt x="728" y="12394"/>
                  <a:pt x="728" y="12405"/>
                  <a:pt x="720" y="12405"/>
                </a:cubicBezTo>
                <a:cubicBezTo>
                  <a:pt x="712" y="12428"/>
                  <a:pt x="712" y="12451"/>
                  <a:pt x="704" y="12474"/>
                </a:cubicBezTo>
                <a:cubicBezTo>
                  <a:pt x="680" y="12566"/>
                  <a:pt x="656" y="12657"/>
                  <a:pt x="640" y="12761"/>
                </a:cubicBezTo>
                <a:cubicBezTo>
                  <a:pt x="632" y="12795"/>
                  <a:pt x="624" y="12818"/>
                  <a:pt x="616" y="12852"/>
                </a:cubicBezTo>
                <a:cubicBezTo>
                  <a:pt x="608" y="12875"/>
                  <a:pt x="608" y="12898"/>
                  <a:pt x="600" y="12910"/>
                </a:cubicBezTo>
                <a:cubicBezTo>
                  <a:pt x="592" y="12932"/>
                  <a:pt x="592" y="12967"/>
                  <a:pt x="584" y="12990"/>
                </a:cubicBezTo>
                <a:cubicBezTo>
                  <a:pt x="560" y="13104"/>
                  <a:pt x="536" y="13208"/>
                  <a:pt x="512" y="13322"/>
                </a:cubicBezTo>
                <a:cubicBezTo>
                  <a:pt x="504" y="13357"/>
                  <a:pt x="496" y="13380"/>
                  <a:pt x="496" y="13414"/>
                </a:cubicBezTo>
                <a:cubicBezTo>
                  <a:pt x="488" y="13437"/>
                  <a:pt x="488" y="13460"/>
                  <a:pt x="480" y="13483"/>
                </a:cubicBezTo>
                <a:cubicBezTo>
                  <a:pt x="472" y="13517"/>
                  <a:pt x="464" y="13563"/>
                  <a:pt x="456" y="13597"/>
                </a:cubicBezTo>
                <a:cubicBezTo>
                  <a:pt x="440" y="13678"/>
                  <a:pt x="424" y="13758"/>
                  <a:pt x="408" y="13850"/>
                </a:cubicBezTo>
                <a:cubicBezTo>
                  <a:pt x="400" y="13884"/>
                  <a:pt x="392" y="13930"/>
                  <a:pt x="384" y="13964"/>
                </a:cubicBezTo>
                <a:cubicBezTo>
                  <a:pt x="384" y="13987"/>
                  <a:pt x="376" y="13999"/>
                  <a:pt x="376" y="14022"/>
                </a:cubicBezTo>
                <a:cubicBezTo>
                  <a:pt x="360" y="14102"/>
                  <a:pt x="344" y="14182"/>
                  <a:pt x="336" y="14274"/>
                </a:cubicBezTo>
                <a:cubicBezTo>
                  <a:pt x="336" y="14297"/>
                  <a:pt x="328" y="14308"/>
                  <a:pt x="328" y="14331"/>
                </a:cubicBezTo>
                <a:cubicBezTo>
                  <a:pt x="312" y="14434"/>
                  <a:pt x="296" y="14538"/>
                  <a:pt x="280" y="14641"/>
                </a:cubicBezTo>
                <a:cubicBezTo>
                  <a:pt x="280" y="14652"/>
                  <a:pt x="280" y="14664"/>
                  <a:pt x="272" y="14687"/>
                </a:cubicBezTo>
                <a:cubicBezTo>
                  <a:pt x="264" y="14732"/>
                  <a:pt x="256" y="14767"/>
                  <a:pt x="256" y="14813"/>
                </a:cubicBezTo>
                <a:cubicBezTo>
                  <a:pt x="248" y="14893"/>
                  <a:pt x="232" y="14973"/>
                  <a:pt x="224" y="15054"/>
                </a:cubicBezTo>
                <a:cubicBezTo>
                  <a:pt x="216" y="15099"/>
                  <a:pt x="208" y="15145"/>
                  <a:pt x="208" y="15191"/>
                </a:cubicBezTo>
                <a:cubicBezTo>
                  <a:pt x="208" y="15214"/>
                  <a:pt x="200" y="15237"/>
                  <a:pt x="200" y="15271"/>
                </a:cubicBezTo>
                <a:cubicBezTo>
                  <a:pt x="192" y="15329"/>
                  <a:pt x="184" y="15386"/>
                  <a:pt x="176" y="15443"/>
                </a:cubicBezTo>
                <a:cubicBezTo>
                  <a:pt x="168" y="15478"/>
                  <a:pt x="168" y="15524"/>
                  <a:pt x="160" y="15558"/>
                </a:cubicBezTo>
                <a:cubicBezTo>
                  <a:pt x="144" y="15673"/>
                  <a:pt x="136" y="15776"/>
                  <a:pt x="120" y="15890"/>
                </a:cubicBezTo>
                <a:cubicBezTo>
                  <a:pt x="120" y="15890"/>
                  <a:pt x="120" y="15902"/>
                  <a:pt x="120" y="15902"/>
                </a:cubicBezTo>
                <a:cubicBezTo>
                  <a:pt x="112" y="15994"/>
                  <a:pt x="104" y="16085"/>
                  <a:pt x="96" y="16177"/>
                </a:cubicBezTo>
                <a:cubicBezTo>
                  <a:pt x="96" y="16223"/>
                  <a:pt x="88" y="16257"/>
                  <a:pt x="88" y="16303"/>
                </a:cubicBezTo>
                <a:cubicBezTo>
                  <a:pt x="80" y="16395"/>
                  <a:pt x="72" y="16498"/>
                  <a:pt x="64" y="16590"/>
                </a:cubicBezTo>
                <a:cubicBezTo>
                  <a:pt x="64" y="16624"/>
                  <a:pt x="56" y="16659"/>
                  <a:pt x="56" y="16693"/>
                </a:cubicBezTo>
                <a:cubicBezTo>
                  <a:pt x="56" y="16693"/>
                  <a:pt x="56" y="16704"/>
                  <a:pt x="56" y="16704"/>
                </a:cubicBezTo>
                <a:cubicBezTo>
                  <a:pt x="48" y="16808"/>
                  <a:pt x="40" y="16899"/>
                  <a:pt x="40" y="17003"/>
                </a:cubicBezTo>
                <a:cubicBezTo>
                  <a:pt x="40" y="17037"/>
                  <a:pt x="32" y="17083"/>
                  <a:pt x="32" y="17117"/>
                </a:cubicBezTo>
                <a:cubicBezTo>
                  <a:pt x="24" y="17220"/>
                  <a:pt x="24" y="17312"/>
                  <a:pt x="16" y="17415"/>
                </a:cubicBezTo>
                <a:cubicBezTo>
                  <a:pt x="16" y="17450"/>
                  <a:pt x="16" y="17484"/>
                  <a:pt x="8" y="17518"/>
                </a:cubicBezTo>
                <a:cubicBezTo>
                  <a:pt x="8" y="17518"/>
                  <a:pt x="8" y="17518"/>
                  <a:pt x="8" y="17518"/>
                </a:cubicBezTo>
                <a:cubicBezTo>
                  <a:pt x="8" y="17622"/>
                  <a:pt x="0" y="17713"/>
                  <a:pt x="0" y="17817"/>
                </a:cubicBezTo>
                <a:cubicBezTo>
                  <a:pt x="0" y="17851"/>
                  <a:pt x="0" y="17885"/>
                  <a:pt x="0" y="17931"/>
                </a:cubicBezTo>
                <a:cubicBezTo>
                  <a:pt x="0" y="18034"/>
                  <a:pt x="0" y="18126"/>
                  <a:pt x="0" y="18229"/>
                </a:cubicBezTo>
                <a:cubicBezTo>
                  <a:pt x="0" y="18264"/>
                  <a:pt x="0" y="18298"/>
                  <a:pt x="0" y="18332"/>
                </a:cubicBezTo>
                <a:cubicBezTo>
                  <a:pt x="0" y="18332"/>
                  <a:pt x="0" y="18332"/>
                  <a:pt x="0" y="18332"/>
                </a:cubicBezTo>
                <a:cubicBezTo>
                  <a:pt x="0" y="18436"/>
                  <a:pt x="0" y="18527"/>
                  <a:pt x="0" y="18631"/>
                </a:cubicBezTo>
                <a:cubicBezTo>
                  <a:pt x="0" y="18665"/>
                  <a:pt x="0" y="18699"/>
                  <a:pt x="0" y="18734"/>
                </a:cubicBezTo>
                <a:cubicBezTo>
                  <a:pt x="0" y="18871"/>
                  <a:pt x="8" y="19009"/>
                  <a:pt x="8" y="19146"/>
                </a:cubicBezTo>
                <a:lnTo>
                  <a:pt x="2849" y="21600"/>
                </a:lnTo>
                <a:lnTo>
                  <a:pt x="5034" y="20752"/>
                </a:lnTo>
                <a:cubicBezTo>
                  <a:pt x="5002" y="19020"/>
                  <a:pt x="5194" y="17278"/>
                  <a:pt x="5578" y="15604"/>
                </a:cubicBezTo>
                <a:cubicBezTo>
                  <a:pt x="5954" y="13930"/>
                  <a:pt x="6522" y="12348"/>
                  <a:pt x="7219" y="10938"/>
                </a:cubicBezTo>
                <a:cubicBezTo>
                  <a:pt x="7915" y="9539"/>
                  <a:pt x="8755" y="8312"/>
                  <a:pt x="9676" y="7360"/>
                </a:cubicBezTo>
                <a:cubicBezTo>
                  <a:pt x="10596" y="6409"/>
                  <a:pt x="11596" y="5732"/>
                  <a:pt x="12645" y="5400"/>
                </a:cubicBezTo>
                <a:cubicBezTo>
                  <a:pt x="13245" y="5205"/>
                  <a:pt x="13829" y="5136"/>
                  <a:pt x="14381" y="5182"/>
                </a:cubicBezTo>
                <a:cubicBezTo>
                  <a:pt x="14405" y="5205"/>
                  <a:pt x="14429" y="5239"/>
                  <a:pt x="14453" y="5262"/>
                </a:cubicBezTo>
                <a:cubicBezTo>
                  <a:pt x="14902" y="5836"/>
                  <a:pt x="15294" y="6524"/>
                  <a:pt x="15614" y="7303"/>
                </a:cubicBezTo>
                <a:cubicBezTo>
                  <a:pt x="15934" y="8083"/>
                  <a:pt x="16182" y="8954"/>
                  <a:pt x="16342" y="9906"/>
                </a:cubicBezTo>
                <a:cubicBezTo>
                  <a:pt x="16510" y="10857"/>
                  <a:pt x="16590" y="11878"/>
                  <a:pt x="16590" y="12978"/>
                </a:cubicBezTo>
                <a:lnTo>
                  <a:pt x="19727" y="15008"/>
                </a:lnTo>
                <a:lnTo>
                  <a:pt x="21544" y="14297"/>
                </a:lnTo>
                <a:cubicBezTo>
                  <a:pt x="21600" y="12279"/>
                  <a:pt x="21392" y="10410"/>
                  <a:pt x="20984" y="877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69A4FFE3-AF83-D842-B9A3-05B4D6303C56}"/>
              </a:ext>
            </a:extLst>
          </p:cNvPr>
          <p:cNvSpPr/>
          <p:nvPr/>
        </p:nvSpPr>
        <p:spPr>
          <a:xfrm>
            <a:off x="5728572" y="3367876"/>
            <a:ext cx="2225188" cy="1654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9" h="21446" extrusionOk="0">
                <a:moveTo>
                  <a:pt x="11263" y="278"/>
                </a:moveTo>
                <a:cubicBezTo>
                  <a:pt x="12783" y="-154"/>
                  <a:pt x="14202" y="-68"/>
                  <a:pt x="15482" y="439"/>
                </a:cubicBezTo>
                <a:cubicBezTo>
                  <a:pt x="16735" y="933"/>
                  <a:pt x="17840" y="1847"/>
                  <a:pt x="18761" y="3082"/>
                </a:cubicBezTo>
                <a:cubicBezTo>
                  <a:pt x="19664" y="4304"/>
                  <a:pt x="20373" y="5848"/>
                  <a:pt x="20843" y="7626"/>
                </a:cubicBezTo>
                <a:cubicBezTo>
                  <a:pt x="21313" y="9393"/>
                  <a:pt x="21552" y="11406"/>
                  <a:pt x="21515" y="13591"/>
                </a:cubicBezTo>
                <a:lnTo>
                  <a:pt x="19424" y="14357"/>
                </a:lnTo>
                <a:cubicBezTo>
                  <a:pt x="19443" y="12616"/>
                  <a:pt x="19249" y="11023"/>
                  <a:pt x="18862" y="9640"/>
                </a:cubicBezTo>
                <a:cubicBezTo>
                  <a:pt x="18475" y="8232"/>
                  <a:pt x="17904" y="7034"/>
                  <a:pt x="17186" y="6083"/>
                </a:cubicBezTo>
                <a:cubicBezTo>
                  <a:pt x="16458" y="5119"/>
                  <a:pt x="15574" y="4428"/>
                  <a:pt x="14588" y="4057"/>
                </a:cubicBezTo>
                <a:cubicBezTo>
                  <a:pt x="13584" y="3687"/>
                  <a:pt x="12470" y="3637"/>
                  <a:pt x="11282" y="3996"/>
                </a:cubicBezTo>
                <a:cubicBezTo>
                  <a:pt x="10084" y="4354"/>
                  <a:pt x="8924" y="5095"/>
                  <a:pt x="7864" y="6107"/>
                </a:cubicBezTo>
                <a:cubicBezTo>
                  <a:pt x="6796" y="7132"/>
                  <a:pt x="5838" y="8454"/>
                  <a:pt x="5037" y="9961"/>
                </a:cubicBezTo>
                <a:cubicBezTo>
                  <a:pt x="4226" y="11480"/>
                  <a:pt x="3581" y="13184"/>
                  <a:pt x="3148" y="14987"/>
                </a:cubicBezTo>
                <a:cubicBezTo>
                  <a:pt x="2715" y="16778"/>
                  <a:pt x="2485" y="18667"/>
                  <a:pt x="2522" y="20532"/>
                </a:cubicBezTo>
                <a:lnTo>
                  <a:pt x="7" y="21446"/>
                </a:lnTo>
                <a:cubicBezTo>
                  <a:pt x="-48" y="19050"/>
                  <a:pt x="228" y="16630"/>
                  <a:pt x="790" y="14308"/>
                </a:cubicBezTo>
                <a:cubicBezTo>
                  <a:pt x="1352" y="11986"/>
                  <a:pt x="2181" y="9788"/>
                  <a:pt x="3231" y="7836"/>
                </a:cubicBezTo>
                <a:cubicBezTo>
                  <a:pt x="4272" y="5897"/>
                  <a:pt x="5515" y="4218"/>
                  <a:pt x="6888" y="2909"/>
                </a:cubicBezTo>
                <a:cubicBezTo>
                  <a:pt x="8242" y="1637"/>
                  <a:pt x="9725" y="723"/>
                  <a:pt x="11263" y="27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3442B5C6-2295-7E43-AD35-009EAF1888D0}"/>
              </a:ext>
            </a:extLst>
          </p:cNvPr>
          <p:cNvSpPr/>
          <p:nvPr/>
        </p:nvSpPr>
        <p:spPr>
          <a:xfrm>
            <a:off x="6235182" y="3865554"/>
            <a:ext cx="2160245" cy="151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2" h="21600" extrusionOk="0">
                <a:moveTo>
                  <a:pt x="20982" y="8792"/>
                </a:moveTo>
                <a:cubicBezTo>
                  <a:pt x="20574" y="7132"/>
                  <a:pt x="19956" y="5703"/>
                  <a:pt x="19167" y="4573"/>
                </a:cubicBezTo>
                <a:cubicBezTo>
                  <a:pt x="18474" y="3580"/>
                  <a:pt x="17656" y="2804"/>
                  <a:pt x="16744" y="2314"/>
                </a:cubicBezTo>
                <a:cubicBezTo>
                  <a:pt x="16744" y="2314"/>
                  <a:pt x="16754" y="2314"/>
                  <a:pt x="16763" y="2327"/>
                </a:cubicBezTo>
                <a:cubicBezTo>
                  <a:pt x="15708" y="1756"/>
                  <a:pt x="14644" y="1198"/>
                  <a:pt x="13589" y="626"/>
                </a:cubicBezTo>
                <a:cubicBezTo>
                  <a:pt x="13513" y="585"/>
                  <a:pt x="13437" y="544"/>
                  <a:pt x="13361" y="504"/>
                </a:cubicBezTo>
                <a:cubicBezTo>
                  <a:pt x="13361" y="504"/>
                  <a:pt x="13361" y="504"/>
                  <a:pt x="13352" y="504"/>
                </a:cubicBezTo>
                <a:cubicBezTo>
                  <a:pt x="13333" y="490"/>
                  <a:pt x="13304" y="476"/>
                  <a:pt x="13285" y="476"/>
                </a:cubicBezTo>
                <a:cubicBezTo>
                  <a:pt x="13228" y="449"/>
                  <a:pt x="13180" y="422"/>
                  <a:pt x="13123" y="408"/>
                </a:cubicBezTo>
                <a:cubicBezTo>
                  <a:pt x="13123" y="408"/>
                  <a:pt x="13114" y="408"/>
                  <a:pt x="13114" y="408"/>
                </a:cubicBezTo>
                <a:cubicBezTo>
                  <a:pt x="13085" y="395"/>
                  <a:pt x="13057" y="381"/>
                  <a:pt x="13028" y="381"/>
                </a:cubicBezTo>
                <a:cubicBezTo>
                  <a:pt x="12981" y="367"/>
                  <a:pt x="12933" y="340"/>
                  <a:pt x="12886" y="327"/>
                </a:cubicBezTo>
                <a:cubicBezTo>
                  <a:pt x="12876" y="327"/>
                  <a:pt x="12876" y="327"/>
                  <a:pt x="12867" y="313"/>
                </a:cubicBezTo>
                <a:cubicBezTo>
                  <a:pt x="12838" y="299"/>
                  <a:pt x="12810" y="299"/>
                  <a:pt x="12781" y="286"/>
                </a:cubicBezTo>
                <a:cubicBezTo>
                  <a:pt x="12743" y="272"/>
                  <a:pt x="12705" y="259"/>
                  <a:pt x="12667" y="245"/>
                </a:cubicBezTo>
                <a:cubicBezTo>
                  <a:pt x="12658" y="245"/>
                  <a:pt x="12648" y="245"/>
                  <a:pt x="12639" y="231"/>
                </a:cubicBezTo>
                <a:cubicBezTo>
                  <a:pt x="12629" y="231"/>
                  <a:pt x="12620" y="231"/>
                  <a:pt x="12610" y="218"/>
                </a:cubicBezTo>
                <a:cubicBezTo>
                  <a:pt x="12553" y="204"/>
                  <a:pt x="12496" y="177"/>
                  <a:pt x="12430" y="163"/>
                </a:cubicBezTo>
                <a:cubicBezTo>
                  <a:pt x="12420" y="163"/>
                  <a:pt x="12420" y="163"/>
                  <a:pt x="12411" y="163"/>
                </a:cubicBezTo>
                <a:cubicBezTo>
                  <a:pt x="12363" y="150"/>
                  <a:pt x="12316" y="136"/>
                  <a:pt x="12259" y="122"/>
                </a:cubicBezTo>
                <a:cubicBezTo>
                  <a:pt x="12240" y="122"/>
                  <a:pt x="12230" y="122"/>
                  <a:pt x="12211" y="109"/>
                </a:cubicBezTo>
                <a:cubicBezTo>
                  <a:pt x="12192" y="109"/>
                  <a:pt x="12173" y="95"/>
                  <a:pt x="12145" y="95"/>
                </a:cubicBezTo>
                <a:cubicBezTo>
                  <a:pt x="12088" y="82"/>
                  <a:pt x="12021" y="68"/>
                  <a:pt x="11964" y="68"/>
                </a:cubicBezTo>
                <a:cubicBezTo>
                  <a:pt x="11945" y="68"/>
                  <a:pt x="11936" y="68"/>
                  <a:pt x="11917" y="54"/>
                </a:cubicBezTo>
                <a:cubicBezTo>
                  <a:pt x="11907" y="54"/>
                  <a:pt x="11907" y="54"/>
                  <a:pt x="11898" y="54"/>
                </a:cubicBezTo>
                <a:cubicBezTo>
                  <a:pt x="11831" y="41"/>
                  <a:pt x="11765" y="41"/>
                  <a:pt x="11689" y="27"/>
                </a:cubicBezTo>
                <a:cubicBezTo>
                  <a:pt x="11679" y="27"/>
                  <a:pt x="11679" y="27"/>
                  <a:pt x="11669" y="27"/>
                </a:cubicBezTo>
                <a:cubicBezTo>
                  <a:pt x="11660" y="27"/>
                  <a:pt x="11641" y="27"/>
                  <a:pt x="11631" y="27"/>
                </a:cubicBezTo>
                <a:cubicBezTo>
                  <a:pt x="11593" y="27"/>
                  <a:pt x="11565" y="14"/>
                  <a:pt x="11527" y="14"/>
                </a:cubicBezTo>
                <a:cubicBezTo>
                  <a:pt x="11498" y="14"/>
                  <a:pt x="11479" y="14"/>
                  <a:pt x="11451" y="14"/>
                </a:cubicBezTo>
                <a:cubicBezTo>
                  <a:pt x="11432" y="14"/>
                  <a:pt x="11413" y="14"/>
                  <a:pt x="11384" y="14"/>
                </a:cubicBezTo>
                <a:cubicBezTo>
                  <a:pt x="11308" y="14"/>
                  <a:pt x="11232" y="14"/>
                  <a:pt x="11156" y="0"/>
                </a:cubicBezTo>
                <a:cubicBezTo>
                  <a:pt x="11156" y="0"/>
                  <a:pt x="11156" y="0"/>
                  <a:pt x="11156" y="0"/>
                </a:cubicBezTo>
                <a:cubicBezTo>
                  <a:pt x="11147" y="0"/>
                  <a:pt x="11147" y="0"/>
                  <a:pt x="11137" y="0"/>
                </a:cubicBezTo>
                <a:cubicBezTo>
                  <a:pt x="11061" y="0"/>
                  <a:pt x="10995" y="0"/>
                  <a:pt x="10919" y="0"/>
                </a:cubicBezTo>
                <a:cubicBezTo>
                  <a:pt x="10890" y="0"/>
                  <a:pt x="10871" y="0"/>
                  <a:pt x="10843" y="0"/>
                </a:cubicBezTo>
                <a:cubicBezTo>
                  <a:pt x="10814" y="0"/>
                  <a:pt x="10786" y="0"/>
                  <a:pt x="10757" y="0"/>
                </a:cubicBezTo>
                <a:cubicBezTo>
                  <a:pt x="10729" y="0"/>
                  <a:pt x="10700" y="0"/>
                  <a:pt x="10662" y="14"/>
                </a:cubicBezTo>
                <a:cubicBezTo>
                  <a:pt x="10643" y="14"/>
                  <a:pt x="10634" y="14"/>
                  <a:pt x="10615" y="14"/>
                </a:cubicBezTo>
                <a:cubicBezTo>
                  <a:pt x="10605" y="14"/>
                  <a:pt x="10596" y="14"/>
                  <a:pt x="10586" y="14"/>
                </a:cubicBezTo>
                <a:cubicBezTo>
                  <a:pt x="10510" y="27"/>
                  <a:pt x="10425" y="27"/>
                  <a:pt x="10349" y="41"/>
                </a:cubicBezTo>
                <a:cubicBezTo>
                  <a:pt x="10349" y="41"/>
                  <a:pt x="10349" y="41"/>
                  <a:pt x="10349" y="41"/>
                </a:cubicBezTo>
                <a:cubicBezTo>
                  <a:pt x="10349" y="41"/>
                  <a:pt x="10339" y="41"/>
                  <a:pt x="10339" y="41"/>
                </a:cubicBezTo>
                <a:cubicBezTo>
                  <a:pt x="10263" y="54"/>
                  <a:pt x="10187" y="68"/>
                  <a:pt x="10102" y="82"/>
                </a:cubicBezTo>
                <a:cubicBezTo>
                  <a:pt x="10073" y="82"/>
                  <a:pt x="10054" y="95"/>
                  <a:pt x="10025" y="95"/>
                </a:cubicBezTo>
                <a:cubicBezTo>
                  <a:pt x="9997" y="95"/>
                  <a:pt x="9968" y="109"/>
                  <a:pt x="9940" y="109"/>
                </a:cubicBezTo>
                <a:cubicBezTo>
                  <a:pt x="9911" y="109"/>
                  <a:pt x="9883" y="122"/>
                  <a:pt x="9845" y="136"/>
                </a:cubicBezTo>
                <a:cubicBezTo>
                  <a:pt x="9816" y="136"/>
                  <a:pt x="9797" y="150"/>
                  <a:pt x="9769" y="150"/>
                </a:cubicBezTo>
                <a:cubicBezTo>
                  <a:pt x="9683" y="163"/>
                  <a:pt x="9607" y="191"/>
                  <a:pt x="9522" y="218"/>
                </a:cubicBezTo>
                <a:cubicBezTo>
                  <a:pt x="9436" y="245"/>
                  <a:pt x="9351" y="272"/>
                  <a:pt x="9265" y="299"/>
                </a:cubicBezTo>
                <a:cubicBezTo>
                  <a:pt x="9237" y="313"/>
                  <a:pt x="9208" y="313"/>
                  <a:pt x="9180" y="327"/>
                </a:cubicBezTo>
                <a:cubicBezTo>
                  <a:pt x="9123" y="340"/>
                  <a:pt x="9066" y="367"/>
                  <a:pt x="9009" y="395"/>
                </a:cubicBezTo>
                <a:cubicBezTo>
                  <a:pt x="8980" y="408"/>
                  <a:pt x="8942" y="422"/>
                  <a:pt x="8914" y="436"/>
                </a:cubicBezTo>
                <a:cubicBezTo>
                  <a:pt x="8857" y="463"/>
                  <a:pt x="8809" y="476"/>
                  <a:pt x="8752" y="504"/>
                </a:cubicBezTo>
                <a:cubicBezTo>
                  <a:pt x="8714" y="517"/>
                  <a:pt x="8686" y="531"/>
                  <a:pt x="8648" y="544"/>
                </a:cubicBezTo>
                <a:cubicBezTo>
                  <a:pt x="8600" y="572"/>
                  <a:pt x="8543" y="585"/>
                  <a:pt x="8496" y="612"/>
                </a:cubicBezTo>
                <a:cubicBezTo>
                  <a:pt x="8477" y="626"/>
                  <a:pt x="8467" y="626"/>
                  <a:pt x="8448" y="640"/>
                </a:cubicBezTo>
                <a:cubicBezTo>
                  <a:pt x="8429" y="653"/>
                  <a:pt x="8410" y="653"/>
                  <a:pt x="8391" y="667"/>
                </a:cubicBezTo>
                <a:cubicBezTo>
                  <a:pt x="8343" y="694"/>
                  <a:pt x="8286" y="721"/>
                  <a:pt x="8239" y="749"/>
                </a:cubicBezTo>
                <a:cubicBezTo>
                  <a:pt x="8201" y="762"/>
                  <a:pt x="8172" y="789"/>
                  <a:pt x="8134" y="803"/>
                </a:cubicBezTo>
                <a:cubicBezTo>
                  <a:pt x="8077" y="830"/>
                  <a:pt x="8030" y="857"/>
                  <a:pt x="7973" y="885"/>
                </a:cubicBezTo>
                <a:cubicBezTo>
                  <a:pt x="7944" y="898"/>
                  <a:pt x="7906" y="925"/>
                  <a:pt x="7878" y="939"/>
                </a:cubicBezTo>
                <a:cubicBezTo>
                  <a:pt x="7821" y="966"/>
                  <a:pt x="7764" y="1007"/>
                  <a:pt x="7716" y="1034"/>
                </a:cubicBezTo>
                <a:cubicBezTo>
                  <a:pt x="7688" y="1048"/>
                  <a:pt x="7659" y="1075"/>
                  <a:pt x="7631" y="1089"/>
                </a:cubicBezTo>
                <a:cubicBezTo>
                  <a:pt x="7564" y="1130"/>
                  <a:pt x="7507" y="1170"/>
                  <a:pt x="7441" y="1211"/>
                </a:cubicBezTo>
                <a:cubicBezTo>
                  <a:pt x="7422" y="1225"/>
                  <a:pt x="7403" y="1239"/>
                  <a:pt x="7384" y="1239"/>
                </a:cubicBezTo>
                <a:cubicBezTo>
                  <a:pt x="7384" y="1239"/>
                  <a:pt x="7374" y="1239"/>
                  <a:pt x="7374" y="1239"/>
                </a:cubicBezTo>
                <a:cubicBezTo>
                  <a:pt x="7213" y="1347"/>
                  <a:pt x="7042" y="1470"/>
                  <a:pt x="6880" y="1592"/>
                </a:cubicBezTo>
                <a:cubicBezTo>
                  <a:pt x="6852" y="1606"/>
                  <a:pt x="6833" y="1633"/>
                  <a:pt x="6804" y="1647"/>
                </a:cubicBezTo>
                <a:cubicBezTo>
                  <a:pt x="6747" y="1688"/>
                  <a:pt x="6690" y="1729"/>
                  <a:pt x="6633" y="1783"/>
                </a:cubicBezTo>
                <a:cubicBezTo>
                  <a:pt x="6604" y="1810"/>
                  <a:pt x="6576" y="1837"/>
                  <a:pt x="6547" y="1851"/>
                </a:cubicBezTo>
                <a:cubicBezTo>
                  <a:pt x="6500" y="1892"/>
                  <a:pt x="6443" y="1933"/>
                  <a:pt x="6395" y="1974"/>
                </a:cubicBezTo>
                <a:cubicBezTo>
                  <a:pt x="6386" y="1987"/>
                  <a:pt x="6367" y="2001"/>
                  <a:pt x="6357" y="2001"/>
                </a:cubicBezTo>
                <a:cubicBezTo>
                  <a:pt x="6338" y="2014"/>
                  <a:pt x="6319" y="2042"/>
                  <a:pt x="6300" y="2055"/>
                </a:cubicBezTo>
                <a:cubicBezTo>
                  <a:pt x="6253" y="2096"/>
                  <a:pt x="6205" y="2137"/>
                  <a:pt x="6158" y="2178"/>
                </a:cubicBezTo>
                <a:cubicBezTo>
                  <a:pt x="6129" y="2205"/>
                  <a:pt x="6091" y="2232"/>
                  <a:pt x="6063" y="2273"/>
                </a:cubicBezTo>
                <a:cubicBezTo>
                  <a:pt x="6015" y="2314"/>
                  <a:pt x="5968" y="2355"/>
                  <a:pt x="5920" y="2409"/>
                </a:cubicBezTo>
                <a:cubicBezTo>
                  <a:pt x="5892" y="2436"/>
                  <a:pt x="5854" y="2477"/>
                  <a:pt x="5825" y="2504"/>
                </a:cubicBezTo>
                <a:cubicBezTo>
                  <a:pt x="5806" y="2518"/>
                  <a:pt x="5797" y="2532"/>
                  <a:pt x="5778" y="2545"/>
                </a:cubicBezTo>
                <a:cubicBezTo>
                  <a:pt x="5749" y="2572"/>
                  <a:pt x="5721" y="2613"/>
                  <a:pt x="5683" y="2640"/>
                </a:cubicBezTo>
                <a:cubicBezTo>
                  <a:pt x="5654" y="2668"/>
                  <a:pt x="5616" y="2708"/>
                  <a:pt x="5588" y="2736"/>
                </a:cubicBezTo>
                <a:cubicBezTo>
                  <a:pt x="5540" y="2790"/>
                  <a:pt x="5493" y="2845"/>
                  <a:pt x="5445" y="2885"/>
                </a:cubicBezTo>
                <a:cubicBezTo>
                  <a:pt x="5426" y="2913"/>
                  <a:pt x="5398" y="2926"/>
                  <a:pt x="5379" y="2953"/>
                </a:cubicBezTo>
                <a:cubicBezTo>
                  <a:pt x="5369" y="2967"/>
                  <a:pt x="5369" y="2967"/>
                  <a:pt x="5360" y="2981"/>
                </a:cubicBezTo>
                <a:cubicBezTo>
                  <a:pt x="5341" y="3008"/>
                  <a:pt x="5312" y="3035"/>
                  <a:pt x="5293" y="3049"/>
                </a:cubicBezTo>
                <a:cubicBezTo>
                  <a:pt x="5246" y="3103"/>
                  <a:pt x="5208" y="3144"/>
                  <a:pt x="5160" y="3198"/>
                </a:cubicBezTo>
                <a:cubicBezTo>
                  <a:pt x="5132" y="3226"/>
                  <a:pt x="5113" y="3253"/>
                  <a:pt x="5084" y="3280"/>
                </a:cubicBezTo>
                <a:cubicBezTo>
                  <a:pt x="5065" y="3307"/>
                  <a:pt x="5046" y="3321"/>
                  <a:pt x="5017" y="3348"/>
                </a:cubicBezTo>
                <a:cubicBezTo>
                  <a:pt x="4998" y="3375"/>
                  <a:pt x="4979" y="3389"/>
                  <a:pt x="4960" y="3416"/>
                </a:cubicBezTo>
                <a:cubicBezTo>
                  <a:pt x="4932" y="3443"/>
                  <a:pt x="4913" y="3484"/>
                  <a:pt x="4884" y="3511"/>
                </a:cubicBezTo>
                <a:cubicBezTo>
                  <a:pt x="4846" y="3566"/>
                  <a:pt x="4808" y="3607"/>
                  <a:pt x="4761" y="3661"/>
                </a:cubicBezTo>
                <a:cubicBezTo>
                  <a:pt x="4732" y="3688"/>
                  <a:pt x="4713" y="3716"/>
                  <a:pt x="4685" y="3756"/>
                </a:cubicBezTo>
                <a:cubicBezTo>
                  <a:pt x="4675" y="3770"/>
                  <a:pt x="4675" y="3770"/>
                  <a:pt x="4666" y="3784"/>
                </a:cubicBezTo>
                <a:cubicBezTo>
                  <a:pt x="4628" y="3838"/>
                  <a:pt x="4580" y="3893"/>
                  <a:pt x="4542" y="3947"/>
                </a:cubicBezTo>
                <a:cubicBezTo>
                  <a:pt x="4523" y="3961"/>
                  <a:pt x="4514" y="3988"/>
                  <a:pt x="4495" y="4001"/>
                </a:cubicBezTo>
                <a:cubicBezTo>
                  <a:pt x="4438" y="4069"/>
                  <a:pt x="4381" y="4151"/>
                  <a:pt x="4324" y="4233"/>
                </a:cubicBezTo>
                <a:cubicBezTo>
                  <a:pt x="4324" y="4233"/>
                  <a:pt x="4314" y="4246"/>
                  <a:pt x="4314" y="4246"/>
                </a:cubicBezTo>
                <a:cubicBezTo>
                  <a:pt x="4219" y="4383"/>
                  <a:pt x="4115" y="4519"/>
                  <a:pt x="4020" y="4655"/>
                </a:cubicBezTo>
                <a:cubicBezTo>
                  <a:pt x="4010" y="4668"/>
                  <a:pt x="4001" y="4682"/>
                  <a:pt x="3991" y="4696"/>
                </a:cubicBezTo>
                <a:cubicBezTo>
                  <a:pt x="3982" y="4709"/>
                  <a:pt x="3972" y="4723"/>
                  <a:pt x="3963" y="4736"/>
                </a:cubicBezTo>
                <a:cubicBezTo>
                  <a:pt x="3896" y="4845"/>
                  <a:pt x="3820" y="4941"/>
                  <a:pt x="3754" y="5049"/>
                </a:cubicBezTo>
                <a:cubicBezTo>
                  <a:pt x="3744" y="5063"/>
                  <a:pt x="3744" y="5077"/>
                  <a:pt x="3735" y="5077"/>
                </a:cubicBezTo>
                <a:cubicBezTo>
                  <a:pt x="3735" y="5077"/>
                  <a:pt x="3735" y="5077"/>
                  <a:pt x="3725" y="5090"/>
                </a:cubicBezTo>
                <a:cubicBezTo>
                  <a:pt x="3649" y="5213"/>
                  <a:pt x="3573" y="5335"/>
                  <a:pt x="3497" y="5458"/>
                </a:cubicBezTo>
                <a:cubicBezTo>
                  <a:pt x="3488" y="5471"/>
                  <a:pt x="3488" y="5471"/>
                  <a:pt x="3478" y="5485"/>
                </a:cubicBezTo>
                <a:cubicBezTo>
                  <a:pt x="3469" y="5499"/>
                  <a:pt x="3450" y="5526"/>
                  <a:pt x="3440" y="5539"/>
                </a:cubicBezTo>
                <a:cubicBezTo>
                  <a:pt x="3383" y="5635"/>
                  <a:pt x="3326" y="5730"/>
                  <a:pt x="3269" y="5825"/>
                </a:cubicBezTo>
                <a:cubicBezTo>
                  <a:pt x="3259" y="5852"/>
                  <a:pt x="3240" y="5866"/>
                  <a:pt x="3231" y="5880"/>
                </a:cubicBezTo>
                <a:cubicBezTo>
                  <a:pt x="3221" y="5893"/>
                  <a:pt x="3212" y="5907"/>
                  <a:pt x="3202" y="5921"/>
                </a:cubicBezTo>
                <a:cubicBezTo>
                  <a:pt x="3126" y="6043"/>
                  <a:pt x="3060" y="6166"/>
                  <a:pt x="2993" y="6302"/>
                </a:cubicBezTo>
                <a:cubicBezTo>
                  <a:pt x="2993" y="6302"/>
                  <a:pt x="2993" y="6302"/>
                  <a:pt x="2993" y="6302"/>
                </a:cubicBezTo>
                <a:cubicBezTo>
                  <a:pt x="2993" y="6302"/>
                  <a:pt x="2993" y="6302"/>
                  <a:pt x="2993" y="6302"/>
                </a:cubicBezTo>
                <a:cubicBezTo>
                  <a:pt x="2927" y="6424"/>
                  <a:pt x="2860" y="6547"/>
                  <a:pt x="2803" y="6669"/>
                </a:cubicBezTo>
                <a:cubicBezTo>
                  <a:pt x="2794" y="6683"/>
                  <a:pt x="2794" y="6696"/>
                  <a:pt x="2784" y="6696"/>
                </a:cubicBezTo>
                <a:cubicBezTo>
                  <a:pt x="2775" y="6724"/>
                  <a:pt x="2756" y="6751"/>
                  <a:pt x="2746" y="6778"/>
                </a:cubicBezTo>
                <a:cubicBezTo>
                  <a:pt x="2718" y="6832"/>
                  <a:pt x="2689" y="6887"/>
                  <a:pt x="2661" y="6941"/>
                </a:cubicBezTo>
                <a:cubicBezTo>
                  <a:pt x="2642" y="6969"/>
                  <a:pt x="2632" y="6996"/>
                  <a:pt x="2613" y="7037"/>
                </a:cubicBezTo>
                <a:cubicBezTo>
                  <a:pt x="2604" y="7064"/>
                  <a:pt x="2594" y="7077"/>
                  <a:pt x="2585" y="7105"/>
                </a:cubicBezTo>
                <a:cubicBezTo>
                  <a:pt x="2575" y="7132"/>
                  <a:pt x="2566" y="7145"/>
                  <a:pt x="2547" y="7173"/>
                </a:cubicBezTo>
                <a:cubicBezTo>
                  <a:pt x="2509" y="7254"/>
                  <a:pt x="2461" y="7336"/>
                  <a:pt x="2423" y="7431"/>
                </a:cubicBezTo>
                <a:cubicBezTo>
                  <a:pt x="2414" y="7459"/>
                  <a:pt x="2395" y="7486"/>
                  <a:pt x="2385" y="7513"/>
                </a:cubicBezTo>
                <a:cubicBezTo>
                  <a:pt x="2376" y="7527"/>
                  <a:pt x="2376" y="7540"/>
                  <a:pt x="2366" y="7554"/>
                </a:cubicBezTo>
                <a:cubicBezTo>
                  <a:pt x="2319" y="7663"/>
                  <a:pt x="2271" y="7772"/>
                  <a:pt x="2214" y="7880"/>
                </a:cubicBezTo>
                <a:cubicBezTo>
                  <a:pt x="2205" y="7894"/>
                  <a:pt x="2195" y="7921"/>
                  <a:pt x="2186" y="7935"/>
                </a:cubicBezTo>
                <a:cubicBezTo>
                  <a:pt x="2186" y="7935"/>
                  <a:pt x="2186" y="7935"/>
                  <a:pt x="2186" y="7949"/>
                </a:cubicBezTo>
                <a:cubicBezTo>
                  <a:pt x="2129" y="8071"/>
                  <a:pt x="2072" y="8207"/>
                  <a:pt x="2015" y="8330"/>
                </a:cubicBezTo>
                <a:cubicBezTo>
                  <a:pt x="2015" y="8330"/>
                  <a:pt x="2015" y="8343"/>
                  <a:pt x="2005" y="8343"/>
                </a:cubicBezTo>
                <a:cubicBezTo>
                  <a:pt x="1996" y="8370"/>
                  <a:pt x="1986" y="8398"/>
                  <a:pt x="1977" y="8411"/>
                </a:cubicBezTo>
                <a:cubicBezTo>
                  <a:pt x="1939" y="8507"/>
                  <a:pt x="1891" y="8615"/>
                  <a:pt x="1853" y="8711"/>
                </a:cubicBezTo>
                <a:cubicBezTo>
                  <a:pt x="1844" y="8724"/>
                  <a:pt x="1844" y="8738"/>
                  <a:pt x="1834" y="8752"/>
                </a:cubicBezTo>
                <a:cubicBezTo>
                  <a:pt x="1825" y="8779"/>
                  <a:pt x="1815" y="8806"/>
                  <a:pt x="1796" y="8833"/>
                </a:cubicBezTo>
                <a:cubicBezTo>
                  <a:pt x="1758" y="8928"/>
                  <a:pt x="1730" y="9010"/>
                  <a:pt x="1691" y="9105"/>
                </a:cubicBezTo>
                <a:cubicBezTo>
                  <a:pt x="1682" y="9133"/>
                  <a:pt x="1672" y="9146"/>
                  <a:pt x="1663" y="9173"/>
                </a:cubicBezTo>
                <a:cubicBezTo>
                  <a:pt x="1653" y="9201"/>
                  <a:pt x="1644" y="9214"/>
                  <a:pt x="1634" y="9242"/>
                </a:cubicBezTo>
                <a:cubicBezTo>
                  <a:pt x="1596" y="9337"/>
                  <a:pt x="1568" y="9418"/>
                  <a:pt x="1530" y="9514"/>
                </a:cubicBezTo>
                <a:cubicBezTo>
                  <a:pt x="1520" y="9541"/>
                  <a:pt x="1511" y="9568"/>
                  <a:pt x="1501" y="9595"/>
                </a:cubicBezTo>
                <a:cubicBezTo>
                  <a:pt x="1492" y="9609"/>
                  <a:pt x="1492" y="9623"/>
                  <a:pt x="1482" y="9636"/>
                </a:cubicBezTo>
                <a:cubicBezTo>
                  <a:pt x="1444" y="9745"/>
                  <a:pt x="1406" y="9854"/>
                  <a:pt x="1368" y="9963"/>
                </a:cubicBezTo>
                <a:cubicBezTo>
                  <a:pt x="1359" y="9990"/>
                  <a:pt x="1349" y="10004"/>
                  <a:pt x="1349" y="10031"/>
                </a:cubicBezTo>
                <a:cubicBezTo>
                  <a:pt x="1349" y="10031"/>
                  <a:pt x="1349" y="10045"/>
                  <a:pt x="1349" y="10045"/>
                </a:cubicBezTo>
                <a:cubicBezTo>
                  <a:pt x="1302" y="10181"/>
                  <a:pt x="1254" y="10317"/>
                  <a:pt x="1207" y="10466"/>
                </a:cubicBezTo>
                <a:cubicBezTo>
                  <a:pt x="1207" y="10466"/>
                  <a:pt x="1207" y="10480"/>
                  <a:pt x="1207" y="10480"/>
                </a:cubicBezTo>
                <a:cubicBezTo>
                  <a:pt x="1197" y="10494"/>
                  <a:pt x="1197" y="10521"/>
                  <a:pt x="1188" y="10535"/>
                </a:cubicBezTo>
                <a:cubicBezTo>
                  <a:pt x="1150" y="10643"/>
                  <a:pt x="1112" y="10766"/>
                  <a:pt x="1083" y="10875"/>
                </a:cubicBezTo>
                <a:cubicBezTo>
                  <a:pt x="1083" y="10888"/>
                  <a:pt x="1074" y="10902"/>
                  <a:pt x="1074" y="10916"/>
                </a:cubicBezTo>
                <a:cubicBezTo>
                  <a:pt x="1064" y="10943"/>
                  <a:pt x="1055" y="10970"/>
                  <a:pt x="1045" y="11011"/>
                </a:cubicBezTo>
                <a:cubicBezTo>
                  <a:pt x="1017" y="11106"/>
                  <a:pt x="988" y="11201"/>
                  <a:pt x="960" y="11297"/>
                </a:cubicBezTo>
                <a:cubicBezTo>
                  <a:pt x="950" y="11324"/>
                  <a:pt x="941" y="11351"/>
                  <a:pt x="941" y="11365"/>
                </a:cubicBezTo>
                <a:cubicBezTo>
                  <a:pt x="931" y="11392"/>
                  <a:pt x="931" y="11406"/>
                  <a:pt x="922" y="11433"/>
                </a:cubicBezTo>
                <a:cubicBezTo>
                  <a:pt x="893" y="11542"/>
                  <a:pt x="855" y="11664"/>
                  <a:pt x="827" y="11773"/>
                </a:cubicBezTo>
                <a:cubicBezTo>
                  <a:pt x="817" y="11800"/>
                  <a:pt x="808" y="11828"/>
                  <a:pt x="808" y="11855"/>
                </a:cubicBezTo>
                <a:cubicBezTo>
                  <a:pt x="808" y="11868"/>
                  <a:pt x="798" y="11882"/>
                  <a:pt x="798" y="11882"/>
                </a:cubicBezTo>
                <a:cubicBezTo>
                  <a:pt x="760" y="12032"/>
                  <a:pt x="722" y="12181"/>
                  <a:pt x="684" y="12331"/>
                </a:cubicBezTo>
                <a:cubicBezTo>
                  <a:pt x="684" y="12331"/>
                  <a:pt x="684" y="12345"/>
                  <a:pt x="684" y="12345"/>
                </a:cubicBezTo>
                <a:cubicBezTo>
                  <a:pt x="675" y="12372"/>
                  <a:pt x="675" y="12386"/>
                  <a:pt x="665" y="12413"/>
                </a:cubicBezTo>
                <a:cubicBezTo>
                  <a:pt x="646" y="12508"/>
                  <a:pt x="618" y="12603"/>
                  <a:pt x="599" y="12699"/>
                </a:cubicBezTo>
                <a:cubicBezTo>
                  <a:pt x="589" y="12726"/>
                  <a:pt x="589" y="12767"/>
                  <a:pt x="580" y="12794"/>
                </a:cubicBezTo>
                <a:cubicBezTo>
                  <a:pt x="580" y="12821"/>
                  <a:pt x="570" y="12835"/>
                  <a:pt x="570" y="12862"/>
                </a:cubicBezTo>
                <a:cubicBezTo>
                  <a:pt x="561" y="12889"/>
                  <a:pt x="561" y="12916"/>
                  <a:pt x="551" y="12944"/>
                </a:cubicBezTo>
                <a:cubicBezTo>
                  <a:pt x="523" y="13052"/>
                  <a:pt x="504" y="13161"/>
                  <a:pt x="485" y="13284"/>
                </a:cubicBezTo>
                <a:cubicBezTo>
                  <a:pt x="475" y="13311"/>
                  <a:pt x="475" y="13338"/>
                  <a:pt x="466" y="13379"/>
                </a:cubicBezTo>
                <a:cubicBezTo>
                  <a:pt x="466" y="13406"/>
                  <a:pt x="456" y="13420"/>
                  <a:pt x="456" y="13447"/>
                </a:cubicBezTo>
                <a:cubicBezTo>
                  <a:pt x="447" y="13488"/>
                  <a:pt x="437" y="13529"/>
                  <a:pt x="437" y="13570"/>
                </a:cubicBezTo>
                <a:cubicBezTo>
                  <a:pt x="418" y="13651"/>
                  <a:pt x="409" y="13733"/>
                  <a:pt x="390" y="13815"/>
                </a:cubicBezTo>
                <a:cubicBezTo>
                  <a:pt x="380" y="13856"/>
                  <a:pt x="371" y="13896"/>
                  <a:pt x="371" y="13937"/>
                </a:cubicBezTo>
                <a:cubicBezTo>
                  <a:pt x="371" y="13951"/>
                  <a:pt x="361" y="13978"/>
                  <a:pt x="361" y="13992"/>
                </a:cubicBezTo>
                <a:cubicBezTo>
                  <a:pt x="342" y="14073"/>
                  <a:pt x="333" y="14155"/>
                  <a:pt x="323" y="14237"/>
                </a:cubicBezTo>
                <a:cubicBezTo>
                  <a:pt x="323" y="14250"/>
                  <a:pt x="314" y="14277"/>
                  <a:pt x="314" y="14291"/>
                </a:cubicBezTo>
                <a:cubicBezTo>
                  <a:pt x="295" y="14400"/>
                  <a:pt x="285" y="14495"/>
                  <a:pt x="266" y="14604"/>
                </a:cubicBezTo>
                <a:cubicBezTo>
                  <a:pt x="266" y="14618"/>
                  <a:pt x="266" y="14631"/>
                  <a:pt x="257" y="14645"/>
                </a:cubicBezTo>
                <a:cubicBezTo>
                  <a:pt x="247" y="14686"/>
                  <a:pt x="247" y="14727"/>
                  <a:pt x="238" y="14767"/>
                </a:cubicBezTo>
                <a:cubicBezTo>
                  <a:pt x="228" y="14849"/>
                  <a:pt x="219" y="14931"/>
                  <a:pt x="209" y="15012"/>
                </a:cubicBezTo>
                <a:cubicBezTo>
                  <a:pt x="200" y="15053"/>
                  <a:pt x="200" y="15108"/>
                  <a:pt x="190" y="15149"/>
                </a:cubicBezTo>
                <a:cubicBezTo>
                  <a:pt x="190" y="15176"/>
                  <a:pt x="181" y="15203"/>
                  <a:pt x="181" y="15230"/>
                </a:cubicBezTo>
                <a:cubicBezTo>
                  <a:pt x="171" y="15285"/>
                  <a:pt x="171" y="15339"/>
                  <a:pt x="162" y="15407"/>
                </a:cubicBezTo>
                <a:cubicBezTo>
                  <a:pt x="162" y="15448"/>
                  <a:pt x="152" y="15489"/>
                  <a:pt x="152" y="15530"/>
                </a:cubicBezTo>
                <a:cubicBezTo>
                  <a:pt x="143" y="15639"/>
                  <a:pt x="124" y="15747"/>
                  <a:pt x="114" y="15870"/>
                </a:cubicBezTo>
                <a:cubicBezTo>
                  <a:pt x="114" y="15870"/>
                  <a:pt x="114" y="15884"/>
                  <a:pt x="114" y="15884"/>
                </a:cubicBezTo>
                <a:cubicBezTo>
                  <a:pt x="105" y="15979"/>
                  <a:pt x="95" y="16074"/>
                  <a:pt x="86" y="16169"/>
                </a:cubicBezTo>
                <a:cubicBezTo>
                  <a:pt x="86" y="16210"/>
                  <a:pt x="76" y="16251"/>
                  <a:pt x="76" y="16292"/>
                </a:cubicBezTo>
                <a:cubicBezTo>
                  <a:pt x="67" y="16387"/>
                  <a:pt x="57" y="16482"/>
                  <a:pt x="57" y="16578"/>
                </a:cubicBezTo>
                <a:cubicBezTo>
                  <a:pt x="57" y="16619"/>
                  <a:pt x="48" y="16646"/>
                  <a:pt x="48" y="16687"/>
                </a:cubicBezTo>
                <a:cubicBezTo>
                  <a:pt x="48" y="16687"/>
                  <a:pt x="48" y="16687"/>
                  <a:pt x="48" y="16700"/>
                </a:cubicBezTo>
                <a:cubicBezTo>
                  <a:pt x="38" y="16795"/>
                  <a:pt x="38" y="16891"/>
                  <a:pt x="29" y="17000"/>
                </a:cubicBezTo>
                <a:cubicBezTo>
                  <a:pt x="29" y="17040"/>
                  <a:pt x="19" y="17081"/>
                  <a:pt x="19" y="17108"/>
                </a:cubicBezTo>
                <a:cubicBezTo>
                  <a:pt x="10" y="17204"/>
                  <a:pt x="10" y="17313"/>
                  <a:pt x="10" y="17408"/>
                </a:cubicBezTo>
                <a:cubicBezTo>
                  <a:pt x="10" y="17449"/>
                  <a:pt x="10" y="17476"/>
                  <a:pt x="10" y="17517"/>
                </a:cubicBezTo>
                <a:cubicBezTo>
                  <a:pt x="10" y="17517"/>
                  <a:pt x="10" y="17517"/>
                  <a:pt x="10" y="17517"/>
                </a:cubicBezTo>
                <a:cubicBezTo>
                  <a:pt x="10" y="17612"/>
                  <a:pt x="0" y="17721"/>
                  <a:pt x="0" y="17816"/>
                </a:cubicBezTo>
                <a:cubicBezTo>
                  <a:pt x="0" y="17857"/>
                  <a:pt x="0" y="17884"/>
                  <a:pt x="0" y="17925"/>
                </a:cubicBezTo>
                <a:cubicBezTo>
                  <a:pt x="0" y="18020"/>
                  <a:pt x="0" y="18129"/>
                  <a:pt x="0" y="18225"/>
                </a:cubicBezTo>
                <a:cubicBezTo>
                  <a:pt x="0" y="18265"/>
                  <a:pt x="0" y="18293"/>
                  <a:pt x="0" y="18333"/>
                </a:cubicBezTo>
                <a:cubicBezTo>
                  <a:pt x="0" y="18333"/>
                  <a:pt x="0" y="18333"/>
                  <a:pt x="0" y="18333"/>
                </a:cubicBezTo>
                <a:cubicBezTo>
                  <a:pt x="0" y="18429"/>
                  <a:pt x="0" y="18538"/>
                  <a:pt x="0" y="18633"/>
                </a:cubicBezTo>
                <a:cubicBezTo>
                  <a:pt x="0" y="18674"/>
                  <a:pt x="0" y="18701"/>
                  <a:pt x="0" y="18742"/>
                </a:cubicBezTo>
                <a:cubicBezTo>
                  <a:pt x="0" y="18878"/>
                  <a:pt x="0" y="19014"/>
                  <a:pt x="10" y="19150"/>
                </a:cubicBezTo>
                <a:lnTo>
                  <a:pt x="2851" y="21600"/>
                </a:lnTo>
                <a:lnTo>
                  <a:pt x="5037" y="20743"/>
                </a:lnTo>
                <a:cubicBezTo>
                  <a:pt x="5008" y="19014"/>
                  <a:pt x="5198" y="17272"/>
                  <a:pt x="5578" y="15598"/>
                </a:cubicBezTo>
                <a:cubicBezTo>
                  <a:pt x="5958" y="13924"/>
                  <a:pt x="6519" y="12345"/>
                  <a:pt x="7222" y="10943"/>
                </a:cubicBezTo>
                <a:cubicBezTo>
                  <a:pt x="7925" y="9541"/>
                  <a:pt x="8752" y="8316"/>
                  <a:pt x="9683" y="7363"/>
                </a:cubicBezTo>
                <a:cubicBezTo>
                  <a:pt x="10605" y="6411"/>
                  <a:pt x="11603" y="5730"/>
                  <a:pt x="12648" y="5403"/>
                </a:cubicBezTo>
                <a:cubicBezTo>
                  <a:pt x="13247" y="5213"/>
                  <a:pt x="13836" y="5145"/>
                  <a:pt x="14387" y="5186"/>
                </a:cubicBezTo>
                <a:cubicBezTo>
                  <a:pt x="14406" y="5213"/>
                  <a:pt x="14435" y="5240"/>
                  <a:pt x="14454" y="5267"/>
                </a:cubicBezTo>
                <a:cubicBezTo>
                  <a:pt x="14900" y="5839"/>
                  <a:pt x="15300" y="6519"/>
                  <a:pt x="15613" y="7309"/>
                </a:cubicBezTo>
                <a:cubicBezTo>
                  <a:pt x="15927" y="8085"/>
                  <a:pt x="16174" y="8956"/>
                  <a:pt x="16345" y="9908"/>
                </a:cubicBezTo>
                <a:cubicBezTo>
                  <a:pt x="16506" y="10861"/>
                  <a:pt x="16592" y="11882"/>
                  <a:pt x="16592" y="12971"/>
                </a:cubicBezTo>
                <a:lnTo>
                  <a:pt x="19728" y="14999"/>
                </a:lnTo>
                <a:lnTo>
                  <a:pt x="21543" y="14291"/>
                </a:lnTo>
                <a:cubicBezTo>
                  <a:pt x="21600" y="12304"/>
                  <a:pt x="21391" y="10439"/>
                  <a:pt x="20982" y="879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5E718D5C-1F95-164E-8069-3EEC0730705B}"/>
              </a:ext>
            </a:extLst>
          </p:cNvPr>
          <p:cNvSpPr/>
          <p:nvPr/>
        </p:nvSpPr>
        <p:spPr>
          <a:xfrm>
            <a:off x="6522353" y="3983779"/>
            <a:ext cx="1874424" cy="13933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2" h="21452" extrusionOk="0">
                <a:moveTo>
                  <a:pt x="11271" y="277"/>
                </a:moveTo>
                <a:cubicBezTo>
                  <a:pt x="12792" y="-148"/>
                  <a:pt x="14213" y="-75"/>
                  <a:pt x="15482" y="439"/>
                </a:cubicBezTo>
                <a:cubicBezTo>
                  <a:pt x="16740" y="937"/>
                  <a:pt x="17844" y="1846"/>
                  <a:pt x="18752" y="3093"/>
                </a:cubicBezTo>
                <a:cubicBezTo>
                  <a:pt x="19649" y="4310"/>
                  <a:pt x="20360" y="5850"/>
                  <a:pt x="20841" y="7639"/>
                </a:cubicBezTo>
                <a:cubicBezTo>
                  <a:pt x="21311" y="9398"/>
                  <a:pt x="21552" y="11422"/>
                  <a:pt x="21519" y="13607"/>
                </a:cubicBezTo>
                <a:lnTo>
                  <a:pt x="19430" y="14369"/>
                </a:lnTo>
                <a:cubicBezTo>
                  <a:pt x="19452" y="12624"/>
                  <a:pt x="19255" y="11041"/>
                  <a:pt x="18873" y="9648"/>
                </a:cubicBezTo>
                <a:cubicBezTo>
                  <a:pt x="18490" y="8240"/>
                  <a:pt x="17910" y="7037"/>
                  <a:pt x="17199" y="6084"/>
                </a:cubicBezTo>
                <a:cubicBezTo>
                  <a:pt x="16466" y="5131"/>
                  <a:pt x="15591" y="4427"/>
                  <a:pt x="14596" y="4061"/>
                </a:cubicBezTo>
                <a:cubicBezTo>
                  <a:pt x="13590" y="3679"/>
                  <a:pt x="12475" y="3650"/>
                  <a:pt x="11282" y="4002"/>
                </a:cubicBezTo>
                <a:cubicBezTo>
                  <a:pt x="10079" y="4368"/>
                  <a:pt x="8931" y="5102"/>
                  <a:pt x="7870" y="6113"/>
                </a:cubicBezTo>
                <a:cubicBezTo>
                  <a:pt x="6809" y="7140"/>
                  <a:pt x="5847" y="8460"/>
                  <a:pt x="5038" y="9970"/>
                </a:cubicBezTo>
                <a:cubicBezTo>
                  <a:pt x="4228" y="11481"/>
                  <a:pt x="3583" y="13196"/>
                  <a:pt x="3146" y="14985"/>
                </a:cubicBezTo>
                <a:cubicBezTo>
                  <a:pt x="2708" y="16774"/>
                  <a:pt x="2489" y="18666"/>
                  <a:pt x="2522" y="20528"/>
                </a:cubicBezTo>
                <a:lnTo>
                  <a:pt x="7" y="21452"/>
                </a:lnTo>
                <a:cubicBezTo>
                  <a:pt x="-48" y="19047"/>
                  <a:pt x="225" y="16628"/>
                  <a:pt x="783" y="14325"/>
                </a:cubicBezTo>
                <a:cubicBezTo>
                  <a:pt x="1341" y="12008"/>
                  <a:pt x="2183" y="9809"/>
                  <a:pt x="3222" y="7859"/>
                </a:cubicBezTo>
                <a:cubicBezTo>
                  <a:pt x="4261" y="5923"/>
                  <a:pt x="5508" y="4237"/>
                  <a:pt x="6875" y="2931"/>
                </a:cubicBezTo>
                <a:cubicBezTo>
                  <a:pt x="8253" y="1626"/>
                  <a:pt x="9729" y="703"/>
                  <a:pt x="11271" y="27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A444285B-1071-F149-9A55-22AE6563F2F6}"/>
              </a:ext>
            </a:extLst>
          </p:cNvPr>
          <p:cNvSpPr/>
          <p:nvPr/>
        </p:nvSpPr>
        <p:spPr>
          <a:xfrm>
            <a:off x="7038800" y="4410034"/>
            <a:ext cx="1760766" cy="12315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0" h="21600" extrusionOk="0">
                <a:moveTo>
                  <a:pt x="20994" y="8787"/>
                </a:moveTo>
                <a:cubicBezTo>
                  <a:pt x="20585" y="7133"/>
                  <a:pt x="19967" y="5696"/>
                  <a:pt x="19186" y="4560"/>
                </a:cubicBezTo>
                <a:cubicBezTo>
                  <a:pt x="18498" y="3558"/>
                  <a:pt x="17681" y="2790"/>
                  <a:pt x="16760" y="2305"/>
                </a:cubicBezTo>
                <a:cubicBezTo>
                  <a:pt x="16760" y="2305"/>
                  <a:pt x="16771" y="2305"/>
                  <a:pt x="16771" y="2305"/>
                </a:cubicBezTo>
                <a:cubicBezTo>
                  <a:pt x="15710" y="1737"/>
                  <a:pt x="14649" y="1169"/>
                  <a:pt x="13599" y="601"/>
                </a:cubicBezTo>
                <a:cubicBezTo>
                  <a:pt x="13517" y="568"/>
                  <a:pt x="13448" y="518"/>
                  <a:pt x="13366" y="484"/>
                </a:cubicBezTo>
                <a:cubicBezTo>
                  <a:pt x="13366" y="484"/>
                  <a:pt x="13366" y="484"/>
                  <a:pt x="13354" y="484"/>
                </a:cubicBezTo>
                <a:cubicBezTo>
                  <a:pt x="13331" y="468"/>
                  <a:pt x="13308" y="468"/>
                  <a:pt x="13284" y="451"/>
                </a:cubicBezTo>
                <a:cubicBezTo>
                  <a:pt x="13226" y="434"/>
                  <a:pt x="13179" y="401"/>
                  <a:pt x="13121" y="384"/>
                </a:cubicBezTo>
                <a:cubicBezTo>
                  <a:pt x="13121" y="384"/>
                  <a:pt x="13109" y="384"/>
                  <a:pt x="13109" y="384"/>
                </a:cubicBezTo>
                <a:cubicBezTo>
                  <a:pt x="13086" y="367"/>
                  <a:pt x="13051" y="367"/>
                  <a:pt x="13028" y="351"/>
                </a:cubicBezTo>
                <a:cubicBezTo>
                  <a:pt x="12981" y="334"/>
                  <a:pt x="12934" y="317"/>
                  <a:pt x="12876" y="301"/>
                </a:cubicBezTo>
                <a:cubicBezTo>
                  <a:pt x="12864" y="301"/>
                  <a:pt x="12864" y="301"/>
                  <a:pt x="12853" y="301"/>
                </a:cubicBezTo>
                <a:cubicBezTo>
                  <a:pt x="12829" y="284"/>
                  <a:pt x="12794" y="284"/>
                  <a:pt x="12771" y="267"/>
                </a:cubicBezTo>
                <a:cubicBezTo>
                  <a:pt x="12736" y="251"/>
                  <a:pt x="12701" y="234"/>
                  <a:pt x="12654" y="234"/>
                </a:cubicBezTo>
                <a:cubicBezTo>
                  <a:pt x="12643" y="234"/>
                  <a:pt x="12631" y="234"/>
                  <a:pt x="12619" y="217"/>
                </a:cubicBezTo>
                <a:cubicBezTo>
                  <a:pt x="12608" y="217"/>
                  <a:pt x="12596" y="217"/>
                  <a:pt x="12596" y="200"/>
                </a:cubicBezTo>
                <a:cubicBezTo>
                  <a:pt x="12538" y="184"/>
                  <a:pt x="12479" y="167"/>
                  <a:pt x="12421" y="150"/>
                </a:cubicBezTo>
                <a:cubicBezTo>
                  <a:pt x="12409" y="150"/>
                  <a:pt x="12409" y="150"/>
                  <a:pt x="12398" y="150"/>
                </a:cubicBezTo>
                <a:cubicBezTo>
                  <a:pt x="12351" y="134"/>
                  <a:pt x="12293" y="134"/>
                  <a:pt x="12246" y="117"/>
                </a:cubicBezTo>
                <a:cubicBezTo>
                  <a:pt x="12235" y="117"/>
                  <a:pt x="12211" y="117"/>
                  <a:pt x="12200" y="100"/>
                </a:cubicBezTo>
                <a:cubicBezTo>
                  <a:pt x="12176" y="100"/>
                  <a:pt x="12153" y="84"/>
                  <a:pt x="12141" y="84"/>
                </a:cubicBezTo>
                <a:cubicBezTo>
                  <a:pt x="12083" y="67"/>
                  <a:pt x="12025" y="67"/>
                  <a:pt x="11966" y="50"/>
                </a:cubicBezTo>
                <a:cubicBezTo>
                  <a:pt x="11955" y="50"/>
                  <a:pt x="11931" y="50"/>
                  <a:pt x="11920" y="50"/>
                </a:cubicBezTo>
                <a:cubicBezTo>
                  <a:pt x="11920" y="50"/>
                  <a:pt x="11908" y="50"/>
                  <a:pt x="11908" y="50"/>
                </a:cubicBezTo>
                <a:cubicBezTo>
                  <a:pt x="11838" y="33"/>
                  <a:pt x="11768" y="33"/>
                  <a:pt x="11698" y="17"/>
                </a:cubicBezTo>
                <a:cubicBezTo>
                  <a:pt x="11698" y="17"/>
                  <a:pt x="11686" y="17"/>
                  <a:pt x="11686" y="17"/>
                </a:cubicBezTo>
                <a:cubicBezTo>
                  <a:pt x="11675" y="17"/>
                  <a:pt x="11663" y="17"/>
                  <a:pt x="11651" y="17"/>
                </a:cubicBezTo>
                <a:cubicBezTo>
                  <a:pt x="11616" y="17"/>
                  <a:pt x="11581" y="17"/>
                  <a:pt x="11546" y="0"/>
                </a:cubicBezTo>
                <a:cubicBezTo>
                  <a:pt x="11523" y="0"/>
                  <a:pt x="11500" y="0"/>
                  <a:pt x="11465" y="0"/>
                </a:cubicBezTo>
                <a:cubicBezTo>
                  <a:pt x="11441" y="0"/>
                  <a:pt x="11418" y="0"/>
                  <a:pt x="11406" y="0"/>
                </a:cubicBezTo>
                <a:cubicBezTo>
                  <a:pt x="11336" y="0"/>
                  <a:pt x="11255" y="0"/>
                  <a:pt x="11185" y="0"/>
                </a:cubicBezTo>
                <a:cubicBezTo>
                  <a:pt x="11185" y="0"/>
                  <a:pt x="11185" y="0"/>
                  <a:pt x="11185" y="0"/>
                </a:cubicBezTo>
                <a:cubicBezTo>
                  <a:pt x="11185" y="0"/>
                  <a:pt x="11173" y="0"/>
                  <a:pt x="11173" y="0"/>
                </a:cubicBezTo>
                <a:cubicBezTo>
                  <a:pt x="11103" y="0"/>
                  <a:pt x="11022" y="0"/>
                  <a:pt x="10952" y="0"/>
                </a:cubicBezTo>
                <a:cubicBezTo>
                  <a:pt x="10928" y="0"/>
                  <a:pt x="10905" y="0"/>
                  <a:pt x="10882" y="0"/>
                </a:cubicBezTo>
                <a:cubicBezTo>
                  <a:pt x="10858" y="0"/>
                  <a:pt x="10823" y="0"/>
                  <a:pt x="10800" y="0"/>
                </a:cubicBezTo>
                <a:cubicBezTo>
                  <a:pt x="10765" y="0"/>
                  <a:pt x="10742" y="0"/>
                  <a:pt x="10707" y="0"/>
                </a:cubicBezTo>
                <a:cubicBezTo>
                  <a:pt x="10695" y="0"/>
                  <a:pt x="10672" y="0"/>
                  <a:pt x="10660" y="0"/>
                </a:cubicBezTo>
                <a:cubicBezTo>
                  <a:pt x="10648" y="0"/>
                  <a:pt x="10648" y="0"/>
                  <a:pt x="10637" y="0"/>
                </a:cubicBezTo>
                <a:cubicBezTo>
                  <a:pt x="10555" y="0"/>
                  <a:pt x="10473" y="17"/>
                  <a:pt x="10392" y="33"/>
                </a:cubicBezTo>
                <a:cubicBezTo>
                  <a:pt x="10392" y="33"/>
                  <a:pt x="10392" y="33"/>
                  <a:pt x="10392" y="33"/>
                </a:cubicBezTo>
                <a:cubicBezTo>
                  <a:pt x="10392" y="33"/>
                  <a:pt x="10380" y="33"/>
                  <a:pt x="10380" y="33"/>
                </a:cubicBezTo>
                <a:cubicBezTo>
                  <a:pt x="10298" y="50"/>
                  <a:pt x="10228" y="50"/>
                  <a:pt x="10147" y="67"/>
                </a:cubicBezTo>
                <a:cubicBezTo>
                  <a:pt x="10124" y="67"/>
                  <a:pt x="10100" y="84"/>
                  <a:pt x="10077" y="84"/>
                </a:cubicBezTo>
                <a:cubicBezTo>
                  <a:pt x="10042" y="84"/>
                  <a:pt x="10019" y="100"/>
                  <a:pt x="9984" y="100"/>
                </a:cubicBezTo>
                <a:cubicBezTo>
                  <a:pt x="9949" y="100"/>
                  <a:pt x="9925" y="117"/>
                  <a:pt x="9890" y="117"/>
                </a:cubicBezTo>
                <a:cubicBezTo>
                  <a:pt x="9867" y="117"/>
                  <a:pt x="9844" y="134"/>
                  <a:pt x="9820" y="134"/>
                </a:cubicBezTo>
                <a:cubicBezTo>
                  <a:pt x="9739" y="150"/>
                  <a:pt x="9657" y="167"/>
                  <a:pt x="9575" y="200"/>
                </a:cubicBezTo>
                <a:cubicBezTo>
                  <a:pt x="9494" y="217"/>
                  <a:pt x="9400" y="251"/>
                  <a:pt x="9319" y="284"/>
                </a:cubicBezTo>
                <a:cubicBezTo>
                  <a:pt x="9295" y="301"/>
                  <a:pt x="9260" y="301"/>
                  <a:pt x="9237" y="317"/>
                </a:cubicBezTo>
                <a:cubicBezTo>
                  <a:pt x="9179" y="334"/>
                  <a:pt x="9121" y="351"/>
                  <a:pt x="9062" y="384"/>
                </a:cubicBezTo>
                <a:cubicBezTo>
                  <a:pt x="9027" y="401"/>
                  <a:pt x="8992" y="418"/>
                  <a:pt x="8969" y="418"/>
                </a:cubicBezTo>
                <a:cubicBezTo>
                  <a:pt x="8911" y="434"/>
                  <a:pt x="8864" y="468"/>
                  <a:pt x="8806" y="484"/>
                </a:cubicBezTo>
                <a:cubicBezTo>
                  <a:pt x="8771" y="501"/>
                  <a:pt x="8736" y="518"/>
                  <a:pt x="8701" y="535"/>
                </a:cubicBezTo>
                <a:cubicBezTo>
                  <a:pt x="8654" y="551"/>
                  <a:pt x="8596" y="585"/>
                  <a:pt x="8549" y="601"/>
                </a:cubicBezTo>
                <a:cubicBezTo>
                  <a:pt x="8537" y="601"/>
                  <a:pt x="8514" y="618"/>
                  <a:pt x="8502" y="618"/>
                </a:cubicBezTo>
                <a:cubicBezTo>
                  <a:pt x="8479" y="635"/>
                  <a:pt x="8467" y="635"/>
                  <a:pt x="8444" y="651"/>
                </a:cubicBezTo>
                <a:cubicBezTo>
                  <a:pt x="8397" y="685"/>
                  <a:pt x="8339" y="702"/>
                  <a:pt x="8292" y="735"/>
                </a:cubicBezTo>
                <a:cubicBezTo>
                  <a:pt x="8257" y="752"/>
                  <a:pt x="8222" y="768"/>
                  <a:pt x="8187" y="785"/>
                </a:cubicBezTo>
                <a:cubicBezTo>
                  <a:pt x="8129" y="819"/>
                  <a:pt x="8082" y="835"/>
                  <a:pt x="8024" y="869"/>
                </a:cubicBezTo>
                <a:cubicBezTo>
                  <a:pt x="7989" y="885"/>
                  <a:pt x="7966" y="902"/>
                  <a:pt x="7931" y="919"/>
                </a:cubicBezTo>
                <a:cubicBezTo>
                  <a:pt x="7873" y="952"/>
                  <a:pt x="7826" y="986"/>
                  <a:pt x="7768" y="1019"/>
                </a:cubicBezTo>
                <a:cubicBezTo>
                  <a:pt x="7744" y="1036"/>
                  <a:pt x="7709" y="1052"/>
                  <a:pt x="7686" y="1069"/>
                </a:cubicBezTo>
                <a:cubicBezTo>
                  <a:pt x="7628" y="1103"/>
                  <a:pt x="7558" y="1153"/>
                  <a:pt x="7499" y="1186"/>
                </a:cubicBezTo>
                <a:cubicBezTo>
                  <a:pt x="7488" y="1203"/>
                  <a:pt x="7464" y="1203"/>
                  <a:pt x="7453" y="1219"/>
                </a:cubicBezTo>
                <a:cubicBezTo>
                  <a:pt x="7453" y="1219"/>
                  <a:pt x="7453" y="1219"/>
                  <a:pt x="7441" y="1219"/>
                </a:cubicBezTo>
                <a:cubicBezTo>
                  <a:pt x="7278" y="1336"/>
                  <a:pt x="7114" y="1453"/>
                  <a:pt x="6951" y="1570"/>
                </a:cubicBezTo>
                <a:cubicBezTo>
                  <a:pt x="6928" y="1587"/>
                  <a:pt x="6905" y="1604"/>
                  <a:pt x="6881" y="1620"/>
                </a:cubicBezTo>
                <a:cubicBezTo>
                  <a:pt x="6823" y="1671"/>
                  <a:pt x="6765" y="1704"/>
                  <a:pt x="6718" y="1754"/>
                </a:cubicBezTo>
                <a:cubicBezTo>
                  <a:pt x="6683" y="1771"/>
                  <a:pt x="6660" y="1804"/>
                  <a:pt x="6625" y="1821"/>
                </a:cubicBezTo>
                <a:cubicBezTo>
                  <a:pt x="6578" y="1854"/>
                  <a:pt x="6520" y="1904"/>
                  <a:pt x="6473" y="1955"/>
                </a:cubicBezTo>
                <a:cubicBezTo>
                  <a:pt x="6461" y="1971"/>
                  <a:pt x="6450" y="1971"/>
                  <a:pt x="6438" y="1988"/>
                </a:cubicBezTo>
                <a:cubicBezTo>
                  <a:pt x="6415" y="2005"/>
                  <a:pt x="6403" y="2021"/>
                  <a:pt x="6380" y="2038"/>
                </a:cubicBezTo>
                <a:cubicBezTo>
                  <a:pt x="6333" y="2088"/>
                  <a:pt x="6286" y="2122"/>
                  <a:pt x="6240" y="2172"/>
                </a:cubicBezTo>
                <a:cubicBezTo>
                  <a:pt x="6205" y="2205"/>
                  <a:pt x="6170" y="2239"/>
                  <a:pt x="6146" y="2255"/>
                </a:cubicBezTo>
                <a:cubicBezTo>
                  <a:pt x="6100" y="2305"/>
                  <a:pt x="6053" y="2339"/>
                  <a:pt x="6006" y="2389"/>
                </a:cubicBezTo>
                <a:cubicBezTo>
                  <a:pt x="5971" y="2422"/>
                  <a:pt x="5948" y="2456"/>
                  <a:pt x="5913" y="2489"/>
                </a:cubicBezTo>
                <a:cubicBezTo>
                  <a:pt x="5901" y="2506"/>
                  <a:pt x="5878" y="2522"/>
                  <a:pt x="5867" y="2539"/>
                </a:cubicBezTo>
                <a:cubicBezTo>
                  <a:pt x="5832" y="2573"/>
                  <a:pt x="5808" y="2606"/>
                  <a:pt x="5773" y="2639"/>
                </a:cubicBezTo>
                <a:cubicBezTo>
                  <a:pt x="5738" y="2673"/>
                  <a:pt x="5715" y="2706"/>
                  <a:pt x="5680" y="2740"/>
                </a:cubicBezTo>
                <a:cubicBezTo>
                  <a:pt x="5633" y="2790"/>
                  <a:pt x="5587" y="2840"/>
                  <a:pt x="5540" y="2890"/>
                </a:cubicBezTo>
                <a:cubicBezTo>
                  <a:pt x="5517" y="2907"/>
                  <a:pt x="5493" y="2940"/>
                  <a:pt x="5470" y="2957"/>
                </a:cubicBezTo>
                <a:cubicBezTo>
                  <a:pt x="5458" y="2957"/>
                  <a:pt x="5458" y="2974"/>
                  <a:pt x="5447" y="2974"/>
                </a:cubicBezTo>
                <a:cubicBezTo>
                  <a:pt x="5423" y="2990"/>
                  <a:pt x="5400" y="3024"/>
                  <a:pt x="5377" y="3040"/>
                </a:cubicBezTo>
                <a:cubicBezTo>
                  <a:pt x="5330" y="3091"/>
                  <a:pt x="5295" y="3141"/>
                  <a:pt x="5248" y="3191"/>
                </a:cubicBezTo>
                <a:cubicBezTo>
                  <a:pt x="5225" y="3224"/>
                  <a:pt x="5202" y="3258"/>
                  <a:pt x="5167" y="3274"/>
                </a:cubicBezTo>
                <a:cubicBezTo>
                  <a:pt x="5143" y="3291"/>
                  <a:pt x="5120" y="3324"/>
                  <a:pt x="5108" y="3341"/>
                </a:cubicBezTo>
                <a:cubicBezTo>
                  <a:pt x="5085" y="3358"/>
                  <a:pt x="5073" y="3391"/>
                  <a:pt x="5050" y="3408"/>
                </a:cubicBezTo>
                <a:cubicBezTo>
                  <a:pt x="5027" y="3441"/>
                  <a:pt x="5003" y="3475"/>
                  <a:pt x="4968" y="3508"/>
                </a:cubicBezTo>
                <a:cubicBezTo>
                  <a:pt x="4933" y="3558"/>
                  <a:pt x="4887" y="3608"/>
                  <a:pt x="4852" y="3658"/>
                </a:cubicBezTo>
                <a:cubicBezTo>
                  <a:pt x="4828" y="3692"/>
                  <a:pt x="4805" y="3725"/>
                  <a:pt x="4782" y="3742"/>
                </a:cubicBezTo>
                <a:cubicBezTo>
                  <a:pt x="4770" y="3742"/>
                  <a:pt x="4770" y="3759"/>
                  <a:pt x="4759" y="3759"/>
                </a:cubicBezTo>
                <a:cubicBezTo>
                  <a:pt x="4712" y="3809"/>
                  <a:pt x="4677" y="3859"/>
                  <a:pt x="4630" y="3909"/>
                </a:cubicBezTo>
                <a:cubicBezTo>
                  <a:pt x="4619" y="3926"/>
                  <a:pt x="4595" y="3942"/>
                  <a:pt x="4584" y="3976"/>
                </a:cubicBezTo>
                <a:cubicBezTo>
                  <a:pt x="4525" y="4043"/>
                  <a:pt x="4467" y="4126"/>
                  <a:pt x="4409" y="4193"/>
                </a:cubicBezTo>
                <a:cubicBezTo>
                  <a:pt x="4409" y="4193"/>
                  <a:pt x="4409" y="4193"/>
                  <a:pt x="4397" y="4210"/>
                </a:cubicBezTo>
                <a:cubicBezTo>
                  <a:pt x="4292" y="4343"/>
                  <a:pt x="4199" y="4477"/>
                  <a:pt x="4105" y="4627"/>
                </a:cubicBezTo>
                <a:cubicBezTo>
                  <a:pt x="4094" y="4644"/>
                  <a:pt x="4082" y="4661"/>
                  <a:pt x="4082" y="4661"/>
                </a:cubicBezTo>
                <a:cubicBezTo>
                  <a:pt x="4070" y="4678"/>
                  <a:pt x="4059" y="4694"/>
                  <a:pt x="4047" y="4711"/>
                </a:cubicBezTo>
                <a:cubicBezTo>
                  <a:pt x="3977" y="4811"/>
                  <a:pt x="3907" y="4911"/>
                  <a:pt x="3837" y="5028"/>
                </a:cubicBezTo>
                <a:cubicBezTo>
                  <a:pt x="3825" y="5045"/>
                  <a:pt x="3825" y="5045"/>
                  <a:pt x="3814" y="5062"/>
                </a:cubicBezTo>
                <a:cubicBezTo>
                  <a:pt x="3814" y="5062"/>
                  <a:pt x="3814" y="5062"/>
                  <a:pt x="3814" y="5062"/>
                </a:cubicBezTo>
                <a:cubicBezTo>
                  <a:pt x="3732" y="5179"/>
                  <a:pt x="3662" y="5296"/>
                  <a:pt x="3581" y="5429"/>
                </a:cubicBezTo>
                <a:cubicBezTo>
                  <a:pt x="3569" y="5446"/>
                  <a:pt x="3569" y="5446"/>
                  <a:pt x="3557" y="5463"/>
                </a:cubicBezTo>
                <a:cubicBezTo>
                  <a:pt x="3546" y="5479"/>
                  <a:pt x="3534" y="5496"/>
                  <a:pt x="3522" y="5529"/>
                </a:cubicBezTo>
                <a:cubicBezTo>
                  <a:pt x="3464" y="5630"/>
                  <a:pt x="3406" y="5713"/>
                  <a:pt x="3347" y="5813"/>
                </a:cubicBezTo>
                <a:cubicBezTo>
                  <a:pt x="3336" y="5830"/>
                  <a:pt x="3324" y="5847"/>
                  <a:pt x="3312" y="5880"/>
                </a:cubicBezTo>
                <a:cubicBezTo>
                  <a:pt x="3301" y="5897"/>
                  <a:pt x="3301" y="5914"/>
                  <a:pt x="3289" y="5930"/>
                </a:cubicBezTo>
                <a:cubicBezTo>
                  <a:pt x="3219" y="6047"/>
                  <a:pt x="3149" y="6181"/>
                  <a:pt x="3079" y="6298"/>
                </a:cubicBezTo>
                <a:cubicBezTo>
                  <a:pt x="3079" y="6298"/>
                  <a:pt x="3079" y="6298"/>
                  <a:pt x="3079" y="6298"/>
                </a:cubicBezTo>
                <a:cubicBezTo>
                  <a:pt x="3079" y="6298"/>
                  <a:pt x="3079" y="6298"/>
                  <a:pt x="3079" y="6298"/>
                </a:cubicBezTo>
                <a:cubicBezTo>
                  <a:pt x="3009" y="6415"/>
                  <a:pt x="2951" y="6532"/>
                  <a:pt x="2881" y="6665"/>
                </a:cubicBezTo>
                <a:cubicBezTo>
                  <a:pt x="2881" y="6682"/>
                  <a:pt x="2869" y="6682"/>
                  <a:pt x="2869" y="6699"/>
                </a:cubicBezTo>
                <a:cubicBezTo>
                  <a:pt x="2857" y="6732"/>
                  <a:pt x="2846" y="6749"/>
                  <a:pt x="2822" y="6782"/>
                </a:cubicBezTo>
                <a:cubicBezTo>
                  <a:pt x="2799" y="6832"/>
                  <a:pt x="2764" y="6899"/>
                  <a:pt x="2741" y="6949"/>
                </a:cubicBezTo>
                <a:cubicBezTo>
                  <a:pt x="2729" y="6983"/>
                  <a:pt x="2706" y="7016"/>
                  <a:pt x="2694" y="7033"/>
                </a:cubicBezTo>
                <a:cubicBezTo>
                  <a:pt x="2682" y="7050"/>
                  <a:pt x="2671" y="7066"/>
                  <a:pt x="2659" y="7100"/>
                </a:cubicBezTo>
                <a:cubicBezTo>
                  <a:pt x="2648" y="7116"/>
                  <a:pt x="2636" y="7150"/>
                  <a:pt x="2624" y="7167"/>
                </a:cubicBezTo>
                <a:cubicBezTo>
                  <a:pt x="2578" y="7250"/>
                  <a:pt x="2543" y="7334"/>
                  <a:pt x="2496" y="7417"/>
                </a:cubicBezTo>
                <a:cubicBezTo>
                  <a:pt x="2484" y="7451"/>
                  <a:pt x="2473" y="7467"/>
                  <a:pt x="2461" y="7501"/>
                </a:cubicBezTo>
                <a:cubicBezTo>
                  <a:pt x="2449" y="7517"/>
                  <a:pt x="2449" y="7534"/>
                  <a:pt x="2438" y="7551"/>
                </a:cubicBezTo>
                <a:cubicBezTo>
                  <a:pt x="2391" y="7651"/>
                  <a:pt x="2344" y="7768"/>
                  <a:pt x="2286" y="7868"/>
                </a:cubicBezTo>
                <a:cubicBezTo>
                  <a:pt x="2274" y="7885"/>
                  <a:pt x="2274" y="7902"/>
                  <a:pt x="2263" y="7918"/>
                </a:cubicBezTo>
                <a:cubicBezTo>
                  <a:pt x="2263" y="7918"/>
                  <a:pt x="2263" y="7918"/>
                  <a:pt x="2263" y="7935"/>
                </a:cubicBezTo>
                <a:cubicBezTo>
                  <a:pt x="2204" y="8069"/>
                  <a:pt x="2146" y="8186"/>
                  <a:pt x="2099" y="8319"/>
                </a:cubicBezTo>
                <a:cubicBezTo>
                  <a:pt x="2099" y="8319"/>
                  <a:pt x="2099" y="8336"/>
                  <a:pt x="2088" y="8336"/>
                </a:cubicBezTo>
                <a:cubicBezTo>
                  <a:pt x="2076" y="8353"/>
                  <a:pt x="2064" y="8386"/>
                  <a:pt x="2053" y="8403"/>
                </a:cubicBezTo>
                <a:cubicBezTo>
                  <a:pt x="2006" y="8503"/>
                  <a:pt x="1971" y="8603"/>
                  <a:pt x="1924" y="8704"/>
                </a:cubicBezTo>
                <a:cubicBezTo>
                  <a:pt x="1924" y="8720"/>
                  <a:pt x="1913" y="8737"/>
                  <a:pt x="1901" y="8754"/>
                </a:cubicBezTo>
                <a:cubicBezTo>
                  <a:pt x="1889" y="8787"/>
                  <a:pt x="1878" y="8804"/>
                  <a:pt x="1866" y="8837"/>
                </a:cubicBezTo>
                <a:cubicBezTo>
                  <a:pt x="1831" y="8921"/>
                  <a:pt x="1796" y="9021"/>
                  <a:pt x="1761" y="9104"/>
                </a:cubicBezTo>
                <a:cubicBezTo>
                  <a:pt x="1749" y="9121"/>
                  <a:pt x="1738" y="9155"/>
                  <a:pt x="1738" y="9171"/>
                </a:cubicBezTo>
                <a:cubicBezTo>
                  <a:pt x="1726" y="9188"/>
                  <a:pt x="1726" y="9221"/>
                  <a:pt x="1714" y="9238"/>
                </a:cubicBezTo>
                <a:cubicBezTo>
                  <a:pt x="1679" y="9322"/>
                  <a:pt x="1644" y="9422"/>
                  <a:pt x="1609" y="9505"/>
                </a:cubicBezTo>
                <a:cubicBezTo>
                  <a:pt x="1598" y="9539"/>
                  <a:pt x="1586" y="9555"/>
                  <a:pt x="1575" y="9589"/>
                </a:cubicBezTo>
                <a:cubicBezTo>
                  <a:pt x="1575" y="9606"/>
                  <a:pt x="1563" y="9622"/>
                  <a:pt x="1563" y="9639"/>
                </a:cubicBezTo>
                <a:cubicBezTo>
                  <a:pt x="1528" y="9756"/>
                  <a:pt x="1481" y="9856"/>
                  <a:pt x="1446" y="9973"/>
                </a:cubicBezTo>
                <a:cubicBezTo>
                  <a:pt x="1435" y="9990"/>
                  <a:pt x="1435" y="10023"/>
                  <a:pt x="1423" y="10040"/>
                </a:cubicBezTo>
                <a:cubicBezTo>
                  <a:pt x="1423" y="10040"/>
                  <a:pt x="1423" y="10057"/>
                  <a:pt x="1423" y="10057"/>
                </a:cubicBezTo>
                <a:cubicBezTo>
                  <a:pt x="1376" y="10190"/>
                  <a:pt x="1330" y="10341"/>
                  <a:pt x="1283" y="10474"/>
                </a:cubicBezTo>
                <a:cubicBezTo>
                  <a:pt x="1283" y="10474"/>
                  <a:pt x="1283" y="10474"/>
                  <a:pt x="1283" y="10491"/>
                </a:cubicBezTo>
                <a:cubicBezTo>
                  <a:pt x="1271" y="10508"/>
                  <a:pt x="1271" y="10524"/>
                  <a:pt x="1260" y="10558"/>
                </a:cubicBezTo>
                <a:cubicBezTo>
                  <a:pt x="1225" y="10675"/>
                  <a:pt x="1190" y="10792"/>
                  <a:pt x="1155" y="10909"/>
                </a:cubicBezTo>
                <a:cubicBezTo>
                  <a:pt x="1155" y="10925"/>
                  <a:pt x="1143" y="10942"/>
                  <a:pt x="1143" y="10959"/>
                </a:cubicBezTo>
                <a:cubicBezTo>
                  <a:pt x="1131" y="10992"/>
                  <a:pt x="1131" y="11026"/>
                  <a:pt x="1120" y="11042"/>
                </a:cubicBezTo>
                <a:cubicBezTo>
                  <a:pt x="1096" y="11142"/>
                  <a:pt x="1061" y="11226"/>
                  <a:pt x="1038" y="11326"/>
                </a:cubicBezTo>
                <a:cubicBezTo>
                  <a:pt x="1026" y="11343"/>
                  <a:pt x="1026" y="11376"/>
                  <a:pt x="1015" y="11393"/>
                </a:cubicBezTo>
                <a:cubicBezTo>
                  <a:pt x="1003" y="11410"/>
                  <a:pt x="1003" y="11443"/>
                  <a:pt x="991" y="11460"/>
                </a:cubicBezTo>
                <a:cubicBezTo>
                  <a:pt x="956" y="11577"/>
                  <a:pt x="933" y="11694"/>
                  <a:pt x="898" y="11794"/>
                </a:cubicBezTo>
                <a:cubicBezTo>
                  <a:pt x="886" y="11827"/>
                  <a:pt x="886" y="11844"/>
                  <a:pt x="875" y="11878"/>
                </a:cubicBezTo>
                <a:cubicBezTo>
                  <a:pt x="875" y="11894"/>
                  <a:pt x="875" y="11894"/>
                  <a:pt x="863" y="11911"/>
                </a:cubicBezTo>
                <a:cubicBezTo>
                  <a:pt x="828" y="12061"/>
                  <a:pt x="781" y="12212"/>
                  <a:pt x="746" y="12362"/>
                </a:cubicBezTo>
                <a:cubicBezTo>
                  <a:pt x="746" y="12362"/>
                  <a:pt x="746" y="12379"/>
                  <a:pt x="746" y="12379"/>
                </a:cubicBezTo>
                <a:cubicBezTo>
                  <a:pt x="746" y="12395"/>
                  <a:pt x="735" y="12429"/>
                  <a:pt x="735" y="12445"/>
                </a:cubicBezTo>
                <a:cubicBezTo>
                  <a:pt x="711" y="12546"/>
                  <a:pt x="688" y="12629"/>
                  <a:pt x="665" y="12729"/>
                </a:cubicBezTo>
                <a:cubicBezTo>
                  <a:pt x="653" y="12763"/>
                  <a:pt x="653" y="12796"/>
                  <a:pt x="641" y="12830"/>
                </a:cubicBezTo>
                <a:cubicBezTo>
                  <a:pt x="641" y="12846"/>
                  <a:pt x="630" y="12863"/>
                  <a:pt x="630" y="12897"/>
                </a:cubicBezTo>
                <a:cubicBezTo>
                  <a:pt x="618" y="12930"/>
                  <a:pt x="618" y="12947"/>
                  <a:pt x="606" y="12980"/>
                </a:cubicBezTo>
                <a:cubicBezTo>
                  <a:pt x="583" y="13097"/>
                  <a:pt x="560" y="13197"/>
                  <a:pt x="536" y="13314"/>
                </a:cubicBezTo>
                <a:cubicBezTo>
                  <a:pt x="525" y="13348"/>
                  <a:pt x="525" y="13381"/>
                  <a:pt x="513" y="13398"/>
                </a:cubicBezTo>
                <a:cubicBezTo>
                  <a:pt x="513" y="13414"/>
                  <a:pt x="502" y="13448"/>
                  <a:pt x="502" y="13465"/>
                </a:cubicBezTo>
                <a:cubicBezTo>
                  <a:pt x="490" y="13498"/>
                  <a:pt x="490" y="13548"/>
                  <a:pt x="478" y="13581"/>
                </a:cubicBezTo>
                <a:cubicBezTo>
                  <a:pt x="467" y="13665"/>
                  <a:pt x="443" y="13749"/>
                  <a:pt x="432" y="13832"/>
                </a:cubicBezTo>
                <a:cubicBezTo>
                  <a:pt x="420" y="13865"/>
                  <a:pt x="420" y="13916"/>
                  <a:pt x="408" y="13949"/>
                </a:cubicBezTo>
                <a:cubicBezTo>
                  <a:pt x="408" y="13966"/>
                  <a:pt x="397" y="13982"/>
                  <a:pt x="397" y="13999"/>
                </a:cubicBezTo>
                <a:cubicBezTo>
                  <a:pt x="385" y="14083"/>
                  <a:pt x="373" y="14166"/>
                  <a:pt x="350" y="14250"/>
                </a:cubicBezTo>
                <a:cubicBezTo>
                  <a:pt x="350" y="14266"/>
                  <a:pt x="338" y="14283"/>
                  <a:pt x="338" y="14300"/>
                </a:cubicBezTo>
                <a:cubicBezTo>
                  <a:pt x="327" y="14400"/>
                  <a:pt x="303" y="14500"/>
                  <a:pt x="292" y="14617"/>
                </a:cubicBezTo>
                <a:cubicBezTo>
                  <a:pt x="292" y="14634"/>
                  <a:pt x="292" y="14651"/>
                  <a:pt x="292" y="14651"/>
                </a:cubicBezTo>
                <a:cubicBezTo>
                  <a:pt x="280" y="14684"/>
                  <a:pt x="280" y="14734"/>
                  <a:pt x="268" y="14784"/>
                </a:cubicBezTo>
                <a:cubicBezTo>
                  <a:pt x="257" y="14868"/>
                  <a:pt x="245" y="14951"/>
                  <a:pt x="233" y="15018"/>
                </a:cubicBezTo>
                <a:cubicBezTo>
                  <a:pt x="222" y="15068"/>
                  <a:pt x="222" y="15118"/>
                  <a:pt x="210" y="15152"/>
                </a:cubicBezTo>
                <a:cubicBezTo>
                  <a:pt x="210" y="15185"/>
                  <a:pt x="198" y="15202"/>
                  <a:pt x="198" y="15235"/>
                </a:cubicBezTo>
                <a:cubicBezTo>
                  <a:pt x="187" y="15285"/>
                  <a:pt x="187" y="15352"/>
                  <a:pt x="175" y="15402"/>
                </a:cubicBezTo>
                <a:cubicBezTo>
                  <a:pt x="175" y="15436"/>
                  <a:pt x="163" y="15486"/>
                  <a:pt x="163" y="15519"/>
                </a:cubicBezTo>
                <a:cubicBezTo>
                  <a:pt x="152" y="15636"/>
                  <a:pt x="140" y="15736"/>
                  <a:pt x="128" y="15853"/>
                </a:cubicBezTo>
                <a:cubicBezTo>
                  <a:pt x="128" y="15853"/>
                  <a:pt x="128" y="15870"/>
                  <a:pt x="128" y="15870"/>
                </a:cubicBezTo>
                <a:cubicBezTo>
                  <a:pt x="117" y="15970"/>
                  <a:pt x="105" y="16054"/>
                  <a:pt x="105" y="16154"/>
                </a:cubicBezTo>
                <a:cubicBezTo>
                  <a:pt x="105" y="16204"/>
                  <a:pt x="93" y="16238"/>
                  <a:pt x="93" y="16288"/>
                </a:cubicBezTo>
                <a:cubicBezTo>
                  <a:pt x="82" y="16388"/>
                  <a:pt x="82" y="16488"/>
                  <a:pt x="70" y="16572"/>
                </a:cubicBezTo>
                <a:cubicBezTo>
                  <a:pt x="70" y="16605"/>
                  <a:pt x="58" y="16639"/>
                  <a:pt x="58" y="16689"/>
                </a:cubicBezTo>
                <a:cubicBezTo>
                  <a:pt x="58" y="16689"/>
                  <a:pt x="58" y="16689"/>
                  <a:pt x="58" y="16705"/>
                </a:cubicBezTo>
                <a:cubicBezTo>
                  <a:pt x="47" y="16806"/>
                  <a:pt x="47" y="16906"/>
                  <a:pt x="35" y="17006"/>
                </a:cubicBezTo>
                <a:cubicBezTo>
                  <a:pt x="35" y="17039"/>
                  <a:pt x="35" y="17090"/>
                  <a:pt x="23" y="17123"/>
                </a:cubicBezTo>
                <a:cubicBezTo>
                  <a:pt x="23" y="17223"/>
                  <a:pt x="12" y="17323"/>
                  <a:pt x="12" y="17424"/>
                </a:cubicBezTo>
                <a:cubicBezTo>
                  <a:pt x="12" y="17457"/>
                  <a:pt x="12" y="17490"/>
                  <a:pt x="12" y="17524"/>
                </a:cubicBezTo>
                <a:cubicBezTo>
                  <a:pt x="12" y="17524"/>
                  <a:pt x="12" y="17524"/>
                  <a:pt x="12" y="17524"/>
                </a:cubicBezTo>
                <a:cubicBezTo>
                  <a:pt x="12" y="17624"/>
                  <a:pt x="0" y="17724"/>
                  <a:pt x="0" y="17825"/>
                </a:cubicBezTo>
                <a:cubicBezTo>
                  <a:pt x="0" y="17858"/>
                  <a:pt x="0" y="17891"/>
                  <a:pt x="0" y="17942"/>
                </a:cubicBezTo>
                <a:cubicBezTo>
                  <a:pt x="0" y="18042"/>
                  <a:pt x="0" y="18142"/>
                  <a:pt x="0" y="18242"/>
                </a:cubicBezTo>
                <a:cubicBezTo>
                  <a:pt x="0" y="18276"/>
                  <a:pt x="0" y="18309"/>
                  <a:pt x="0" y="18342"/>
                </a:cubicBezTo>
                <a:cubicBezTo>
                  <a:pt x="0" y="18342"/>
                  <a:pt x="0" y="18342"/>
                  <a:pt x="0" y="18342"/>
                </a:cubicBezTo>
                <a:cubicBezTo>
                  <a:pt x="0" y="18443"/>
                  <a:pt x="0" y="18543"/>
                  <a:pt x="0" y="18643"/>
                </a:cubicBezTo>
                <a:cubicBezTo>
                  <a:pt x="0" y="18677"/>
                  <a:pt x="0" y="18710"/>
                  <a:pt x="0" y="18743"/>
                </a:cubicBezTo>
                <a:cubicBezTo>
                  <a:pt x="0" y="18877"/>
                  <a:pt x="0" y="19011"/>
                  <a:pt x="12" y="19144"/>
                </a:cubicBezTo>
                <a:lnTo>
                  <a:pt x="2857" y="21600"/>
                </a:lnTo>
                <a:lnTo>
                  <a:pt x="5038" y="20748"/>
                </a:lnTo>
                <a:cubicBezTo>
                  <a:pt x="5003" y="19011"/>
                  <a:pt x="5202" y="17273"/>
                  <a:pt x="5575" y="15603"/>
                </a:cubicBezTo>
                <a:cubicBezTo>
                  <a:pt x="5960" y="13932"/>
                  <a:pt x="6520" y="12345"/>
                  <a:pt x="7219" y="10942"/>
                </a:cubicBezTo>
                <a:cubicBezTo>
                  <a:pt x="7919" y="9539"/>
                  <a:pt x="8759" y="8319"/>
                  <a:pt x="9680" y="7367"/>
                </a:cubicBezTo>
                <a:cubicBezTo>
                  <a:pt x="10602" y="6415"/>
                  <a:pt x="11605" y="5747"/>
                  <a:pt x="12643" y="5396"/>
                </a:cubicBezTo>
                <a:cubicBezTo>
                  <a:pt x="13249" y="5195"/>
                  <a:pt x="13832" y="5129"/>
                  <a:pt x="14381" y="5179"/>
                </a:cubicBezTo>
                <a:cubicBezTo>
                  <a:pt x="14404" y="5212"/>
                  <a:pt x="14427" y="5229"/>
                  <a:pt x="14451" y="5262"/>
                </a:cubicBezTo>
                <a:cubicBezTo>
                  <a:pt x="14905" y="5830"/>
                  <a:pt x="15290" y="6515"/>
                  <a:pt x="15617" y="7300"/>
                </a:cubicBezTo>
                <a:cubicBezTo>
                  <a:pt x="15932" y="8085"/>
                  <a:pt x="16177" y="8954"/>
                  <a:pt x="16352" y="9906"/>
                </a:cubicBezTo>
                <a:cubicBezTo>
                  <a:pt x="16515" y="10858"/>
                  <a:pt x="16608" y="11877"/>
                  <a:pt x="16597" y="12980"/>
                </a:cubicBezTo>
                <a:lnTo>
                  <a:pt x="19734" y="15018"/>
                </a:lnTo>
                <a:lnTo>
                  <a:pt x="21553" y="14316"/>
                </a:lnTo>
                <a:cubicBezTo>
                  <a:pt x="21600" y="12295"/>
                  <a:pt x="21402" y="10424"/>
                  <a:pt x="20994" y="8787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33361D29-5AF0-5248-B8A7-F877AF96D24A}"/>
              </a:ext>
            </a:extLst>
          </p:cNvPr>
          <p:cNvSpPr/>
          <p:nvPr/>
        </p:nvSpPr>
        <p:spPr>
          <a:xfrm>
            <a:off x="7272756" y="4504951"/>
            <a:ext cx="1527626" cy="11366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7" h="21445" extrusionOk="0">
                <a:moveTo>
                  <a:pt x="11276" y="276"/>
                </a:moveTo>
                <a:cubicBezTo>
                  <a:pt x="12792" y="-155"/>
                  <a:pt x="14214" y="-65"/>
                  <a:pt x="15489" y="438"/>
                </a:cubicBezTo>
                <a:cubicBezTo>
                  <a:pt x="16737" y="941"/>
                  <a:pt x="17850" y="1840"/>
                  <a:pt x="18762" y="3080"/>
                </a:cubicBezTo>
                <a:cubicBezTo>
                  <a:pt x="19661" y="4302"/>
                  <a:pt x="20372" y="5829"/>
                  <a:pt x="20842" y="7626"/>
                </a:cubicBezTo>
                <a:cubicBezTo>
                  <a:pt x="21312" y="9387"/>
                  <a:pt x="21553" y="11400"/>
                  <a:pt x="21513" y="13592"/>
                </a:cubicBezTo>
                <a:lnTo>
                  <a:pt x="19420" y="14347"/>
                </a:lnTo>
                <a:cubicBezTo>
                  <a:pt x="19447" y="12604"/>
                  <a:pt x="19245" y="11022"/>
                  <a:pt x="18856" y="9639"/>
                </a:cubicBezTo>
                <a:cubicBezTo>
                  <a:pt x="18467" y="8237"/>
                  <a:pt x="17904" y="7033"/>
                  <a:pt x="17179" y="6081"/>
                </a:cubicBezTo>
                <a:cubicBezTo>
                  <a:pt x="16455" y="5128"/>
                  <a:pt x="15569" y="4427"/>
                  <a:pt x="14577" y="4068"/>
                </a:cubicBezTo>
                <a:cubicBezTo>
                  <a:pt x="13570" y="3691"/>
                  <a:pt x="12457" y="3655"/>
                  <a:pt x="11263" y="4014"/>
                </a:cubicBezTo>
                <a:cubicBezTo>
                  <a:pt x="10055" y="4373"/>
                  <a:pt x="8902" y="5110"/>
                  <a:pt x="7855" y="6135"/>
                </a:cubicBezTo>
                <a:cubicBezTo>
                  <a:pt x="6795" y="7159"/>
                  <a:pt x="5829" y="8471"/>
                  <a:pt x="5024" y="9980"/>
                </a:cubicBezTo>
                <a:cubicBezTo>
                  <a:pt x="4219" y="11490"/>
                  <a:pt x="3575" y="13197"/>
                  <a:pt x="3133" y="14994"/>
                </a:cubicBezTo>
                <a:cubicBezTo>
                  <a:pt x="2703" y="16791"/>
                  <a:pt x="2475" y="18660"/>
                  <a:pt x="2515" y="20529"/>
                </a:cubicBezTo>
                <a:lnTo>
                  <a:pt x="7" y="21445"/>
                </a:lnTo>
                <a:cubicBezTo>
                  <a:pt x="-47" y="19055"/>
                  <a:pt x="235" y="16629"/>
                  <a:pt x="785" y="14329"/>
                </a:cubicBezTo>
                <a:cubicBezTo>
                  <a:pt x="1348" y="12011"/>
                  <a:pt x="2180" y="9818"/>
                  <a:pt x="3227" y="7878"/>
                </a:cubicBezTo>
                <a:cubicBezTo>
                  <a:pt x="4273" y="5937"/>
                  <a:pt x="5507" y="4266"/>
                  <a:pt x="6876" y="2954"/>
                </a:cubicBezTo>
                <a:cubicBezTo>
                  <a:pt x="8258" y="1642"/>
                  <a:pt x="9733" y="726"/>
                  <a:pt x="11276" y="27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083C663-AB5C-4B43-B22B-5B5FA62BB8E3}"/>
              </a:ext>
            </a:extLst>
          </p:cNvPr>
          <p:cNvGrpSpPr/>
          <p:nvPr/>
        </p:nvGrpSpPr>
        <p:grpSpPr>
          <a:xfrm>
            <a:off x="343619" y="1468797"/>
            <a:ext cx="2628138" cy="693920"/>
            <a:chOff x="661232" y="1063694"/>
            <a:chExt cx="3504184" cy="925227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F3D472A4-6CA4-4309-A758-0270098ABF41}"/>
                </a:ext>
              </a:extLst>
            </p:cNvPr>
            <p:cNvGrpSpPr/>
            <p:nvPr/>
          </p:nvGrpSpPr>
          <p:grpSpPr>
            <a:xfrm>
              <a:off x="880416" y="1063694"/>
              <a:ext cx="3285000" cy="925227"/>
              <a:chOff x="880416" y="1040498"/>
              <a:chExt cx="3285000" cy="925227"/>
            </a:xfrm>
          </p:grpSpPr>
          <p:sp>
            <p:nvSpPr>
              <p:cNvPr id="32" name="TextBox 14">
                <a:extLst>
                  <a:ext uri="{FF2B5EF4-FFF2-40B4-BE49-F238E27FC236}">
                    <a16:creationId xmlns:a16="http://schemas.microsoft.com/office/drawing/2014/main" id="{BD197834-7117-CC40-A67A-1BB96F82C78F}"/>
                  </a:ext>
                </a:extLst>
              </p:cNvPr>
              <p:cNvSpPr txBox="1"/>
              <p:nvPr/>
            </p:nvSpPr>
            <p:spPr>
              <a:xfrm>
                <a:off x="880416" y="1040498"/>
                <a:ext cx="3285000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33" name="TextBox 15">
                <a:extLst>
                  <a:ext uri="{FF2B5EF4-FFF2-40B4-BE49-F238E27FC236}">
                    <a16:creationId xmlns:a16="http://schemas.microsoft.com/office/drawing/2014/main" id="{4B517F7D-6025-B84B-A89E-1C121CBE3009}"/>
                  </a:ext>
                </a:extLst>
              </p:cNvPr>
              <p:cNvSpPr txBox="1"/>
              <p:nvPr/>
            </p:nvSpPr>
            <p:spPr>
              <a:xfrm>
                <a:off x="880416" y="1473282"/>
                <a:ext cx="3285000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5CA9DA4-2ECA-9B41-99C3-08C0DBED4FCE}"/>
                </a:ext>
              </a:extLst>
            </p:cNvPr>
            <p:cNvSpPr/>
            <p:nvPr/>
          </p:nvSpPr>
          <p:spPr>
            <a:xfrm>
              <a:off x="661232" y="1139549"/>
              <a:ext cx="72007" cy="77351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9DF8A3A-1DAD-4C81-9C01-229A90279967}"/>
              </a:ext>
            </a:extLst>
          </p:cNvPr>
          <p:cNvGrpSpPr/>
          <p:nvPr/>
        </p:nvGrpSpPr>
        <p:grpSpPr>
          <a:xfrm>
            <a:off x="343619" y="2343719"/>
            <a:ext cx="2628138" cy="693920"/>
            <a:chOff x="661232" y="1999609"/>
            <a:chExt cx="3504184" cy="925227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C1EBBA60-E0ED-4ABA-92BD-D3F71ABF842A}"/>
                </a:ext>
              </a:extLst>
            </p:cNvPr>
            <p:cNvGrpSpPr/>
            <p:nvPr/>
          </p:nvGrpSpPr>
          <p:grpSpPr>
            <a:xfrm>
              <a:off x="880416" y="1999609"/>
              <a:ext cx="3285000" cy="925227"/>
              <a:chOff x="880416" y="1984481"/>
              <a:chExt cx="3285000" cy="925227"/>
            </a:xfrm>
          </p:grpSpPr>
          <p:sp>
            <p:nvSpPr>
              <p:cNvPr id="30" name="TextBox 17">
                <a:extLst>
                  <a:ext uri="{FF2B5EF4-FFF2-40B4-BE49-F238E27FC236}">
                    <a16:creationId xmlns:a16="http://schemas.microsoft.com/office/drawing/2014/main" id="{9BFC3672-585E-A242-8B8F-06603C1D4B53}"/>
                  </a:ext>
                </a:extLst>
              </p:cNvPr>
              <p:cNvSpPr txBox="1"/>
              <p:nvPr/>
            </p:nvSpPr>
            <p:spPr>
              <a:xfrm>
                <a:off x="880416" y="1984481"/>
                <a:ext cx="3285000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31" name="TextBox 18">
                <a:extLst>
                  <a:ext uri="{FF2B5EF4-FFF2-40B4-BE49-F238E27FC236}">
                    <a16:creationId xmlns:a16="http://schemas.microsoft.com/office/drawing/2014/main" id="{76AE4FE9-D38B-7B42-85C3-0727001C6BEA}"/>
                  </a:ext>
                </a:extLst>
              </p:cNvPr>
              <p:cNvSpPr txBox="1"/>
              <p:nvPr/>
            </p:nvSpPr>
            <p:spPr>
              <a:xfrm>
                <a:off x="880416" y="2417265"/>
                <a:ext cx="3285000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19238D4-76E4-8D47-BCD7-0039F6BD98C4}"/>
                </a:ext>
              </a:extLst>
            </p:cNvPr>
            <p:cNvSpPr/>
            <p:nvPr/>
          </p:nvSpPr>
          <p:spPr>
            <a:xfrm>
              <a:off x="661232" y="2075464"/>
              <a:ext cx="72007" cy="77351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BE3315A-76E1-4FF0-B30E-F7CDA4E9B578}"/>
              </a:ext>
            </a:extLst>
          </p:cNvPr>
          <p:cNvGrpSpPr/>
          <p:nvPr/>
        </p:nvGrpSpPr>
        <p:grpSpPr>
          <a:xfrm>
            <a:off x="343619" y="3218641"/>
            <a:ext cx="2628138" cy="693920"/>
            <a:chOff x="661232" y="2935525"/>
            <a:chExt cx="3504184" cy="925227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D415B144-F359-4315-A443-C238A9570A14}"/>
                </a:ext>
              </a:extLst>
            </p:cNvPr>
            <p:cNvGrpSpPr/>
            <p:nvPr/>
          </p:nvGrpSpPr>
          <p:grpSpPr>
            <a:xfrm>
              <a:off x="880416" y="2935525"/>
              <a:ext cx="3285000" cy="925227"/>
              <a:chOff x="880416" y="2928465"/>
              <a:chExt cx="3285000" cy="925227"/>
            </a:xfrm>
          </p:grpSpPr>
          <p:sp>
            <p:nvSpPr>
              <p:cNvPr id="28" name="TextBox 20">
                <a:extLst>
                  <a:ext uri="{FF2B5EF4-FFF2-40B4-BE49-F238E27FC236}">
                    <a16:creationId xmlns:a16="http://schemas.microsoft.com/office/drawing/2014/main" id="{0D72DBE4-DAEC-7143-89DC-4617924CADD1}"/>
                  </a:ext>
                </a:extLst>
              </p:cNvPr>
              <p:cNvSpPr txBox="1"/>
              <p:nvPr/>
            </p:nvSpPr>
            <p:spPr>
              <a:xfrm>
                <a:off x="880416" y="2928465"/>
                <a:ext cx="3285000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29" name="TextBox 21">
                <a:extLst>
                  <a:ext uri="{FF2B5EF4-FFF2-40B4-BE49-F238E27FC236}">
                    <a16:creationId xmlns:a16="http://schemas.microsoft.com/office/drawing/2014/main" id="{79079709-C555-0C4D-B2FA-09BD501235C1}"/>
                  </a:ext>
                </a:extLst>
              </p:cNvPr>
              <p:cNvSpPr txBox="1"/>
              <p:nvPr/>
            </p:nvSpPr>
            <p:spPr>
              <a:xfrm>
                <a:off x="880416" y="3361249"/>
                <a:ext cx="3285000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2E6B2F5-09F0-0B4C-BE24-6E9924FC9984}"/>
                </a:ext>
              </a:extLst>
            </p:cNvPr>
            <p:cNvSpPr/>
            <p:nvPr/>
          </p:nvSpPr>
          <p:spPr>
            <a:xfrm>
              <a:off x="661232" y="3011380"/>
              <a:ext cx="72007" cy="77351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88A1FB1-0AF9-4F22-80FD-C7D12E1FE9D0}"/>
              </a:ext>
            </a:extLst>
          </p:cNvPr>
          <p:cNvGrpSpPr/>
          <p:nvPr/>
        </p:nvGrpSpPr>
        <p:grpSpPr>
          <a:xfrm>
            <a:off x="343619" y="4093563"/>
            <a:ext cx="2628138" cy="693920"/>
            <a:chOff x="661232" y="3872449"/>
            <a:chExt cx="3504184" cy="925227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EB5F5DA3-E4B7-441A-A251-1D66521A7F62}"/>
                </a:ext>
              </a:extLst>
            </p:cNvPr>
            <p:cNvGrpSpPr/>
            <p:nvPr/>
          </p:nvGrpSpPr>
          <p:grpSpPr>
            <a:xfrm>
              <a:off x="880416" y="3872449"/>
              <a:ext cx="3285000" cy="925227"/>
              <a:chOff x="880416" y="3872449"/>
              <a:chExt cx="3285000" cy="925227"/>
            </a:xfrm>
          </p:grpSpPr>
          <p:sp>
            <p:nvSpPr>
              <p:cNvPr id="26" name="TextBox 23">
                <a:extLst>
                  <a:ext uri="{FF2B5EF4-FFF2-40B4-BE49-F238E27FC236}">
                    <a16:creationId xmlns:a16="http://schemas.microsoft.com/office/drawing/2014/main" id="{95146382-D9A9-C14A-93DA-5BB58FB221FC}"/>
                  </a:ext>
                </a:extLst>
              </p:cNvPr>
              <p:cNvSpPr txBox="1"/>
              <p:nvPr/>
            </p:nvSpPr>
            <p:spPr>
              <a:xfrm>
                <a:off x="880416" y="3872449"/>
                <a:ext cx="3285000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27" name="TextBox 24">
                <a:extLst>
                  <a:ext uri="{FF2B5EF4-FFF2-40B4-BE49-F238E27FC236}">
                    <a16:creationId xmlns:a16="http://schemas.microsoft.com/office/drawing/2014/main" id="{1E3F9BE0-7852-B140-A66F-6E6E3DFF32AF}"/>
                  </a:ext>
                </a:extLst>
              </p:cNvPr>
              <p:cNvSpPr txBox="1"/>
              <p:nvPr/>
            </p:nvSpPr>
            <p:spPr>
              <a:xfrm>
                <a:off x="880416" y="4305233"/>
                <a:ext cx="3285000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B0D7A49-41D6-2041-BAA5-49A8F8AC3C7C}"/>
                </a:ext>
              </a:extLst>
            </p:cNvPr>
            <p:cNvSpPr/>
            <p:nvPr/>
          </p:nvSpPr>
          <p:spPr>
            <a:xfrm>
              <a:off x="661232" y="3948304"/>
              <a:ext cx="72007" cy="77351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B570A5A-2F57-4A95-B079-B0D4CC6A677A}"/>
              </a:ext>
            </a:extLst>
          </p:cNvPr>
          <p:cNvGrpSpPr/>
          <p:nvPr/>
        </p:nvGrpSpPr>
        <p:grpSpPr>
          <a:xfrm>
            <a:off x="343619" y="4968486"/>
            <a:ext cx="2628138" cy="693920"/>
            <a:chOff x="661232" y="4816432"/>
            <a:chExt cx="3504184" cy="925227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8FDEE284-14AF-49B3-83C8-9BB2E94C8F59}"/>
                </a:ext>
              </a:extLst>
            </p:cNvPr>
            <p:cNvGrpSpPr/>
            <p:nvPr/>
          </p:nvGrpSpPr>
          <p:grpSpPr>
            <a:xfrm>
              <a:off x="880416" y="4816432"/>
              <a:ext cx="3285000" cy="925227"/>
              <a:chOff x="880416" y="4816432"/>
              <a:chExt cx="3285000" cy="925227"/>
            </a:xfrm>
          </p:grpSpPr>
          <p:sp>
            <p:nvSpPr>
              <p:cNvPr id="24" name="TextBox 26">
                <a:extLst>
                  <a:ext uri="{FF2B5EF4-FFF2-40B4-BE49-F238E27FC236}">
                    <a16:creationId xmlns:a16="http://schemas.microsoft.com/office/drawing/2014/main" id="{9B6E94B8-EBA9-3248-B471-1D97A988E531}"/>
                  </a:ext>
                </a:extLst>
              </p:cNvPr>
              <p:cNvSpPr txBox="1"/>
              <p:nvPr/>
            </p:nvSpPr>
            <p:spPr>
              <a:xfrm>
                <a:off x="880416" y="4816432"/>
                <a:ext cx="3285000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25" name="TextBox 27">
                <a:extLst>
                  <a:ext uri="{FF2B5EF4-FFF2-40B4-BE49-F238E27FC236}">
                    <a16:creationId xmlns:a16="http://schemas.microsoft.com/office/drawing/2014/main" id="{CC07973F-C1D4-AF46-B5D3-3600873ED4E3}"/>
                  </a:ext>
                </a:extLst>
              </p:cNvPr>
              <p:cNvSpPr txBox="1"/>
              <p:nvPr/>
            </p:nvSpPr>
            <p:spPr>
              <a:xfrm>
                <a:off x="880416" y="5249216"/>
                <a:ext cx="3285000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D9E21B-4A86-A849-BC4D-9E96610E1027}"/>
                </a:ext>
              </a:extLst>
            </p:cNvPr>
            <p:cNvSpPr/>
            <p:nvPr/>
          </p:nvSpPr>
          <p:spPr>
            <a:xfrm>
              <a:off x="661232" y="4892287"/>
              <a:ext cx="72007" cy="77351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</p:grpSp>
      <p:pic>
        <p:nvPicPr>
          <p:cNvPr id="14" name="Graphic 33" descr="Planet">
            <a:extLst>
              <a:ext uri="{FF2B5EF4-FFF2-40B4-BE49-F238E27FC236}">
                <a16:creationId xmlns:a16="http://schemas.microsoft.com/office/drawing/2014/main" id="{4A2C665E-D6AF-654F-B5DC-3FE7C4E793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75547" y="3965379"/>
            <a:ext cx="411480" cy="411480"/>
          </a:xfrm>
          <a:prstGeom prst="rect">
            <a:avLst/>
          </a:prstGeom>
        </p:spPr>
      </p:pic>
      <p:pic>
        <p:nvPicPr>
          <p:cNvPr id="15" name="Graphic 34" descr="Microscope">
            <a:extLst>
              <a:ext uri="{FF2B5EF4-FFF2-40B4-BE49-F238E27FC236}">
                <a16:creationId xmlns:a16="http://schemas.microsoft.com/office/drawing/2014/main" id="{C4C579FD-8E95-D542-A5B5-ADAFB0FA40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08078" y="4485999"/>
            <a:ext cx="342900" cy="342900"/>
          </a:xfrm>
          <a:prstGeom prst="rect">
            <a:avLst/>
          </a:prstGeom>
        </p:spPr>
      </p:pic>
      <p:pic>
        <p:nvPicPr>
          <p:cNvPr id="16" name="Graphic 35" descr="Pencil">
            <a:extLst>
              <a:ext uri="{FF2B5EF4-FFF2-40B4-BE49-F238E27FC236}">
                <a16:creationId xmlns:a16="http://schemas.microsoft.com/office/drawing/2014/main" id="{489C082D-7436-6D4F-BC73-20F82A25B96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64811" y="5277756"/>
            <a:ext cx="205740" cy="205740"/>
          </a:xfrm>
          <a:prstGeom prst="rect">
            <a:avLst/>
          </a:prstGeom>
        </p:spPr>
      </p:pic>
      <p:pic>
        <p:nvPicPr>
          <p:cNvPr id="17" name="Graphic 36" descr="Books">
            <a:extLst>
              <a:ext uri="{FF2B5EF4-FFF2-40B4-BE49-F238E27FC236}">
                <a16:creationId xmlns:a16="http://schemas.microsoft.com/office/drawing/2014/main" id="{7375A528-960F-2043-81BA-3F13E86487D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60900" y="4968486"/>
            <a:ext cx="274320" cy="274320"/>
          </a:xfrm>
          <a:prstGeom prst="rect">
            <a:avLst/>
          </a:prstGeom>
        </p:spPr>
      </p:pic>
      <p:pic>
        <p:nvPicPr>
          <p:cNvPr id="18" name="Graphic 37" descr="Mathematics">
            <a:extLst>
              <a:ext uri="{FF2B5EF4-FFF2-40B4-BE49-F238E27FC236}">
                <a16:creationId xmlns:a16="http://schemas.microsoft.com/office/drawing/2014/main" id="{EADCF2F4-C4A1-6F46-9837-7A6A607778D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55387" y="3327791"/>
            <a:ext cx="445770" cy="445770"/>
          </a:xfrm>
          <a:prstGeom prst="rect">
            <a:avLst/>
          </a:prstGeom>
        </p:spPr>
      </p:pic>
      <p:sp>
        <p:nvSpPr>
          <p:cNvPr id="19" name="TextBox 38">
            <a:extLst>
              <a:ext uri="{FF2B5EF4-FFF2-40B4-BE49-F238E27FC236}">
                <a16:creationId xmlns:a16="http://schemas.microsoft.com/office/drawing/2014/main" id="{ACF13D37-0EF3-BA4B-BB3D-B7BC444BB7A4}"/>
              </a:ext>
            </a:extLst>
          </p:cNvPr>
          <p:cNvSpPr txBox="1"/>
          <p:nvPr/>
        </p:nvSpPr>
        <p:spPr>
          <a:xfrm>
            <a:off x="3819788" y="361714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20" name="TextBox 39">
            <a:extLst>
              <a:ext uri="{FF2B5EF4-FFF2-40B4-BE49-F238E27FC236}">
                <a16:creationId xmlns:a16="http://schemas.microsoft.com/office/drawing/2014/main" id="{82685FEB-2127-B643-9966-EB69910F57BC}"/>
              </a:ext>
            </a:extLst>
          </p:cNvPr>
          <p:cNvSpPr txBox="1"/>
          <p:nvPr/>
        </p:nvSpPr>
        <p:spPr>
          <a:xfrm>
            <a:off x="4789874" y="4180795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21" name="TextBox 40">
            <a:extLst>
              <a:ext uri="{FF2B5EF4-FFF2-40B4-BE49-F238E27FC236}">
                <a16:creationId xmlns:a16="http://schemas.microsoft.com/office/drawing/2014/main" id="{A9E184CB-F788-3844-A013-D05C013EC9B0}"/>
              </a:ext>
            </a:extLst>
          </p:cNvPr>
          <p:cNvSpPr txBox="1"/>
          <p:nvPr/>
        </p:nvSpPr>
        <p:spPr>
          <a:xfrm>
            <a:off x="5668042" y="4700635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22" name="TextBox 41">
            <a:extLst>
              <a:ext uri="{FF2B5EF4-FFF2-40B4-BE49-F238E27FC236}">
                <a16:creationId xmlns:a16="http://schemas.microsoft.com/office/drawing/2014/main" id="{DB2CC125-43FD-A74D-AFDC-A990C3868E19}"/>
              </a:ext>
            </a:extLst>
          </p:cNvPr>
          <p:cNvSpPr txBox="1"/>
          <p:nvPr/>
        </p:nvSpPr>
        <p:spPr>
          <a:xfrm>
            <a:off x="6471167" y="5079842"/>
            <a:ext cx="34176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23" name="TextBox 42">
            <a:extLst>
              <a:ext uri="{FF2B5EF4-FFF2-40B4-BE49-F238E27FC236}">
                <a16:creationId xmlns:a16="http://schemas.microsoft.com/office/drawing/2014/main" id="{8F541721-6599-4E44-A758-3F8744E73338}"/>
              </a:ext>
            </a:extLst>
          </p:cNvPr>
          <p:cNvSpPr txBox="1"/>
          <p:nvPr/>
        </p:nvSpPr>
        <p:spPr>
          <a:xfrm>
            <a:off x="7221467" y="5404583"/>
            <a:ext cx="30008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chemeClr val="bg1"/>
                </a:solidFill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Decreasing Arches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6C0EC232-AA32-194C-AEDB-0524ACCF9172}"/>
              </a:ext>
            </a:extLst>
          </p:cNvPr>
          <p:cNvSpPr/>
          <p:nvPr/>
        </p:nvSpPr>
        <p:spPr>
          <a:xfrm>
            <a:off x="3434831" y="1751004"/>
            <a:ext cx="3203568" cy="2246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6" h="21600" extrusionOk="0">
                <a:moveTo>
                  <a:pt x="20978" y="8772"/>
                </a:moveTo>
                <a:cubicBezTo>
                  <a:pt x="20567" y="7115"/>
                  <a:pt x="19945" y="5686"/>
                  <a:pt x="19162" y="4560"/>
                </a:cubicBezTo>
                <a:cubicBezTo>
                  <a:pt x="18469" y="3562"/>
                  <a:pt x="17648" y="2793"/>
                  <a:pt x="16731" y="2307"/>
                </a:cubicBezTo>
                <a:cubicBezTo>
                  <a:pt x="16737" y="2307"/>
                  <a:pt x="16737" y="2317"/>
                  <a:pt x="16744" y="2317"/>
                </a:cubicBezTo>
                <a:cubicBezTo>
                  <a:pt x="15685" y="1749"/>
                  <a:pt x="14620" y="1181"/>
                  <a:pt x="13562" y="613"/>
                </a:cubicBezTo>
                <a:cubicBezTo>
                  <a:pt x="13485" y="577"/>
                  <a:pt x="13408" y="531"/>
                  <a:pt x="13331" y="494"/>
                </a:cubicBezTo>
                <a:cubicBezTo>
                  <a:pt x="13331" y="494"/>
                  <a:pt x="13324" y="494"/>
                  <a:pt x="13324" y="494"/>
                </a:cubicBezTo>
                <a:cubicBezTo>
                  <a:pt x="13299" y="485"/>
                  <a:pt x="13279" y="476"/>
                  <a:pt x="13254" y="467"/>
                </a:cubicBezTo>
                <a:cubicBezTo>
                  <a:pt x="13202" y="440"/>
                  <a:pt x="13145" y="421"/>
                  <a:pt x="13093" y="394"/>
                </a:cubicBezTo>
                <a:cubicBezTo>
                  <a:pt x="13087" y="394"/>
                  <a:pt x="13087" y="394"/>
                  <a:pt x="13081" y="385"/>
                </a:cubicBezTo>
                <a:cubicBezTo>
                  <a:pt x="13055" y="375"/>
                  <a:pt x="13029" y="366"/>
                  <a:pt x="12997" y="357"/>
                </a:cubicBezTo>
                <a:cubicBezTo>
                  <a:pt x="12946" y="339"/>
                  <a:pt x="12901" y="320"/>
                  <a:pt x="12850" y="302"/>
                </a:cubicBezTo>
                <a:cubicBezTo>
                  <a:pt x="12843" y="302"/>
                  <a:pt x="12837" y="293"/>
                  <a:pt x="12830" y="293"/>
                </a:cubicBezTo>
                <a:cubicBezTo>
                  <a:pt x="12805" y="284"/>
                  <a:pt x="12773" y="275"/>
                  <a:pt x="12747" y="266"/>
                </a:cubicBezTo>
                <a:cubicBezTo>
                  <a:pt x="12709" y="256"/>
                  <a:pt x="12676" y="238"/>
                  <a:pt x="12638" y="229"/>
                </a:cubicBezTo>
                <a:cubicBezTo>
                  <a:pt x="12625" y="229"/>
                  <a:pt x="12619" y="220"/>
                  <a:pt x="12606" y="220"/>
                </a:cubicBezTo>
                <a:cubicBezTo>
                  <a:pt x="12593" y="220"/>
                  <a:pt x="12587" y="211"/>
                  <a:pt x="12580" y="211"/>
                </a:cubicBezTo>
                <a:cubicBezTo>
                  <a:pt x="12522" y="192"/>
                  <a:pt x="12465" y="174"/>
                  <a:pt x="12401" y="165"/>
                </a:cubicBezTo>
                <a:cubicBezTo>
                  <a:pt x="12394" y="165"/>
                  <a:pt x="12388" y="165"/>
                  <a:pt x="12381" y="156"/>
                </a:cubicBezTo>
                <a:cubicBezTo>
                  <a:pt x="12330" y="147"/>
                  <a:pt x="12279" y="128"/>
                  <a:pt x="12234" y="119"/>
                </a:cubicBezTo>
                <a:cubicBezTo>
                  <a:pt x="12215" y="119"/>
                  <a:pt x="12202" y="110"/>
                  <a:pt x="12182" y="110"/>
                </a:cubicBezTo>
                <a:cubicBezTo>
                  <a:pt x="12163" y="110"/>
                  <a:pt x="12138" y="101"/>
                  <a:pt x="12118" y="101"/>
                </a:cubicBezTo>
                <a:cubicBezTo>
                  <a:pt x="12061" y="92"/>
                  <a:pt x="11996" y="82"/>
                  <a:pt x="11939" y="64"/>
                </a:cubicBezTo>
                <a:cubicBezTo>
                  <a:pt x="11926" y="64"/>
                  <a:pt x="11907" y="55"/>
                  <a:pt x="11894" y="55"/>
                </a:cubicBezTo>
                <a:cubicBezTo>
                  <a:pt x="11887" y="55"/>
                  <a:pt x="11881" y="55"/>
                  <a:pt x="11875" y="55"/>
                </a:cubicBezTo>
                <a:cubicBezTo>
                  <a:pt x="11804" y="46"/>
                  <a:pt x="11740" y="37"/>
                  <a:pt x="11669" y="27"/>
                </a:cubicBezTo>
                <a:cubicBezTo>
                  <a:pt x="11663" y="27"/>
                  <a:pt x="11656" y="27"/>
                  <a:pt x="11650" y="27"/>
                </a:cubicBezTo>
                <a:cubicBezTo>
                  <a:pt x="11637" y="27"/>
                  <a:pt x="11624" y="27"/>
                  <a:pt x="11612" y="27"/>
                </a:cubicBezTo>
                <a:cubicBezTo>
                  <a:pt x="11579" y="27"/>
                  <a:pt x="11541" y="18"/>
                  <a:pt x="11509" y="18"/>
                </a:cubicBezTo>
                <a:cubicBezTo>
                  <a:pt x="11483" y="18"/>
                  <a:pt x="11458" y="18"/>
                  <a:pt x="11432" y="9"/>
                </a:cubicBezTo>
                <a:cubicBezTo>
                  <a:pt x="11413" y="9"/>
                  <a:pt x="11387" y="9"/>
                  <a:pt x="11368" y="9"/>
                </a:cubicBezTo>
                <a:cubicBezTo>
                  <a:pt x="11291" y="9"/>
                  <a:pt x="11214" y="0"/>
                  <a:pt x="11143" y="0"/>
                </a:cubicBezTo>
                <a:cubicBezTo>
                  <a:pt x="11143" y="0"/>
                  <a:pt x="11143" y="0"/>
                  <a:pt x="11143" y="0"/>
                </a:cubicBezTo>
                <a:cubicBezTo>
                  <a:pt x="11137" y="0"/>
                  <a:pt x="11130" y="0"/>
                  <a:pt x="11124" y="0"/>
                </a:cubicBezTo>
                <a:cubicBezTo>
                  <a:pt x="11053" y="0"/>
                  <a:pt x="10976" y="0"/>
                  <a:pt x="10906" y="0"/>
                </a:cubicBezTo>
                <a:cubicBezTo>
                  <a:pt x="10880" y="0"/>
                  <a:pt x="10861" y="0"/>
                  <a:pt x="10835" y="0"/>
                </a:cubicBezTo>
                <a:cubicBezTo>
                  <a:pt x="10810" y="0"/>
                  <a:pt x="10778" y="0"/>
                  <a:pt x="10752" y="0"/>
                </a:cubicBezTo>
                <a:cubicBezTo>
                  <a:pt x="10720" y="0"/>
                  <a:pt x="10688" y="9"/>
                  <a:pt x="10662" y="9"/>
                </a:cubicBezTo>
                <a:cubicBezTo>
                  <a:pt x="10649" y="9"/>
                  <a:pt x="10630" y="9"/>
                  <a:pt x="10617" y="9"/>
                </a:cubicBezTo>
                <a:cubicBezTo>
                  <a:pt x="10611" y="9"/>
                  <a:pt x="10598" y="9"/>
                  <a:pt x="10592" y="9"/>
                </a:cubicBezTo>
                <a:cubicBezTo>
                  <a:pt x="10515" y="18"/>
                  <a:pt x="10431" y="27"/>
                  <a:pt x="10354" y="37"/>
                </a:cubicBezTo>
                <a:cubicBezTo>
                  <a:pt x="10354" y="37"/>
                  <a:pt x="10354" y="37"/>
                  <a:pt x="10354" y="37"/>
                </a:cubicBezTo>
                <a:cubicBezTo>
                  <a:pt x="10348" y="37"/>
                  <a:pt x="10348" y="37"/>
                  <a:pt x="10341" y="37"/>
                </a:cubicBezTo>
                <a:cubicBezTo>
                  <a:pt x="10264" y="46"/>
                  <a:pt x="10187" y="64"/>
                  <a:pt x="10104" y="73"/>
                </a:cubicBezTo>
                <a:cubicBezTo>
                  <a:pt x="10078" y="73"/>
                  <a:pt x="10053" y="82"/>
                  <a:pt x="10033" y="92"/>
                </a:cubicBezTo>
                <a:cubicBezTo>
                  <a:pt x="10001" y="101"/>
                  <a:pt x="9976" y="101"/>
                  <a:pt x="9944" y="110"/>
                </a:cubicBezTo>
                <a:cubicBezTo>
                  <a:pt x="9911" y="119"/>
                  <a:pt x="9879" y="128"/>
                  <a:pt x="9854" y="128"/>
                </a:cubicBezTo>
                <a:cubicBezTo>
                  <a:pt x="9828" y="137"/>
                  <a:pt x="9802" y="137"/>
                  <a:pt x="9777" y="146"/>
                </a:cubicBezTo>
                <a:cubicBezTo>
                  <a:pt x="9693" y="165"/>
                  <a:pt x="9610" y="192"/>
                  <a:pt x="9527" y="211"/>
                </a:cubicBezTo>
                <a:cubicBezTo>
                  <a:pt x="9437" y="238"/>
                  <a:pt x="9353" y="266"/>
                  <a:pt x="9264" y="293"/>
                </a:cubicBezTo>
                <a:cubicBezTo>
                  <a:pt x="9238" y="302"/>
                  <a:pt x="9206" y="311"/>
                  <a:pt x="9180" y="320"/>
                </a:cubicBezTo>
                <a:cubicBezTo>
                  <a:pt x="9122" y="339"/>
                  <a:pt x="9065" y="357"/>
                  <a:pt x="9007" y="385"/>
                </a:cubicBezTo>
                <a:cubicBezTo>
                  <a:pt x="8975" y="394"/>
                  <a:pt x="8943" y="412"/>
                  <a:pt x="8911" y="421"/>
                </a:cubicBezTo>
                <a:cubicBezTo>
                  <a:pt x="8859" y="439"/>
                  <a:pt x="8802" y="467"/>
                  <a:pt x="8750" y="485"/>
                </a:cubicBezTo>
                <a:cubicBezTo>
                  <a:pt x="8718" y="504"/>
                  <a:pt x="8680" y="513"/>
                  <a:pt x="8648" y="531"/>
                </a:cubicBezTo>
                <a:cubicBezTo>
                  <a:pt x="8596" y="549"/>
                  <a:pt x="8545" y="577"/>
                  <a:pt x="8494" y="604"/>
                </a:cubicBezTo>
                <a:cubicBezTo>
                  <a:pt x="8481" y="613"/>
                  <a:pt x="8462" y="613"/>
                  <a:pt x="8449" y="623"/>
                </a:cubicBezTo>
                <a:cubicBezTo>
                  <a:pt x="8430" y="632"/>
                  <a:pt x="8410" y="641"/>
                  <a:pt x="8391" y="650"/>
                </a:cubicBezTo>
                <a:cubicBezTo>
                  <a:pt x="8340" y="678"/>
                  <a:pt x="8288" y="705"/>
                  <a:pt x="8237" y="723"/>
                </a:cubicBezTo>
                <a:cubicBezTo>
                  <a:pt x="8205" y="742"/>
                  <a:pt x="8173" y="760"/>
                  <a:pt x="8134" y="778"/>
                </a:cubicBezTo>
                <a:cubicBezTo>
                  <a:pt x="8083" y="806"/>
                  <a:pt x="8032" y="833"/>
                  <a:pt x="7974" y="861"/>
                </a:cubicBezTo>
                <a:cubicBezTo>
                  <a:pt x="7942" y="879"/>
                  <a:pt x="7910" y="897"/>
                  <a:pt x="7878" y="916"/>
                </a:cubicBezTo>
                <a:cubicBezTo>
                  <a:pt x="7820" y="943"/>
                  <a:pt x="7769" y="980"/>
                  <a:pt x="7711" y="1016"/>
                </a:cubicBezTo>
                <a:cubicBezTo>
                  <a:pt x="7685" y="1035"/>
                  <a:pt x="7653" y="1053"/>
                  <a:pt x="7628" y="1071"/>
                </a:cubicBezTo>
                <a:cubicBezTo>
                  <a:pt x="7564" y="1108"/>
                  <a:pt x="7499" y="1154"/>
                  <a:pt x="7442" y="1190"/>
                </a:cubicBezTo>
                <a:cubicBezTo>
                  <a:pt x="7422" y="1199"/>
                  <a:pt x="7410" y="1209"/>
                  <a:pt x="7390" y="1227"/>
                </a:cubicBezTo>
                <a:cubicBezTo>
                  <a:pt x="7390" y="1227"/>
                  <a:pt x="7384" y="1227"/>
                  <a:pt x="7384" y="1236"/>
                </a:cubicBezTo>
                <a:cubicBezTo>
                  <a:pt x="7217" y="1346"/>
                  <a:pt x="7050" y="1465"/>
                  <a:pt x="6890" y="1593"/>
                </a:cubicBezTo>
                <a:cubicBezTo>
                  <a:pt x="6864" y="1612"/>
                  <a:pt x="6839" y="1630"/>
                  <a:pt x="6819" y="1648"/>
                </a:cubicBezTo>
                <a:cubicBezTo>
                  <a:pt x="6762" y="1694"/>
                  <a:pt x="6704" y="1740"/>
                  <a:pt x="6653" y="1785"/>
                </a:cubicBezTo>
                <a:cubicBezTo>
                  <a:pt x="6620" y="1813"/>
                  <a:pt x="6595" y="1831"/>
                  <a:pt x="6563" y="1859"/>
                </a:cubicBezTo>
                <a:cubicBezTo>
                  <a:pt x="6511" y="1905"/>
                  <a:pt x="6460" y="1941"/>
                  <a:pt x="6415" y="1987"/>
                </a:cubicBezTo>
                <a:cubicBezTo>
                  <a:pt x="6402" y="1996"/>
                  <a:pt x="6390" y="2005"/>
                  <a:pt x="6377" y="2014"/>
                </a:cubicBezTo>
                <a:cubicBezTo>
                  <a:pt x="6357" y="2033"/>
                  <a:pt x="6338" y="2051"/>
                  <a:pt x="6319" y="2069"/>
                </a:cubicBezTo>
                <a:cubicBezTo>
                  <a:pt x="6274" y="2115"/>
                  <a:pt x="6223" y="2152"/>
                  <a:pt x="6178" y="2198"/>
                </a:cubicBezTo>
                <a:cubicBezTo>
                  <a:pt x="6146" y="2225"/>
                  <a:pt x="6114" y="2262"/>
                  <a:pt x="6082" y="2289"/>
                </a:cubicBezTo>
                <a:cubicBezTo>
                  <a:pt x="6037" y="2335"/>
                  <a:pt x="5992" y="2381"/>
                  <a:pt x="5940" y="2417"/>
                </a:cubicBezTo>
                <a:cubicBezTo>
                  <a:pt x="5908" y="2445"/>
                  <a:pt x="5876" y="2481"/>
                  <a:pt x="5844" y="2509"/>
                </a:cubicBezTo>
                <a:cubicBezTo>
                  <a:pt x="5831" y="2527"/>
                  <a:pt x="5812" y="2536"/>
                  <a:pt x="5799" y="2555"/>
                </a:cubicBezTo>
                <a:cubicBezTo>
                  <a:pt x="5767" y="2582"/>
                  <a:pt x="5735" y="2619"/>
                  <a:pt x="5710" y="2646"/>
                </a:cubicBezTo>
                <a:cubicBezTo>
                  <a:pt x="5677" y="2674"/>
                  <a:pt x="5645" y="2710"/>
                  <a:pt x="5613" y="2738"/>
                </a:cubicBezTo>
                <a:cubicBezTo>
                  <a:pt x="5562" y="2793"/>
                  <a:pt x="5517" y="2838"/>
                  <a:pt x="5466" y="2893"/>
                </a:cubicBezTo>
                <a:cubicBezTo>
                  <a:pt x="5447" y="2921"/>
                  <a:pt x="5421" y="2939"/>
                  <a:pt x="5402" y="2967"/>
                </a:cubicBezTo>
                <a:cubicBezTo>
                  <a:pt x="5395" y="2976"/>
                  <a:pt x="5389" y="2985"/>
                  <a:pt x="5382" y="2985"/>
                </a:cubicBezTo>
                <a:cubicBezTo>
                  <a:pt x="5363" y="3012"/>
                  <a:pt x="5337" y="3031"/>
                  <a:pt x="5318" y="3058"/>
                </a:cubicBezTo>
                <a:cubicBezTo>
                  <a:pt x="5273" y="3104"/>
                  <a:pt x="5228" y="3159"/>
                  <a:pt x="5190" y="3205"/>
                </a:cubicBezTo>
                <a:cubicBezTo>
                  <a:pt x="5164" y="3232"/>
                  <a:pt x="5139" y="3260"/>
                  <a:pt x="5113" y="3296"/>
                </a:cubicBezTo>
                <a:cubicBezTo>
                  <a:pt x="5094" y="3324"/>
                  <a:pt x="5074" y="3342"/>
                  <a:pt x="5049" y="3370"/>
                </a:cubicBezTo>
                <a:cubicBezTo>
                  <a:pt x="5030" y="3388"/>
                  <a:pt x="5010" y="3415"/>
                  <a:pt x="4991" y="3434"/>
                </a:cubicBezTo>
                <a:cubicBezTo>
                  <a:pt x="4965" y="3461"/>
                  <a:pt x="4940" y="3498"/>
                  <a:pt x="4914" y="3525"/>
                </a:cubicBezTo>
                <a:cubicBezTo>
                  <a:pt x="4876" y="3571"/>
                  <a:pt x="4837" y="3626"/>
                  <a:pt x="4792" y="3672"/>
                </a:cubicBezTo>
                <a:cubicBezTo>
                  <a:pt x="4767" y="3699"/>
                  <a:pt x="4741" y="3736"/>
                  <a:pt x="4722" y="3763"/>
                </a:cubicBezTo>
                <a:cubicBezTo>
                  <a:pt x="4715" y="3772"/>
                  <a:pt x="4709" y="3782"/>
                  <a:pt x="4702" y="3791"/>
                </a:cubicBezTo>
                <a:cubicBezTo>
                  <a:pt x="4664" y="3846"/>
                  <a:pt x="4619" y="3891"/>
                  <a:pt x="4580" y="3946"/>
                </a:cubicBezTo>
                <a:cubicBezTo>
                  <a:pt x="4568" y="3965"/>
                  <a:pt x="4548" y="3983"/>
                  <a:pt x="4536" y="4001"/>
                </a:cubicBezTo>
                <a:cubicBezTo>
                  <a:pt x="4478" y="4075"/>
                  <a:pt x="4420" y="4148"/>
                  <a:pt x="4369" y="4230"/>
                </a:cubicBezTo>
                <a:cubicBezTo>
                  <a:pt x="4369" y="4230"/>
                  <a:pt x="4362" y="4239"/>
                  <a:pt x="4362" y="4239"/>
                </a:cubicBezTo>
                <a:cubicBezTo>
                  <a:pt x="4260" y="4377"/>
                  <a:pt x="4163" y="4514"/>
                  <a:pt x="4067" y="4651"/>
                </a:cubicBezTo>
                <a:cubicBezTo>
                  <a:pt x="4061" y="4661"/>
                  <a:pt x="4048" y="4679"/>
                  <a:pt x="4042" y="4688"/>
                </a:cubicBezTo>
                <a:cubicBezTo>
                  <a:pt x="4029" y="4706"/>
                  <a:pt x="4022" y="4716"/>
                  <a:pt x="4010" y="4734"/>
                </a:cubicBezTo>
                <a:cubicBezTo>
                  <a:pt x="3939" y="4835"/>
                  <a:pt x="3868" y="4935"/>
                  <a:pt x="3804" y="5045"/>
                </a:cubicBezTo>
                <a:cubicBezTo>
                  <a:pt x="3798" y="5054"/>
                  <a:pt x="3791" y="5063"/>
                  <a:pt x="3785" y="5073"/>
                </a:cubicBezTo>
                <a:cubicBezTo>
                  <a:pt x="3785" y="5073"/>
                  <a:pt x="3779" y="5082"/>
                  <a:pt x="3779" y="5082"/>
                </a:cubicBezTo>
                <a:cubicBezTo>
                  <a:pt x="3702" y="5201"/>
                  <a:pt x="3625" y="5320"/>
                  <a:pt x="3548" y="5439"/>
                </a:cubicBezTo>
                <a:cubicBezTo>
                  <a:pt x="3541" y="5448"/>
                  <a:pt x="3535" y="5457"/>
                  <a:pt x="3528" y="5466"/>
                </a:cubicBezTo>
                <a:cubicBezTo>
                  <a:pt x="3516" y="5485"/>
                  <a:pt x="3503" y="5503"/>
                  <a:pt x="3490" y="5530"/>
                </a:cubicBezTo>
                <a:cubicBezTo>
                  <a:pt x="3432" y="5622"/>
                  <a:pt x="3374" y="5723"/>
                  <a:pt x="3317" y="5814"/>
                </a:cubicBezTo>
                <a:cubicBezTo>
                  <a:pt x="3304" y="5833"/>
                  <a:pt x="3291" y="5851"/>
                  <a:pt x="3278" y="5878"/>
                </a:cubicBezTo>
                <a:cubicBezTo>
                  <a:pt x="3272" y="5897"/>
                  <a:pt x="3265" y="5906"/>
                  <a:pt x="3253" y="5924"/>
                </a:cubicBezTo>
                <a:cubicBezTo>
                  <a:pt x="3182" y="6052"/>
                  <a:pt x="3111" y="6171"/>
                  <a:pt x="3041" y="6300"/>
                </a:cubicBezTo>
                <a:cubicBezTo>
                  <a:pt x="3041" y="6300"/>
                  <a:pt x="3041" y="6300"/>
                  <a:pt x="3041" y="6300"/>
                </a:cubicBezTo>
                <a:cubicBezTo>
                  <a:pt x="3041" y="6300"/>
                  <a:pt x="3041" y="6300"/>
                  <a:pt x="3041" y="6300"/>
                </a:cubicBezTo>
                <a:cubicBezTo>
                  <a:pt x="2977" y="6419"/>
                  <a:pt x="2913" y="6538"/>
                  <a:pt x="2848" y="6657"/>
                </a:cubicBezTo>
                <a:cubicBezTo>
                  <a:pt x="2842" y="6666"/>
                  <a:pt x="2836" y="6675"/>
                  <a:pt x="2829" y="6684"/>
                </a:cubicBezTo>
                <a:cubicBezTo>
                  <a:pt x="2816" y="6712"/>
                  <a:pt x="2803" y="6739"/>
                  <a:pt x="2784" y="6767"/>
                </a:cubicBezTo>
                <a:cubicBezTo>
                  <a:pt x="2752" y="6822"/>
                  <a:pt x="2726" y="6876"/>
                  <a:pt x="2694" y="6931"/>
                </a:cubicBezTo>
                <a:cubicBezTo>
                  <a:pt x="2682" y="6959"/>
                  <a:pt x="2662" y="6996"/>
                  <a:pt x="2649" y="7023"/>
                </a:cubicBezTo>
                <a:cubicBezTo>
                  <a:pt x="2637" y="7041"/>
                  <a:pt x="2630" y="7060"/>
                  <a:pt x="2617" y="7087"/>
                </a:cubicBezTo>
                <a:cubicBezTo>
                  <a:pt x="2605" y="7115"/>
                  <a:pt x="2592" y="7133"/>
                  <a:pt x="2585" y="7160"/>
                </a:cubicBezTo>
                <a:cubicBezTo>
                  <a:pt x="2540" y="7243"/>
                  <a:pt x="2502" y="7334"/>
                  <a:pt x="2463" y="7417"/>
                </a:cubicBezTo>
                <a:cubicBezTo>
                  <a:pt x="2451" y="7444"/>
                  <a:pt x="2438" y="7472"/>
                  <a:pt x="2425" y="7499"/>
                </a:cubicBezTo>
                <a:cubicBezTo>
                  <a:pt x="2419" y="7517"/>
                  <a:pt x="2412" y="7527"/>
                  <a:pt x="2406" y="7545"/>
                </a:cubicBezTo>
                <a:cubicBezTo>
                  <a:pt x="2354" y="7655"/>
                  <a:pt x="2309" y="7756"/>
                  <a:pt x="2258" y="7865"/>
                </a:cubicBezTo>
                <a:cubicBezTo>
                  <a:pt x="2252" y="7884"/>
                  <a:pt x="2239" y="7902"/>
                  <a:pt x="2232" y="7920"/>
                </a:cubicBezTo>
                <a:cubicBezTo>
                  <a:pt x="2232" y="7920"/>
                  <a:pt x="2232" y="7929"/>
                  <a:pt x="2226" y="7929"/>
                </a:cubicBezTo>
                <a:cubicBezTo>
                  <a:pt x="2168" y="8058"/>
                  <a:pt x="2111" y="8186"/>
                  <a:pt x="2059" y="8314"/>
                </a:cubicBezTo>
                <a:cubicBezTo>
                  <a:pt x="2059" y="8323"/>
                  <a:pt x="2053" y="8323"/>
                  <a:pt x="2053" y="8332"/>
                </a:cubicBezTo>
                <a:cubicBezTo>
                  <a:pt x="2040" y="8360"/>
                  <a:pt x="2034" y="8378"/>
                  <a:pt x="2021" y="8406"/>
                </a:cubicBezTo>
                <a:cubicBezTo>
                  <a:pt x="1976" y="8506"/>
                  <a:pt x="1937" y="8607"/>
                  <a:pt x="1899" y="8708"/>
                </a:cubicBezTo>
                <a:cubicBezTo>
                  <a:pt x="1892" y="8726"/>
                  <a:pt x="1886" y="8735"/>
                  <a:pt x="1880" y="8754"/>
                </a:cubicBezTo>
                <a:cubicBezTo>
                  <a:pt x="1867" y="8781"/>
                  <a:pt x="1860" y="8808"/>
                  <a:pt x="1848" y="8836"/>
                </a:cubicBezTo>
                <a:cubicBezTo>
                  <a:pt x="1809" y="8928"/>
                  <a:pt x="1777" y="9019"/>
                  <a:pt x="1745" y="9102"/>
                </a:cubicBezTo>
                <a:cubicBezTo>
                  <a:pt x="1739" y="9120"/>
                  <a:pt x="1726" y="9147"/>
                  <a:pt x="1719" y="9166"/>
                </a:cubicBezTo>
                <a:cubicBezTo>
                  <a:pt x="1713" y="9193"/>
                  <a:pt x="1700" y="9211"/>
                  <a:pt x="1694" y="9239"/>
                </a:cubicBezTo>
                <a:cubicBezTo>
                  <a:pt x="1662" y="9330"/>
                  <a:pt x="1623" y="9422"/>
                  <a:pt x="1591" y="9514"/>
                </a:cubicBezTo>
                <a:cubicBezTo>
                  <a:pt x="1578" y="9541"/>
                  <a:pt x="1572" y="9568"/>
                  <a:pt x="1559" y="9596"/>
                </a:cubicBezTo>
                <a:cubicBezTo>
                  <a:pt x="1552" y="9614"/>
                  <a:pt x="1546" y="9623"/>
                  <a:pt x="1546" y="9642"/>
                </a:cubicBezTo>
                <a:cubicBezTo>
                  <a:pt x="1508" y="9752"/>
                  <a:pt x="1469" y="9861"/>
                  <a:pt x="1431" y="9971"/>
                </a:cubicBezTo>
                <a:cubicBezTo>
                  <a:pt x="1424" y="9990"/>
                  <a:pt x="1418" y="10017"/>
                  <a:pt x="1411" y="10035"/>
                </a:cubicBezTo>
                <a:cubicBezTo>
                  <a:pt x="1411" y="10045"/>
                  <a:pt x="1411" y="10045"/>
                  <a:pt x="1405" y="10054"/>
                </a:cubicBezTo>
                <a:cubicBezTo>
                  <a:pt x="1360" y="10191"/>
                  <a:pt x="1309" y="10328"/>
                  <a:pt x="1264" y="10475"/>
                </a:cubicBezTo>
                <a:cubicBezTo>
                  <a:pt x="1264" y="10475"/>
                  <a:pt x="1264" y="10484"/>
                  <a:pt x="1257" y="10484"/>
                </a:cubicBezTo>
                <a:cubicBezTo>
                  <a:pt x="1251" y="10502"/>
                  <a:pt x="1245" y="10521"/>
                  <a:pt x="1238" y="10548"/>
                </a:cubicBezTo>
                <a:cubicBezTo>
                  <a:pt x="1200" y="10667"/>
                  <a:pt x="1168" y="10777"/>
                  <a:pt x="1129" y="10896"/>
                </a:cubicBezTo>
                <a:cubicBezTo>
                  <a:pt x="1123" y="10914"/>
                  <a:pt x="1123" y="10924"/>
                  <a:pt x="1116" y="10942"/>
                </a:cubicBezTo>
                <a:cubicBezTo>
                  <a:pt x="1110" y="10969"/>
                  <a:pt x="1097" y="11006"/>
                  <a:pt x="1091" y="11033"/>
                </a:cubicBezTo>
                <a:cubicBezTo>
                  <a:pt x="1065" y="11125"/>
                  <a:pt x="1033" y="11226"/>
                  <a:pt x="1007" y="11317"/>
                </a:cubicBezTo>
                <a:cubicBezTo>
                  <a:pt x="1001" y="11345"/>
                  <a:pt x="994" y="11363"/>
                  <a:pt x="988" y="11391"/>
                </a:cubicBezTo>
                <a:cubicBezTo>
                  <a:pt x="982" y="11418"/>
                  <a:pt x="975" y="11436"/>
                  <a:pt x="969" y="11464"/>
                </a:cubicBezTo>
                <a:cubicBezTo>
                  <a:pt x="937" y="11574"/>
                  <a:pt x="905" y="11693"/>
                  <a:pt x="879" y="11803"/>
                </a:cubicBezTo>
                <a:cubicBezTo>
                  <a:pt x="872" y="11830"/>
                  <a:pt x="866" y="11858"/>
                  <a:pt x="853" y="11885"/>
                </a:cubicBezTo>
                <a:cubicBezTo>
                  <a:pt x="853" y="11894"/>
                  <a:pt x="847" y="11903"/>
                  <a:pt x="847" y="11913"/>
                </a:cubicBezTo>
                <a:cubicBezTo>
                  <a:pt x="808" y="12059"/>
                  <a:pt x="770" y="12215"/>
                  <a:pt x="731" y="12361"/>
                </a:cubicBezTo>
                <a:cubicBezTo>
                  <a:pt x="731" y="12370"/>
                  <a:pt x="731" y="12370"/>
                  <a:pt x="725" y="12380"/>
                </a:cubicBezTo>
                <a:cubicBezTo>
                  <a:pt x="719" y="12398"/>
                  <a:pt x="712" y="12425"/>
                  <a:pt x="712" y="12444"/>
                </a:cubicBezTo>
                <a:cubicBezTo>
                  <a:pt x="693" y="12535"/>
                  <a:pt x="667" y="12627"/>
                  <a:pt x="648" y="12727"/>
                </a:cubicBezTo>
                <a:cubicBezTo>
                  <a:pt x="642" y="12755"/>
                  <a:pt x="635" y="12792"/>
                  <a:pt x="629" y="12819"/>
                </a:cubicBezTo>
                <a:cubicBezTo>
                  <a:pt x="622" y="12837"/>
                  <a:pt x="616" y="12865"/>
                  <a:pt x="616" y="12883"/>
                </a:cubicBezTo>
                <a:cubicBezTo>
                  <a:pt x="609" y="12911"/>
                  <a:pt x="603" y="12938"/>
                  <a:pt x="597" y="12966"/>
                </a:cubicBezTo>
                <a:cubicBezTo>
                  <a:pt x="571" y="13075"/>
                  <a:pt x="552" y="13185"/>
                  <a:pt x="526" y="13304"/>
                </a:cubicBezTo>
                <a:cubicBezTo>
                  <a:pt x="520" y="13332"/>
                  <a:pt x="513" y="13368"/>
                  <a:pt x="507" y="13396"/>
                </a:cubicBezTo>
                <a:cubicBezTo>
                  <a:pt x="500" y="13414"/>
                  <a:pt x="500" y="13442"/>
                  <a:pt x="494" y="13460"/>
                </a:cubicBezTo>
                <a:cubicBezTo>
                  <a:pt x="488" y="13497"/>
                  <a:pt x="481" y="13542"/>
                  <a:pt x="468" y="13579"/>
                </a:cubicBezTo>
                <a:cubicBezTo>
                  <a:pt x="455" y="13661"/>
                  <a:pt x="436" y="13744"/>
                  <a:pt x="423" y="13826"/>
                </a:cubicBezTo>
                <a:cubicBezTo>
                  <a:pt x="417" y="13863"/>
                  <a:pt x="411" y="13909"/>
                  <a:pt x="404" y="13945"/>
                </a:cubicBezTo>
                <a:cubicBezTo>
                  <a:pt x="398" y="13964"/>
                  <a:pt x="398" y="13982"/>
                  <a:pt x="391" y="14000"/>
                </a:cubicBezTo>
                <a:cubicBezTo>
                  <a:pt x="378" y="14083"/>
                  <a:pt x="366" y="14165"/>
                  <a:pt x="346" y="14247"/>
                </a:cubicBezTo>
                <a:cubicBezTo>
                  <a:pt x="346" y="14266"/>
                  <a:pt x="340" y="14284"/>
                  <a:pt x="340" y="14302"/>
                </a:cubicBezTo>
                <a:cubicBezTo>
                  <a:pt x="321" y="14403"/>
                  <a:pt x="308" y="14513"/>
                  <a:pt x="289" y="14614"/>
                </a:cubicBezTo>
                <a:cubicBezTo>
                  <a:pt x="289" y="14623"/>
                  <a:pt x="282" y="14641"/>
                  <a:pt x="282" y="14650"/>
                </a:cubicBezTo>
                <a:cubicBezTo>
                  <a:pt x="276" y="14696"/>
                  <a:pt x="269" y="14733"/>
                  <a:pt x="263" y="14778"/>
                </a:cubicBezTo>
                <a:cubicBezTo>
                  <a:pt x="250" y="14861"/>
                  <a:pt x="237" y="14934"/>
                  <a:pt x="231" y="15017"/>
                </a:cubicBezTo>
                <a:cubicBezTo>
                  <a:pt x="225" y="15062"/>
                  <a:pt x="218" y="15108"/>
                  <a:pt x="212" y="15154"/>
                </a:cubicBezTo>
                <a:cubicBezTo>
                  <a:pt x="205" y="15181"/>
                  <a:pt x="205" y="15209"/>
                  <a:pt x="199" y="15227"/>
                </a:cubicBezTo>
                <a:cubicBezTo>
                  <a:pt x="192" y="15282"/>
                  <a:pt x="186" y="15337"/>
                  <a:pt x="180" y="15401"/>
                </a:cubicBezTo>
                <a:cubicBezTo>
                  <a:pt x="173" y="15438"/>
                  <a:pt x="173" y="15484"/>
                  <a:pt x="167" y="15520"/>
                </a:cubicBezTo>
                <a:cubicBezTo>
                  <a:pt x="154" y="15630"/>
                  <a:pt x="141" y="15740"/>
                  <a:pt x="128" y="15850"/>
                </a:cubicBezTo>
                <a:cubicBezTo>
                  <a:pt x="128" y="15850"/>
                  <a:pt x="128" y="15859"/>
                  <a:pt x="128" y="15868"/>
                </a:cubicBezTo>
                <a:cubicBezTo>
                  <a:pt x="122" y="15960"/>
                  <a:pt x="109" y="16051"/>
                  <a:pt x="103" y="16152"/>
                </a:cubicBezTo>
                <a:cubicBezTo>
                  <a:pt x="96" y="16198"/>
                  <a:pt x="96" y="16234"/>
                  <a:pt x="90" y="16280"/>
                </a:cubicBezTo>
                <a:cubicBezTo>
                  <a:pt x="83" y="16381"/>
                  <a:pt x="77" y="16472"/>
                  <a:pt x="64" y="16573"/>
                </a:cubicBezTo>
                <a:cubicBezTo>
                  <a:pt x="64" y="16610"/>
                  <a:pt x="58" y="16646"/>
                  <a:pt x="58" y="16683"/>
                </a:cubicBezTo>
                <a:cubicBezTo>
                  <a:pt x="58" y="16683"/>
                  <a:pt x="58" y="16692"/>
                  <a:pt x="58" y="16692"/>
                </a:cubicBezTo>
                <a:cubicBezTo>
                  <a:pt x="51" y="16793"/>
                  <a:pt x="45" y="16884"/>
                  <a:pt x="38" y="16985"/>
                </a:cubicBezTo>
                <a:cubicBezTo>
                  <a:pt x="38" y="17022"/>
                  <a:pt x="32" y="17058"/>
                  <a:pt x="32" y="17095"/>
                </a:cubicBezTo>
                <a:cubicBezTo>
                  <a:pt x="26" y="17196"/>
                  <a:pt x="26" y="17296"/>
                  <a:pt x="19" y="17397"/>
                </a:cubicBezTo>
                <a:cubicBezTo>
                  <a:pt x="19" y="17434"/>
                  <a:pt x="13" y="17470"/>
                  <a:pt x="13" y="17498"/>
                </a:cubicBezTo>
                <a:cubicBezTo>
                  <a:pt x="13" y="17498"/>
                  <a:pt x="13" y="17498"/>
                  <a:pt x="13" y="17507"/>
                </a:cubicBezTo>
                <a:cubicBezTo>
                  <a:pt x="6" y="17608"/>
                  <a:pt x="6" y="17709"/>
                  <a:pt x="6" y="17809"/>
                </a:cubicBezTo>
                <a:cubicBezTo>
                  <a:pt x="6" y="17846"/>
                  <a:pt x="6" y="17882"/>
                  <a:pt x="6" y="17919"/>
                </a:cubicBezTo>
                <a:cubicBezTo>
                  <a:pt x="6" y="18020"/>
                  <a:pt x="6" y="18121"/>
                  <a:pt x="0" y="18221"/>
                </a:cubicBezTo>
                <a:cubicBezTo>
                  <a:pt x="0" y="18258"/>
                  <a:pt x="0" y="18295"/>
                  <a:pt x="0" y="18331"/>
                </a:cubicBezTo>
                <a:cubicBezTo>
                  <a:pt x="0" y="18331"/>
                  <a:pt x="0" y="18331"/>
                  <a:pt x="0" y="18331"/>
                </a:cubicBezTo>
                <a:cubicBezTo>
                  <a:pt x="0" y="18432"/>
                  <a:pt x="0" y="18533"/>
                  <a:pt x="0" y="18633"/>
                </a:cubicBezTo>
                <a:cubicBezTo>
                  <a:pt x="0" y="18670"/>
                  <a:pt x="0" y="18707"/>
                  <a:pt x="0" y="18743"/>
                </a:cubicBezTo>
                <a:cubicBezTo>
                  <a:pt x="0" y="18881"/>
                  <a:pt x="6" y="19018"/>
                  <a:pt x="6" y="19146"/>
                </a:cubicBezTo>
                <a:lnTo>
                  <a:pt x="2855" y="21600"/>
                </a:lnTo>
                <a:lnTo>
                  <a:pt x="5042" y="20748"/>
                </a:lnTo>
                <a:cubicBezTo>
                  <a:pt x="5010" y="19018"/>
                  <a:pt x="5203" y="17278"/>
                  <a:pt x="5581" y="15612"/>
                </a:cubicBezTo>
                <a:cubicBezTo>
                  <a:pt x="5960" y="13945"/>
                  <a:pt x="6524" y="12361"/>
                  <a:pt x="7230" y="10960"/>
                </a:cubicBezTo>
                <a:cubicBezTo>
                  <a:pt x="7929" y="9559"/>
                  <a:pt x="8770" y="8341"/>
                  <a:pt x="9693" y="7389"/>
                </a:cubicBezTo>
                <a:cubicBezTo>
                  <a:pt x="10611" y="6446"/>
                  <a:pt x="11618" y="5759"/>
                  <a:pt x="12664" y="5430"/>
                </a:cubicBezTo>
                <a:cubicBezTo>
                  <a:pt x="13267" y="5237"/>
                  <a:pt x="13850" y="5173"/>
                  <a:pt x="14409" y="5219"/>
                </a:cubicBezTo>
                <a:cubicBezTo>
                  <a:pt x="14434" y="5247"/>
                  <a:pt x="14453" y="5274"/>
                  <a:pt x="14479" y="5302"/>
                </a:cubicBezTo>
                <a:cubicBezTo>
                  <a:pt x="14928" y="5869"/>
                  <a:pt x="15320" y="6556"/>
                  <a:pt x="15640" y="7343"/>
                </a:cubicBezTo>
                <a:cubicBezTo>
                  <a:pt x="15961" y="8122"/>
                  <a:pt x="16205" y="8992"/>
                  <a:pt x="16372" y="9944"/>
                </a:cubicBezTo>
                <a:cubicBezTo>
                  <a:pt x="16538" y="10887"/>
                  <a:pt x="16622" y="11922"/>
                  <a:pt x="16615" y="13011"/>
                </a:cubicBezTo>
                <a:lnTo>
                  <a:pt x="19759" y="15044"/>
                </a:lnTo>
                <a:lnTo>
                  <a:pt x="21574" y="14339"/>
                </a:lnTo>
                <a:cubicBezTo>
                  <a:pt x="21600" y="12270"/>
                  <a:pt x="21388" y="10402"/>
                  <a:pt x="20978" y="8772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8307427A-0273-DD4B-8E27-6223CAC16E02}"/>
              </a:ext>
            </a:extLst>
          </p:cNvPr>
          <p:cNvSpPr/>
          <p:nvPr/>
        </p:nvSpPr>
        <p:spPr>
          <a:xfrm>
            <a:off x="3862880" y="1931193"/>
            <a:ext cx="2780712" cy="206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2" h="21450" extrusionOk="0">
                <a:moveTo>
                  <a:pt x="11258" y="275"/>
                </a:moveTo>
                <a:cubicBezTo>
                  <a:pt x="12776" y="-150"/>
                  <a:pt x="14199" y="-71"/>
                  <a:pt x="15474" y="433"/>
                </a:cubicBezTo>
                <a:cubicBezTo>
                  <a:pt x="16728" y="937"/>
                  <a:pt x="17841" y="1847"/>
                  <a:pt x="18755" y="3083"/>
                </a:cubicBezTo>
                <a:cubicBezTo>
                  <a:pt x="19654" y="4308"/>
                  <a:pt x="20369" y="5841"/>
                  <a:pt x="20841" y="7630"/>
                </a:cubicBezTo>
                <a:cubicBezTo>
                  <a:pt x="21313" y="9399"/>
                  <a:pt x="21549" y="11406"/>
                  <a:pt x="21520" y="13601"/>
                </a:cubicBezTo>
                <a:lnTo>
                  <a:pt x="19433" y="14362"/>
                </a:lnTo>
                <a:cubicBezTo>
                  <a:pt x="19455" y="12622"/>
                  <a:pt x="19256" y="11031"/>
                  <a:pt x="18873" y="9637"/>
                </a:cubicBezTo>
                <a:cubicBezTo>
                  <a:pt x="18490" y="8233"/>
                  <a:pt x="17915" y="7027"/>
                  <a:pt x="17192" y="6078"/>
                </a:cubicBezTo>
                <a:cubicBezTo>
                  <a:pt x="16462" y="5119"/>
                  <a:pt x="15585" y="4427"/>
                  <a:pt x="14590" y="4051"/>
                </a:cubicBezTo>
                <a:cubicBezTo>
                  <a:pt x="13587" y="3676"/>
                  <a:pt x="12467" y="3636"/>
                  <a:pt x="11280" y="3992"/>
                </a:cubicBezTo>
                <a:cubicBezTo>
                  <a:pt x="10078" y="4358"/>
                  <a:pt x="8921" y="5089"/>
                  <a:pt x="7867" y="6108"/>
                </a:cubicBezTo>
                <a:cubicBezTo>
                  <a:pt x="6798" y="7136"/>
                  <a:pt x="5839" y="8450"/>
                  <a:pt x="5036" y="9963"/>
                </a:cubicBezTo>
                <a:cubicBezTo>
                  <a:pt x="4225" y="11475"/>
                  <a:pt x="3576" y="13186"/>
                  <a:pt x="3141" y="14985"/>
                </a:cubicBezTo>
                <a:cubicBezTo>
                  <a:pt x="2706" y="16784"/>
                  <a:pt x="2485" y="18662"/>
                  <a:pt x="2522" y="20531"/>
                </a:cubicBezTo>
                <a:lnTo>
                  <a:pt x="8" y="21450"/>
                </a:lnTo>
                <a:cubicBezTo>
                  <a:pt x="-51" y="19048"/>
                  <a:pt x="229" y="16626"/>
                  <a:pt x="789" y="14313"/>
                </a:cubicBezTo>
                <a:cubicBezTo>
                  <a:pt x="1350" y="11990"/>
                  <a:pt x="2183" y="9795"/>
                  <a:pt x="3230" y="7838"/>
                </a:cubicBezTo>
                <a:cubicBezTo>
                  <a:pt x="4269" y="5900"/>
                  <a:pt x="5515" y="4210"/>
                  <a:pt x="6886" y="2905"/>
                </a:cubicBezTo>
                <a:cubicBezTo>
                  <a:pt x="8228" y="1629"/>
                  <a:pt x="9717" y="710"/>
                  <a:pt x="11258" y="27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 dirty="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7E205859-4CB0-2849-A3E0-FF715714F370}"/>
              </a:ext>
            </a:extLst>
          </p:cNvPr>
          <p:cNvSpPr/>
          <p:nvPr/>
        </p:nvSpPr>
        <p:spPr>
          <a:xfrm>
            <a:off x="4463532" y="2532053"/>
            <a:ext cx="2859193" cy="19973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2" h="21600" extrusionOk="0">
                <a:moveTo>
                  <a:pt x="20982" y="8797"/>
                </a:moveTo>
                <a:cubicBezTo>
                  <a:pt x="20573" y="7138"/>
                  <a:pt x="19955" y="5706"/>
                  <a:pt x="19172" y="4563"/>
                </a:cubicBezTo>
                <a:cubicBezTo>
                  <a:pt x="18482" y="3564"/>
                  <a:pt x="17664" y="2791"/>
                  <a:pt x="16744" y="2307"/>
                </a:cubicBezTo>
                <a:cubicBezTo>
                  <a:pt x="16751" y="2307"/>
                  <a:pt x="16751" y="2307"/>
                  <a:pt x="16759" y="2318"/>
                </a:cubicBezTo>
                <a:cubicBezTo>
                  <a:pt x="15703" y="1751"/>
                  <a:pt x="14639" y="1185"/>
                  <a:pt x="13584" y="618"/>
                </a:cubicBezTo>
                <a:cubicBezTo>
                  <a:pt x="13504" y="577"/>
                  <a:pt x="13425" y="536"/>
                  <a:pt x="13354" y="505"/>
                </a:cubicBezTo>
                <a:cubicBezTo>
                  <a:pt x="13354" y="505"/>
                  <a:pt x="13346" y="505"/>
                  <a:pt x="13346" y="505"/>
                </a:cubicBezTo>
                <a:cubicBezTo>
                  <a:pt x="13325" y="494"/>
                  <a:pt x="13296" y="484"/>
                  <a:pt x="13275" y="474"/>
                </a:cubicBezTo>
                <a:cubicBezTo>
                  <a:pt x="13224" y="453"/>
                  <a:pt x="13167" y="422"/>
                  <a:pt x="13117" y="402"/>
                </a:cubicBezTo>
                <a:cubicBezTo>
                  <a:pt x="13109" y="402"/>
                  <a:pt x="13109" y="402"/>
                  <a:pt x="13102" y="391"/>
                </a:cubicBezTo>
                <a:cubicBezTo>
                  <a:pt x="13073" y="381"/>
                  <a:pt x="13045" y="371"/>
                  <a:pt x="13023" y="361"/>
                </a:cubicBezTo>
                <a:cubicBezTo>
                  <a:pt x="12973" y="340"/>
                  <a:pt x="12923" y="319"/>
                  <a:pt x="12880" y="309"/>
                </a:cubicBezTo>
                <a:cubicBezTo>
                  <a:pt x="12872" y="309"/>
                  <a:pt x="12865" y="299"/>
                  <a:pt x="12858" y="299"/>
                </a:cubicBezTo>
                <a:cubicBezTo>
                  <a:pt x="12829" y="288"/>
                  <a:pt x="12801" y="278"/>
                  <a:pt x="12779" y="268"/>
                </a:cubicBezTo>
                <a:cubicBezTo>
                  <a:pt x="12743" y="258"/>
                  <a:pt x="12707" y="237"/>
                  <a:pt x="12671" y="227"/>
                </a:cubicBezTo>
                <a:cubicBezTo>
                  <a:pt x="12664" y="227"/>
                  <a:pt x="12650" y="216"/>
                  <a:pt x="12643" y="216"/>
                </a:cubicBezTo>
                <a:cubicBezTo>
                  <a:pt x="12635" y="216"/>
                  <a:pt x="12621" y="206"/>
                  <a:pt x="12614" y="206"/>
                </a:cubicBezTo>
                <a:cubicBezTo>
                  <a:pt x="12556" y="185"/>
                  <a:pt x="12499" y="175"/>
                  <a:pt x="12434" y="155"/>
                </a:cubicBezTo>
                <a:cubicBezTo>
                  <a:pt x="12427" y="155"/>
                  <a:pt x="12420" y="155"/>
                  <a:pt x="12413" y="155"/>
                </a:cubicBezTo>
                <a:cubicBezTo>
                  <a:pt x="12362" y="144"/>
                  <a:pt x="12312" y="134"/>
                  <a:pt x="12262" y="113"/>
                </a:cubicBezTo>
                <a:cubicBezTo>
                  <a:pt x="12247" y="113"/>
                  <a:pt x="12226" y="103"/>
                  <a:pt x="12212" y="103"/>
                </a:cubicBezTo>
                <a:cubicBezTo>
                  <a:pt x="12190" y="103"/>
                  <a:pt x="12168" y="93"/>
                  <a:pt x="12147" y="93"/>
                </a:cubicBezTo>
                <a:cubicBezTo>
                  <a:pt x="12089" y="82"/>
                  <a:pt x="12025" y="72"/>
                  <a:pt x="11967" y="62"/>
                </a:cubicBezTo>
                <a:cubicBezTo>
                  <a:pt x="11953" y="62"/>
                  <a:pt x="11939" y="52"/>
                  <a:pt x="11924" y="52"/>
                </a:cubicBezTo>
                <a:cubicBezTo>
                  <a:pt x="11917" y="52"/>
                  <a:pt x="11910" y="52"/>
                  <a:pt x="11910" y="52"/>
                </a:cubicBezTo>
                <a:cubicBezTo>
                  <a:pt x="11838" y="41"/>
                  <a:pt x="11773" y="31"/>
                  <a:pt x="11701" y="21"/>
                </a:cubicBezTo>
                <a:cubicBezTo>
                  <a:pt x="11694" y="21"/>
                  <a:pt x="11687" y="21"/>
                  <a:pt x="11687" y="21"/>
                </a:cubicBezTo>
                <a:cubicBezTo>
                  <a:pt x="11673" y="21"/>
                  <a:pt x="11666" y="21"/>
                  <a:pt x="11651" y="21"/>
                </a:cubicBezTo>
                <a:cubicBezTo>
                  <a:pt x="11615" y="21"/>
                  <a:pt x="11587" y="10"/>
                  <a:pt x="11551" y="10"/>
                </a:cubicBezTo>
                <a:cubicBezTo>
                  <a:pt x="11522" y="10"/>
                  <a:pt x="11500" y="10"/>
                  <a:pt x="11472" y="10"/>
                </a:cubicBezTo>
                <a:cubicBezTo>
                  <a:pt x="11450" y="10"/>
                  <a:pt x="11429" y="10"/>
                  <a:pt x="11407" y="10"/>
                </a:cubicBezTo>
                <a:cubicBezTo>
                  <a:pt x="11335" y="10"/>
                  <a:pt x="11256" y="0"/>
                  <a:pt x="11177" y="0"/>
                </a:cubicBezTo>
                <a:cubicBezTo>
                  <a:pt x="11177" y="0"/>
                  <a:pt x="11177" y="0"/>
                  <a:pt x="11177" y="0"/>
                </a:cubicBezTo>
                <a:cubicBezTo>
                  <a:pt x="11170" y="0"/>
                  <a:pt x="11163" y="0"/>
                  <a:pt x="11163" y="0"/>
                </a:cubicBezTo>
                <a:cubicBezTo>
                  <a:pt x="11091" y="0"/>
                  <a:pt x="11019" y="0"/>
                  <a:pt x="10940" y="0"/>
                </a:cubicBezTo>
                <a:cubicBezTo>
                  <a:pt x="10919" y="0"/>
                  <a:pt x="10890" y="0"/>
                  <a:pt x="10868" y="0"/>
                </a:cubicBezTo>
                <a:cubicBezTo>
                  <a:pt x="10840" y="0"/>
                  <a:pt x="10811" y="0"/>
                  <a:pt x="10782" y="0"/>
                </a:cubicBezTo>
                <a:cubicBezTo>
                  <a:pt x="10753" y="0"/>
                  <a:pt x="10717" y="10"/>
                  <a:pt x="10689" y="10"/>
                </a:cubicBezTo>
                <a:cubicBezTo>
                  <a:pt x="10674" y="10"/>
                  <a:pt x="10660" y="10"/>
                  <a:pt x="10646" y="10"/>
                </a:cubicBezTo>
                <a:cubicBezTo>
                  <a:pt x="10638" y="10"/>
                  <a:pt x="10631" y="10"/>
                  <a:pt x="10617" y="10"/>
                </a:cubicBezTo>
                <a:cubicBezTo>
                  <a:pt x="10538" y="21"/>
                  <a:pt x="10459" y="31"/>
                  <a:pt x="10380" y="41"/>
                </a:cubicBezTo>
                <a:cubicBezTo>
                  <a:pt x="10380" y="41"/>
                  <a:pt x="10380" y="41"/>
                  <a:pt x="10380" y="41"/>
                </a:cubicBezTo>
                <a:cubicBezTo>
                  <a:pt x="10380" y="41"/>
                  <a:pt x="10373" y="41"/>
                  <a:pt x="10373" y="41"/>
                </a:cubicBezTo>
                <a:cubicBezTo>
                  <a:pt x="10294" y="52"/>
                  <a:pt x="10215" y="62"/>
                  <a:pt x="10136" y="82"/>
                </a:cubicBezTo>
                <a:cubicBezTo>
                  <a:pt x="10114" y="82"/>
                  <a:pt x="10085" y="93"/>
                  <a:pt x="10064" y="93"/>
                </a:cubicBezTo>
                <a:cubicBezTo>
                  <a:pt x="10035" y="103"/>
                  <a:pt x="10006" y="103"/>
                  <a:pt x="9978" y="113"/>
                </a:cubicBezTo>
                <a:cubicBezTo>
                  <a:pt x="9949" y="124"/>
                  <a:pt x="9913" y="124"/>
                  <a:pt x="9884" y="134"/>
                </a:cubicBezTo>
                <a:cubicBezTo>
                  <a:pt x="9863" y="144"/>
                  <a:pt x="9834" y="144"/>
                  <a:pt x="9812" y="154"/>
                </a:cubicBezTo>
                <a:cubicBezTo>
                  <a:pt x="9726" y="175"/>
                  <a:pt x="9647" y="196"/>
                  <a:pt x="9561" y="216"/>
                </a:cubicBezTo>
                <a:cubicBezTo>
                  <a:pt x="9475" y="237"/>
                  <a:pt x="9388" y="268"/>
                  <a:pt x="9302" y="299"/>
                </a:cubicBezTo>
                <a:cubicBezTo>
                  <a:pt x="9274" y="309"/>
                  <a:pt x="9245" y="319"/>
                  <a:pt x="9216" y="330"/>
                </a:cubicBezTo>
                <a:cubicBezTo>
                  <a:pt x="9159" y="350"/>
                  <a:pt x="9101" y="371"/>
                  <a:pt x="9044" y="391"/>
                </a:cubicBezTo>
                <a:cubicBezTo>
                  <a:pt x="9008" y="402"/>
                  <a:pt x="8979" y="422"/>
                  <a:pt x="8943" y="433"/>
                </a:cubicBezTo>
                <a:cubicBezTo>
                  <a:pt x="8893" y="453"/>
                  <a:pt x="8835" y="474"/>
                  <a:pt x="8785" y="494"/>
                </a:cubicBezTo>
                <a:cubicBezTo>
                  <a:pt x="8749" y="505"/>
                  <a:pt x="8720" y="525"/>
                  <a:pt x="8685" y="536"/>
                </a:cubicBezTo>
                <a:cubicBezTo>
                  <a:pt x="8634" y="556"/>
                  <a:pt x="8584" y="577"/>
                  <a:pt x="8527" y="608"/>
                </a:cubicBezTo>
                <a:cubicBezTo>
                  <a:pt x="8512" y="618"/>
                  <a:pt x="8498" y="618"/>
                  <a:pt x="8483" y="628"/>
                </a:cubicBezTo>
                <a:cubicBezTo>
                  <a:pt x="8462" y="639"/>
                  <a:pt x="8447" y="649"/>
                  <a:pt x="8426" y="659"/>
                </a:cubicBezTo>
                <a:cubicBezTo>
                  <a:pt x="8376" y="680"/>
                  <a:pt x="8325" y="711"/>
                  <a:pt x="8268" y="742"/>
                </a:cubicBezTo>
                <a:cubicBezTo>
                  <a:pt x="8232" y="762"/>
                  <a:pt x="8203" y="773"/>
                  <a:pt x="8167" y="793"/>
                </a:cubicBezTo>
                <a:cubicBezTo>
                  <a:pt x="8117" y="824"/>
                  <a:pt x="8060" y="855"/>
                  <a:pt x="8009" y="876"/>
                </a:cubicBezTo>
                <a:cubicBezTo>
                  <a:pt x="7981" y="896"/>
                  <a:pt x="7945" y="906"/>
                  <a:pt x="7916" y="927"/>
                </a:cubicBezTo>
                <a:cubicBezTo>
                  <a:pt x="7858" y="958"/>
                  <a:pt x="7808" y="989"/>
                  <a:pt x="7751" y="1030"/>
                </a:cubicBezTo>
                <a:cubicBezTo>
                  <a:pt x="7722" y="1051"/>
                  <a:pt x="7693" y="1061"/>
                  <a:pt x="7665" y="1082"/>
                </a:cubicBezTo>
                <a:cubicBezTo>
                  <a:pt x="7600" y="1123"/>
                  <a:pt x="7542" y="1164"/>
                  <a:pt x="7478" y="1205"/>
                </a:cubicBezTo>
                <a:cubicBezTo>
                  <a:pt x="7463" y="1215"/>
                  <a:pt x="7442" y="1226"/>
                  <a:pt x="7427" y="1236"/>
                </a:cubicBezTo>
                <a:cubicBezTo>
                  <a:pt x="7427" y="1236"/>
                  <a:pt x="7420" y="1236"/>
                  <a:pt x="7420" y="1246"/>
                </a:cubicBezTo>
                <a:cubicBezTo>
                  <a:pt x="7255" y="1360"/>
                  <a:pt x="7090" y="1473"/>
                  <a:pt x="6925" y="1607"/>
                </a:cubicBezTo>
                <a:cubicBezTo>
                  <a:pt x="6903" y="1627"/>
                  <a:pt x="6874" y="1648"/>
                  <a:pt x="6853" y="1669"/>
                </a:cubicBezTo>
                <a:cubicBezTo>
                  <a:pt x="6795" y="1710"/>
                  <a:pt x="6738" y="1761"/>
                  <a:pt x="6680" y="1803"/>
                </a:cubicBezTo>
                <a:cubicBezTo>
                  <a:pt x="6652" y="1823"/>
                  <a:pt x="6623" y="1854"/>
                  <a:pt x="6594" y="1875"/>
                </a:cubicBezTo>
                <a:cubicBezTo>
                  <a:pt x="6544" y="1916"/>
                  <a:pt x="6494" y="1957"/>
                  <a:pt x="6443" y="1998"/>
                </a:cubicBezTo>
                <a:cubicBezTo>
                  <a:pt x="6429" y="2009"/>
                  <a:pt x="6422" y="2019"/>
                  <a:pt x="6407" y="2029"/>
                </a:cubicBezTo>
                <a:cubicBezTo>
                  <a:pt x="6386" y="2050"/>
                  <a:pt x="6372" y="2060"/>
                  <a:pt x="6350" y="2081"/>
                </a:cubicBezTo>
                <a:cubicBezTo>
                  <a:pt x="6300" y="2122"/>
                  <a:pt x="6257" y="2163"/>
                  <a:pt x="6206" y="2204"/>
                </a:cubicBezTo>
                <a:cubicBezTo>
                  <a:pt x="6170" y="2235"/>
                  <a:pt x="6142" y="2266"/>
                  <a:pt x="6106" y="2297"/>
                </a:cubicBezTo>
                <a:cubicBezTo>
                  <a:pt x="6063" y="2338"/>
                  <a:pt x="6012" y="2379"/>
                  <a:pt x="5969" y="2431"/>
                </a:cubicBezTo>
                <a:cubicBezTo>
                  <a:pt x="5941" y="2462"/>
                  <a:pt x="5905" y="2493"/>
                  <a:pt x="5876" y="2524"/>
                </a:cubicBezTo>
                <a:cubicBezTo>
                  <a:pt x="5862" y="2534"/>
                  <a:pt x="5847" y="2555"/>
                  <a:pt x="5833" y="2565"/>
                </a:cubicBezTo>
                <a:cubicBezTo>
                  <a:pt x="5804" y="2596"/>
                  <a:pt x="5768" y="2627"/>
                  <a:pt x="5739" y="2658"/>
                </a:cubicBezTo>
                <a:cubicBezTo>
                  <a:pt x="5711" y="2688"/>
                  <a:pt x="5675" y="2719"/>
                  <a:pt x="5646" y="2750"/>
                </a:cubicBezTo>
                <a:cubicBezTo>
                  <a:pt x="5596" y="2802"/>
                  <a:pt x="5545" y="2853"/>
                  <a:pt x="5502" y="2905"/>
                </a:cubicBezTo>
                <a:cubicBezTo>
                  <a:pt x="5481" y="2925"/>
                  <a:pt x="5459" y="2946"/>
                  <a:pt x="5438" y="2977"/>
                </a:cubicBezTo>
                <a:cubicBezTo>
                  <a:pt x="5431" y="2987"/>
                  <a:pt x="5423" y="2987"/>
                  <a:pt x="5416" y="2997"/>
                </a:cubicBezTo>
                <a:cubicBezTo>
                  <a:pt x="5395" y="3018"/>
                  <a:pt x="5373" y="3049"/>
                  <a:pt x="5352" y="3070"/>
                </a:cubicBezTo>
                <a:cubicBezTo>
                  <a:pt x="5308" y="3121"/>
                  <a:pt x="5265" y="3162"/>
                  <a:pt x="5222" y="3214"/>
                </a:cubicBezTo>
                <a:cubicBezTo>
                  <a:pt x="5193" y="3245"/>
                  <a:pt x="5172" y="3276"/>
                  <a:pt x="5143" y="3306"/>
                </a:cubicBezTo>
                <a:cubicBezTo>
                  <a:pt x="5122" y="3327"/>
                  <a:pt x="5100" y="3358"/>
                  <a:pt x="5079" y="3379"/>
                </a:cubicBezTo>
                <a:cubicBezTo>
                  <a:pt x="5057" y="3399"/>
                  <a:pt x="5043" y="3420"/>
                  <a:pt x="5021" y="3451"/>
                </a:cubicBezTo>
                <a:cubicBezTo>
                  <a:pt x="4992" y="3482"/>
                  <a:pt x="4971" y="3512"/>
                  <a:pt x="4942" y="3543"/>
                </a:cubicBezTo>
                <a:cubicBezTo>
                  <a:pt x="4899" y="3595"/>
                  <a:pt x="4863" y="3636"/>
                  <a:pt x="4820" y="3688"/>
                </a:cubicBezTo>
                <a:cubicBezTo>
                  <a:pt x="4798" y="3718"/>
                  <a:pt x="4770" y="3749"/>
                  <a:pt x="4748" y="3780"/>
                </a:cubicBezTo>
                <a:cubicBezTo>
                  <a:pt x="4741" y="3791"/>
                  <a:pt x="4734" y="3801"/>
                  <a:pt x="4727" y="3801"/>
                </a:cubicBezTo>
                <a:cubicBezTo>
                  <a:pt x="4683" y="3852"/>
                  <a:pt x="4648" y="3904"/>
                  <a:pt x="4604" y="3955"/>
                </a:cubicBezTo>
                <a:cubicBezTo>
                  <a:pt x="4590" y="3976"/>
                  <a:pt x="4576" y="3997"/>
                  <a:pt x="4561" y="4017"/>
                </a:cubicBezTo>
                <a:cubicBezTo>
                  <a:pt x="4504" y="4089"/>
                  <a:pt x="4446" y="4172"/>
                  <a:pt x="4389" y="4244"/>
                </a:cubicBezTo>
                <a:cubicBezTo>
                  <a:pt x="4389" y="4244"/>
                  <a:pt x="4382" y="4254"/>
                  <a:pt x="4382" y="4254"/>
                </a:cubicBezTo>
                <a:cubicBezTo>
                  <a:pt x="4281" y="4388"/>
                  <a:pt x="4188" y="4532"/>
                  <a:pt x="4087" y="4666"/>
                </a:cubicBezTo>
                <a:cubicBezTo>
                  <a:pt x="4080" y="4676"/>
                  <a:pt x="4066" y="4697"/>
                  <a:pt x="4059" y="4707"/>
                </a:cubicBezTo>
                <a:cubicBezTo>
                  <a:pt x="4051" y="4718"/>
                  <a:pt x="4037" y="4738"/>
                  <a:pt x="4030" y="4748"/>
                </a:cubicBezTo>
                <a:cubicBezTo>
                  <a:pt x="3958" y="4851"/>
                  <a:pt x="3893" y="4955"/>
                  <a:pt x="3821" y="5058"/>
                </a:cubicBezTo>
                <a:cubicBezTo>
                  <a:pt x="3814" y="5068"/>
                  <a:pt x="3807" y="5078"/>
                  <a:pt x="3800" y="5088"/>
                </a:cubicBezTo>
                <a:cubicBezTo>
                  <a:pt x="3800" y="5088"/>
                  <a:pt x="3800" y="5099"/>
                  <a:pt x="3793" y="5099"/>
                </a:cubicBezTo>
                <a:cubicBezTo>
                  <a:pt x="3714" y="5222"/>
                  <a:pt x="3642" y="5336"/>
                  <a:pt x="3563" y="5459"/>
                </a:cubicBezTo>
                <a:cubicBezTo>
                  <a:pt x="3556" y="5470"/>
                  <a:pt x="3549" y="5480"/>
                  <a:pt x="3541" y="5490"/>
                </a:cubicBezTo>
                <a:cubicBezTo>
                  <a:pt x="3527" y="5511"/>
                  <a:pt x="3520" y="5531"/>
                  <a:pt x="3505" y="5552"/>
                </a:cubicBezTo>
                <a:cubicBezTo>
                  <a:pt x="3448" y="5645"/>
                  <a:pt x="3390" y="5748"/>
                  <a:pt x="3333" y="5840"/>
                </a:cubicBezTo>
                <a:cubicBezTo>
                  <a:pt x="3319" y="5861"/>
                  <a:pt x="3311" y="5882"/>
                  <a:pt x="3297" y="5902"/>
                </a:cubicBezTo>
                <a:cubicBezTo>
                  <a:pt x="3290" y="5912"/>
                  <a:pt x="3283" y="5933"/>
                  <a:pt x="3276" y="5943"/>
                </a:cubicBezTo>
                <a:cubicBezTo>
                  <a:pt x="3204" y="6067"/>
                  <a:pt x="3132" y="6191"/>
                  <a:pt x="3060" y="6324"/>
                </a:cubicBezTo>
                <a:cubicBezTo>
                  <a:pt x="3060" y="6324"/>
                  <a:pt x="3060" y="6324"/>
                  <a:pt x="3060" y="6324"/>
                </a:cubicBezTo>
                <a:cubicBezTo>
                  <a:pt x="3060" y="6324"/>
                  <a:pt x="3060" y="6324"/>
                  <a:pt x="3060" y="6324"/>
                </a:cubicBezTo>
                <a:cubicBezTo>
                  <a:pt x="2995" y="6448"/>
                  <a:pt x="2931" y="6561"/>
                  <a:pt x="2866" y="6685"/>
                </a:cubicBezTo>
                <a:cubicBezTo>
                  <a:pt x="2859" y="6695"/>
                  <a:pt x="2852" y="6706"/>
                  <a:pt x="2852" y="6716"/>
                </a:cubicBezTo>
                <a:cubicBezTo>
                  <a:pt x="2837" y="6747"/>
                  <a:pt x="2823" y="6767"/>
                  <a:pt x="2809" y="6798"/>
                </a:cubicBezTo>
                <a:cubicBezTo>
                  <a:pt x="2780" y="6850"/>
                  <a:pt x="2751" y="6912"/>
                  <a:pt x="2722" y="6963"/>
                </a:cubicBezTo>
                <a:cubicBezTo>
                  <a:pt x="2708" y="6994"/>
                  <a:pt x="2694" y="7025"/>
                  <a:pt x="2679" y="7056"/>
                </a:cubicBezTo>
                <a:cubicBezTo>
                  <a:pt x="2672" y="7076"/>
                  <a:pt x="2658" y="7097"/>
                  <a:pt x="2651" y="7118"/>
                </a:cubicBezTo>
                <a:cubicBezTo>
                  <a:pt x="2636" y="7138"/>
                  <a:pt x="2629" y="7169"/>
                  <a:pt x="2615" y="7190"/>
                </a:cubicBezTo>
                <a:cubicBezTo>
                  <a:pt x="2572" y="7272"/>
                  <a:pt x="2529" y="7365"/>
                  <a:pt x="2493" y="7447"/>
                </a:cubicBezTo>
                <a:cubicBezTo>
                  <a:pt x="2478" y="7478"/>
                  <a:pt x="2464" y="7499"/>
                  <a:pt x="2449" y="7530"/>
                </a:cubicBezTo>
                <a:cubicBezTo>
                  <a:pt x="2442" y="7540"/>
                  <a:pt x="2435" y="7561"/>
                  <a:pt x="2428" y="7571"/>
                </a:cubicBezTo>
                <a:cubicBezTo>
                  <a:pt x="2378" y="7674"/>
                  <a:pt x="2327" y="7787"/>
                  <a:pt x="2277" y="7890"/>
                </a:cubicBezTo>
                <a:cubicBezTo>
                  <a:pt x="2270" y="7911"/>
                  <a:pt x="2263" y="7921"/>
                  <a:pt x="2256" y="7942"/>
                </a:cubicBezTo>
                <a:cubicBezTo>
                  <a:pt x="2256" y="7942"/>
                  <a:pt x="2256" y="7952"/>
                  <a:pt x="2248" y="7952"/>
                </a:cubicBezTo>
                <a:cubicBezTo>
                  <a:pt x="2191" y="8076"/>
                  <a:pt x="2133" y="8209"/>
                  <a:pt x="2083" y="8333"/>
                </a:cubicBezTo>
                <a:cubicBezTo>
                  <a:pt x="2083" y="8343"/>
                  <a:pt x="2076" y="8343"/>
                  <a:pt x="2076" y="8343"/>
                </a:cubicBezTo>
                <a:cubicBezTo>
                  <a:pt x="2069" y="8364"/>
                  <a:pt x="2054" y="8395"/>
                  <a:pt x="2047" y="8415"/>
                </a:cubicBezTo>
                <a:cubicBezTo>
                  <a:pt x="2004" y="8518"/>
                  <a:pt x="1961" y="8611"/>
                  <a:pt x="1925" y="8714"/>
                </a:cubicBezTo>
                <a:cubicBezTo>
                  <a:pt x="1918" y="8724"/>
                  <a:pt x="1911" y="8745"/>
                  <a:pt x="1911" y="8755"/>
                </a:cubicBezTo>
                <a:cubicBezTo>
                  <a:pt x="1896" y="8786"/>
                  <a:pt x="1889" y="8817"/>
                  <a:pt x="1875" y="8838"/>
                </a:cubicBezTo>
                <a:cubicBezTo>
                  <a:pt x="1839" y="8930"/>
                  <a:pt x="1803" y="9013"/>
                  <a:pt x="1767" y="9106"/>
                </a:cubicBezTo>
                <a:cubicBezTo>
                  <a:pt x="1760" y="9126"/>
                  <a:pt x="1753" y="9147"/>
                  <a:pt x="1738" y="9178"/>
                </a:cubicBezTo>
                <a:cubicBezTo>
                  <a:pt x="1731" y="9198"/>
                  <a:pt x="1724" y="9229"/>
                  <a:pt x="1710" y="9250"/>
                </a:cubicBezTo>
                <a:cubicBezTo>
                  <a:pt x="1674" y="9342"/>
                  <a:pt x="1638" y="9435"/>
                  <a:pt x="1609" y="9528"/>
                </a:cubicBezTo>
                <a:cubicBezTo>
                  <a:pt x="1602" y="9559"/>
                  <a:pt x="1587" y="9579"/>
                  <a:pt x="1580" y="9610"/>
                </a:cubicBezTo>
                <a:cubicBezTo>
                  <a:pt x="1573" y="9621"/>
                  <a:pt x="1573" y="9641"/>
                  <a:pt x="1566" y="9652"/>
                </a:cubicBezTo>
                <a:cubicBezTo>
                  <a:pt x="1530" y="9765"/>
                  <a:pt x="1487" y="9868"/>
                  <a:pt x="1451" y="9981"/>
                </a:cubicBezTo>
                <a:cubicBezTo>
                  <a:pt x="1444" y="10002"/>
                  <a:pt x="1437" y="10022"/>
                  <a:pt x="1429" y="10043"/>
                </a:cubicBezTo>
                <a:cubicBezTo>
                  <a:pt x="1429" y="10043"/>
                  <a:pt x="1429" y="10053"/>
                  <a:pt x="1422" y="10053"/>
                </a:cubicBezTo>
                <a:cubicBezTo>
                  <a:pt x="1372" y="10197"/>
                  <a:pt x="1329" y="10331"/>
                  <a:pt x="1286" y="10476"/>
                </a:cubicBezTo>
                <a:cubicBezTo>
                  <a:pt x="1286" y="10476"/>
                  <a:pt x="1286" y="10486"/>
                  <a:pt x="1279" y="10486"/>
                </a:cubicBezTo>
                <a:cubicBezTo>
                  <a:pt x="1271" y="10506"/>
                  <a:pt x="1264" y="10527"/>
                  <a:pt x="1257" y="10548"/>
                </a:cubicBezTo>
                <a:cubicBezTo>
                  <a:pt x="1221" y="10661"/>
                  <a:pt x="1185" y="10774"/>
                  <a:pt x="1149" y="10898"/>
                </a:cubicBezTo>
                <a:cubicBezTo>
                  <a:pt x="1142" y="10908"/>
                  <a:pt x="1142" y="10929"/>
                  <a:pt x="1135" y="10939"/>
                </a:cubicBezTo>
                <a:cubicBezTo>
                  <a:pt x="1128" y="10970"/>
                  <a:pt x="1121" y="11001"/>
                  <a:pt x="1106" y="11032"/>
                </a:cubicBezTo>
                <a:cubicBezTo>
                  <a:pt x="1077" y="11124"/>
                  <a:pt x="1049" y="11227"/>
                  <a:pt x="1020" y="11320"/>
                </a:cubicBezTo>
                <a:cubicBezTo>
                  <a:pt x="1013" y="11341"/>
                  <a:pt x="1006" y="11372"/>
                  <a:pt x="998" y="11392"/>
                </a:cubicBezTo>
                <a:cubicBezTo>
                  <a:pt x="991" y="11413"/>
                  <a:pt x="984" y="11444"/>
                  <a:pt x="977" y="11464"/>
                </a:cubicBezTo>
                <a:cubicBezTo>
                  <a:pt x="948" y="11578"/>
                  <a:pt x="912" y="11691"/>
                  <a:pt x="884" y="11804"/>
                </a:cubicBezTo>
                <a:cubicBezTo>
                  <a:pt x="876" y="11835"/>
                  <a:pt x="869" y="11856"/>
                  <a:pt x="862" y="11887"/>
                </a:cubicBezTo>
                <a:cubicBezTo>
                  <a:pt x="862" y="11897"/>
                  <a:pt x="855" y="11907"/>
                  <a:pt x="855" y="11918"/>
                </a:cubicBezTo>
                <a:cubicBezTo>
                  <a:pt x="819" y="12072"/>
                  <a:pt x="776" y="12216"/>
                  <a:pt x="740" y="12371"/>
                </a:cubicBezTo>
                <a:cubicBezTo>
                  <a:pt x="740" y="12381"/>
                  <a:pt x="740" y="12381"/>
                  <a:pt x="733" y="12391"/>
                </a:cubicBezTo>
                <a:cubicBezTo>
                  <a:pt x="726" y="12412"/>
                  <a:pt x="726" y="12433"/>
                  <a:pt x="718" y="12464"/>
                </a:cubicBezTo>
                <a:cubicBezTo>
                  <a:pt x="697" y="12556"/>
                  <a:pt x="675" y="12649"/>
                  <a:pt x="654" y="12742"/>
                </a:cubicBezTo>
                <a:cubicBezTo>
                  <a:pt x="646" y="12773"/>
                  <a:pt x="639" y="12803"/>
                  <a:pt x="632" y="12834"/>
                </a:cubicBezTo>
                <a:cubicBezTo>
                  <a:pt x="625" y="12855"/>
                  <a:pt x="625" y="12876"/>
                  <a:pt x="618" y="12896"/>
                </a:cubicBezTo>
                <a:cubicBezTo>
                  <a:pt x="611" y="12927"/>
                  <a:pt x="603" y="12958"/>
                  <a:pt x="603" y="12979"/>
                </a:cubicBezTo>
                <a:cubicBezTo>
                  <a:pt x="582" y="13092"/>
                  <a:pt x="553" y="13205"/>
                  <a:pt x="532" y="13318"/>
                </a:cubicBezTo>
                <a:cubicBezTo>
                  <a:pt x="524" y="13349"/>
                  <a:pt x="517" y="13380"/>
                  <a:pt x="510" y="13411"/>
                </a:cubicBezTo>
                <a:cubicBezTo>
                  <a:pt x="503" y="13432"/>
                  <a:pt x="503" y="13452"/>
                  <a:pt x="496" y="13483"/>
                </a:cubicBezTo>
                <a:cubicBezTo>
                  <a:pt x="488" y="13524"/>
                  <a:pt x="481" y="13566"/>
                  <a:pt x="474" y="13607"/>
                </a:cubicBezTo>
                <a:cubicBezTo>
                  <a:pt x="460" y="13689"/>
                  <a:pt x="445" y="13772"/>
                  <a:pt x="431" y="13854"/>
                </a:cubicBezTo>
                <a:cubicBezTo>
                  <a:pt x="424" y="13895"/>
                  <a:pt x="417" y="13936"/>
                  <a:pt x="409" y="13978"/>
                </a:cubicBezTo>
                <a:cubicBezTo>
                  <a:pt x="409" y="13998"/>
                  <a:pt x="402" y="14019"/>
                  <a:pt x="402" y="14029"/>
                </a:cubicBezTo>
                <a:cubicBezTo>
                  <a:pt x="388" y="14112"/>
                  <a:pt x="374" y="14194"/>
                  <a:pt x="359" y="14276"/>
                </a:cubicBezTo>
                <a:cubicBezTo>
                  <a:pt x="359" y="14297"/>
                  <a:pt x="352" y="14318"/>
                  <a:pt x="352" y="14328"/>
                </a:cubicBezTo>
                <a:cubicBezTo>
                  <a:pt x="338" y="14431"/>
                  <a:pt x="316" y="14534"/>
                  <a:pt x="302" y="14637"/>
                </a:cubicBezTo>
                <a:cubicBezTo>
                  <a:pt x="302" y="14647"/>
                  <a:pt x="295" y="14668"/>
                  <a:pt x="295" y="14678"/>
                </a:cubicBezTo>
                <a:cubicBezTo>
                  <a:pt x="287" y="14719"/>
                  <a:pt x="280" y="14761"/>
                  <a:pt x="273" y="14802"/>
                </a:cubicBezTo>
                <a:cubicBezTo>
                  <a:pt x="259" y="14884"/>
                  <a:pt x="251" y="14956"/>
                  <a:pt x="237" y="15039"/>
                </a:cubicBezTo>
                <a:cubicBezTo>
                  <a:pt x="230" y="15080"/>
                  <a:pt x="223" y="15131"/>
                  <a:pt x="215" y="15173"/>
                </a:cubicBezTo>
                <a:cubicBezTo>
                  <a:pt x="215" y="15193"/>
                  <a:pt x="208" y="15224"/>
                  <a:pt x="208" y="15245"/>
                </a:cubicBezTo>
                <a:cubicBezTo>
                  <a:pt x="201" y="15306"/>
                  <a:pt x="194" y="15358"/>
                  <a:pt x="187" y="15420"/>
                </a:cubicBezTo>
                <a:cubicBezTo>
                  <a:pt x="180" y="15461"/>
                  <a:pt x="180" y="15502"/>
                  <a:pt x="172" y="15533"/>
                </a:cubicBezTo>
                <a:cubicBezTo>
                  <a:pt x="158" y="15646"/>
                  <a:pt x="151" y="15760"/>
                  <a:pt x="136" y="15863"/>
                </a:cubicBezTo>
                <a:cubicBezTo>
                  <a:pt x="136" y="15863"/>
                  <a:pt x="136" y="15873"/>
                  <a:pt x="136" y="15873"/>
                </a:cubicBezTo>
                <a:cubicBezTo>
                  <a:pt x="129" y="15966"/>
                  <a:pt x="122" y="16058"/>
                  <a:pt x="108" y="16151"/>
                </a:cubicBezTo>
                <a:cubicBezTo>
                  <a:pt x="101" y="16192"/>
                  <a:pt x="101" y="16233"/>
                  <a:pt x="93" y="16275"/>
                </a:cubicBezTo>
                <a:cubicBezTo>
                  <a:pt x="86" y="16367"/>
                  <a:pt x="79" y="16470"/>
                  <a:pt x="72" y="16563"/>
                </a:cubicBezTo>
                <a:cubicBezTo>
                  <a:pt x="72" y="16604"/>
                  <a:pt x="65" y="16635"/>
                  <a:pt x="65" y="16676"/>
                </a:cubicBezTo>
                <a:cubicBezTo>
                  <a:pt x="65" y="16676"/>
                  <a:pt x="65" y="16687"/>
                  <a:pt x="65" y="16687"/>
                </a:cubicBezTo>
                <a:cubicBezTo>
                  <a:pt x="57" y="16790"/>
                  <a:pt x="50" y="16882"/>
                  <a:pt x="43" y="16985"/>
                </a:cubicBezTo>
                <a:cubicBezTo>
                  <a:pt x="43" y="17027"/>
                  <a:pt x="36" y="17057"/>
                  <a:pt x="36" y="17099"/>
                </a:cubicBezTo>
                <a:cubicBezTo>
                  <a:pt x="29" y="17202"/>
                  <a:pt x="29" y="17294"/>
                  <a:pt x="22" y="17397"/>
                </a:cubicBezTo>
                <a:cubicBezTo>
                  <a:pt x="22" y="17428"/>
                  <a:pt x="22" y="17470"/>
                  <a:pt x="14" y="17500"/>
                </a:cubicBezTo>
                <a:cubicBezTo>
                  <a:pt x="14" y="17500"/>
                  <a:pt x="14" y="17500"/>
                  <a:pt x="14" y="17511"/>
                </a:cubicBezTo>
                <a:cubicBezTo>
                  <a:pt x="7" y="17614"/>
                  <a:pt x="7" y="17706"/>
                  <a:pt x="7" y="17809"/>
                </a:cubicBezTo>
                <a:cubicBezTo>
                  <a:pt x="7" y="17851"/>
                  <a:pt x="7" y="17882"/>
                  <a:pt x="7" y="17923"/>
                </a:cubicBezTo>
                <a:cubicBezTo>
                  <a:pt x="7" y="18026"/>
                  <a:pt x="7" y="18118"/>
                  <a:pt x="0" y="18221"/>
                </a:cubicBezTo>
                <a:cubicBezTo>
                  <a:pt x="0" y="18252"/>
                  <a:pt x="0" y="18294"/>
                  <a:pt x="0" y="18324"/>
                </a:cubicBezTo>
                <a:cubicBezTo>
                  <a:pt x="0" y="18324"/>
                  <a:pt x="0" y="18324"/>
                  <a:pt x="0" y="18324"/>
                </a:cubicBezTo>
                <a:cubicBezTo>
                  <a:pt x="0" y="18427"/>
                  <a:pt x="0" y="18520"/>
                  <a:pt x="0" y="18623"/>
                </a:cubicBezTo>
                <a:cubicBezTo>
                  <a:pt x="0" y="18654"/>
                  <a:pt x="0" y="18695"/>
                  <a:pt x="0" y="18726"/>
                </a:cubicBezTo>
                <a:cubicBezTo>
                  <a:pt x="0" y="18860"/>
                  <a:pt x="7" y="18994"/>
                  <a:pt x="7" y="19138"/>
                </a:cubicBezTo>
                <a:lnTo>
                  <a:pt x="2852" y="21600"/>
                </a:lnTo>
                <a:lnTo>
                  <a:pt x="5035" y="20745"/>
                </a:lnTo>
                <a:cubicBezTo>
                  <a:pt x="5007" y="19004"/>
                  <a:pt x="5201" y="17264"/>
                  <a:pt x="5574" y="15595"/>
                </a:cubicBezTo>
                <a:cubicBezTo>
                  <a:pt x="5955" y="13926"/>
                  <a:pt x="6515" y="12340"/>
                  <a:pt x="7219" y="10929"/>
                </a:cubicBezTo>
                <a:cubicBezTo>
                  <a:pt x="7916" y="9528"/>
                  <a:pt x="8756" y="8302"/>
                  <a:pt x="9683" y="7344"/>
                </a:cubicBezTo>
                <a:cubicBezTo>
                  <a:pt x="10602" y="6397"/>
                  <a:pt x="11608" y="5717"/>
                  <a:pt x="12650" y="5377"/>
                </a:cubicBezTo>
                <a:cubicBezTo>
                  <a:pt x="13253" y="5181"/>
                  <a:pt x="13835" y="5119"/>
                  <a:pt x="14388" y="5160"/>
                </a:cubicBezTo>
                <a:cubicBezTo>
                  <a:pt x="14410" y="5191"/>
                  <a:pt x="14431" y="5212"/>
                  <a:pt x="14460" y="5243"/>
                </a:cubicBezTo>
                <a:cubicBezTo>
                  <a:pt x="14912" y="5820"/>
                  <a:pt x="15300" y="6500"/>
                  <a:pt x="15624" y="7293"/>
                </a:cubicBezTo>
                <a:cubicBezTo>
                  <a:pt x="15940" y="8076"/>
                  <a:pt x="16191" y="8951"/>
                  <a:pt x="16356" y="9899"/>
                </a:cubicBezTo>
                <a:cubicBezTo>
                  <a:pt x="16521" y="10846"/>
                  <a:pt x="16608" y="11876"/>
                  <a:pt x="16600" y="12968"/>
                </a:cubicBezTo>
                <a:lnTo>
                  <a:pt x="19740" y="15008"/>
                </a:lnTo>
                <a:lnTo>
                  <a:pt x="21557" y="14297"/>
                </a:lnTo>
                <a:cubicBezTo>
                  <a:pt x="21600" y="12309"/>
                  <a:pt x="21392" y="10445"/>
                  <a:pt x="20982" y="879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EB1426CA-1A24-9048-90A1-C5B8CC319CAF}"/>
              </a:ext>
            </a:extLst>
          </p:cNvPr>
          <p:cNvSpPr/>
          <p:nvPr/>
        </p:nvSpPr>
        <p:spPr>
          <a:xfrm>
            <a:off x="4842071" y="2683537"/>
            <a:ext cx="2481515" cy="18459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0" h="21445" extrusionOk="0">
                <a:moveTo>
                  <a:pt x="11275" y="277"/>
                </a:moveTo>
                <a:cubicBezTo>
                  <a:pt x="12794" y="-155"/>
                  <a:pt x="14215" y="-66"/>
                  <a:pt x="15487" y="443"/>
                </a:cubicBezTo>
                <a:cubicBezTo>
                  <a:pt x="16743" y="940"/>
                  <a:pt x="17850" y="1848"/>
                  <a:pt x="18758" y="3087"/>
                </a:cubicBezTo>
                <a:cubicBezTo>
                  <a:pt x="19658" y="4304"/>
                  <a:pt x="20369" y="5843"/>
                  <a:pt x="20840" y="7635"/>
                </a:cubicBezTo>
                <a:cubicBezTo>
                  <a:pt x="21310" y="9395"/>
                  <a:pt x="21550" y="11409"/>
                  <a:pt x="21517" y="13600"/>
                </a:cubicBezTo>
                <a:lnTo>
                  <a:pt x="19427" y="14363"/>
                </a:lnTo>
                <a:cubicBezTo>
                  <a:pt x="19452" y="12626"/>
                  <a:pt x="19245" y="11032"/>
                  <a:pt x="18865" y="9649"/>
                </a:cubicBezTo>
                <a:cubicBezTo>
                  <a:pt x="18477" y="8244"/>
                  <a:pt x="17907" y="7038"/>
                  <a:pt x="17189" y="6097"/>
                </a:cubicBezTo>
                <a:cubicBezTo>
                  <a:pt x="16462" y="5134"/>
                  <a:pt x="15578" y="4448"/>
                  <a:pt x="14587" y="4072"/>
                </a:cubicBezTo>
                <a:cubicBezTo>
                  <a:pt x="13579" y="3696"/>
                  <a:pt x="12464" y="3652"/>
                  <a:pt x="11275" y="4017"/>
                </a:cubicBezTo>
                <a:cubicBezTo>
                  <a:pt x="10077" y="4382"/>
                  <a:pt x="8920" y="5112"/>
                  <a:pt x="7863" y="6130"/>
                </a:cubicBezTo>
                <a:cubicBezTo>
                  <a:pt x="6798" y="7159"/>
                  <a:pt x="5839" y="8476"/>
                  <a:pt x="5030" y="9981"/>
                </a:cubicBezTo>
                <a:cubicBezTo>
                  <a:pt x="4220" y="11497"/>
                  <a:pt x="3576" y="13201"/>
                  <a:pt x="3138" y="14994"/>
                </a:cubicBezTo>
                <a:cubicBezTo>
                  <a:pt x="2701" y="16786"/>
                  <a:pt x="2478" y="18668"/>
                  <a:pt x="2519" y="20527"/>
                </a:cubicBezTo>
                <a:lnTo>
                  <a:pt x="8" y="21445"/>
                </a:lnTo>
                <a:cubicBezTo>
                  <a:pt x="-50" y="19044"/>
                  <a:pt x="231" y="16631"/>
                  <a:pt x="784" y="14319"/>
                </a:cubicBezTo>
                <a:cubicBezTo>
                  <a:pt x="1346" y="12006"/>
                  <a:pt x="2180" y="9804"/>
                  <a:pt x="3221" y="7856"/>
                </a:cubicBezTo>
                <a:cubicBezTo>
                  <a:pt x="4262" y="5920"/>
                  <a:pt x="5501" y="4238"/>
                  <a:pt x="6880" y="2932"/>
                </a:cubicBezTo>
                <a:cubicBezTo>
                  <a:pt x="8251" y="1627"/>
                  <a:pt x="9730" y="708"/>
                  <a:pt x="11275" y="27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7D54DA40-D2CF-6D4F-921A-214CD88162CA}"/>
              </a:ext>
            </a:extLst>
          </p:cNvPr>
          <p:cNvSpPr/>
          <p:nvPr/>
        </p:nvSpPr>
        <p:spPr>
          <a:xfrm>
            <a:off x="5387458" y="3227379"/>
            <a:ext cx="2565200" cy="17945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3" h="21600" extrusionOk="0">
                <a:moveTo>
                  <a:pt x="20984" y="8771"/>
                </a:moveTo>
                <a:cubicBezTo>
                  <a:pt x="20568" y="7108"/>
                  <a:pt x="19951" y="5687"/>
                  <a:pt x="19175" y="4552"/>
                </a:cubicBezTo>
                <a:cubicBezTo>
                  <a:pt x="18487" y="3554"/>
                  <a:pt x="17671" y="2786"/>
                  <a:pt x="16750" y="2293"/>
                </a:cubicBezTo>
                <a:cubicBezTo>
                  <a:pt x="16758" y="2293"/>
                  <a:pt x="16758" y="2293"/>
                  <a:pt x="16766" y="2304"/>
                </a:cubicBezTo>
                <a:cubicBezTo>
                  <a:pt x="15710" y="1743"/>
                  <a:pt x="14645" y="1169"/>
                  <a:pt x="13589" y="608"/>
                </a:cubicBezTo>
                <a:cubicBezTo>
                  <a:pt x="13509" y="562"/>
                  <a:pt x="13437" y="527"/>
                  <a:pt x="13357" y="493"/>
                </a:cubicBezTo>
                <a:cubicBezTo>
                  <a:pt x="13357" y="493"/>
                  <a:pt x="13349" y="493"/>
                  <a:pt x="13349" y="493"/>
                </a:cubicBezTo>
                <a:cubicBezTo>
                  <a:pt x="13325" y="482"/>
                  <a:pt x="13301" y="470"/>
                  <a:pt x="13277" y="459"/>
                </a:cubicBezTo>
                <a:cubicBezTo>
                  <a:pt x="13221" y="436"/>
                  <a:pt x="13173" y="413"/>
                  <a:pt x="13117" y="390"/>
                </a:cubicBezTo>
                <a:cubicBezTo>
                  <a:pt x="13109" y="390"/>
                  <a:pt x="13109" y="390"/>
                  <a:pt x="13101" y="378"/>
                </a:cubicBezTo>
                <a:cubicBezTo>
                  <a:pt x="13077" y="367"/>
                  <a:pt x="13045" y="355"/>
                  <a:pt x="13021" y="344"/>
                </a:cubicBezTo>
                <a:cubicBezTo>
                  <a:pt x="12973" y="321"/>
                  <a:pt x="12925" y="310"/>
                  <a:pt x="12877" y="287"/>
                </a:cubicBezTo>
                <a:cubicBezTo>
                  <a:pt x="12869" y="287"/>
                  <a:pt x="12861" y="287"/>
                  <a:pt x="12853" y="275"/>
                </a:cubicBezTo>
                <a:cubicBezTo>
                  <a:pt x="12829" y="264"/>
                  <a:pt x="12797" y="252"/>
                  <a:pt x="12773" y="252"/>
                </a:cubicBezTo>
                <a:cubicBezTo>
                  <a:pt x="12733" y="241"/>
                  <a:pt x="12701" y="229"/>
                  <a:pt x="12661" y="218"/>
                </a:cubicBezTo>
                <a:cubicBezTo>
                  <a:pt x="12653" y="218"/>
                  <a:pt x="12637" y="218"/>
                  <a:pt x="12629" y="206"/>
                </a:cubicBezTo>
                <a:cubicBezTo>
                  <a:pt x="12621" y="206"/>
                  <a:pt x="12613" y="195"/>
                  <a:pt x="12597" y="195"/>
                </a:cubicBezTo>
                <a:cubicBezTo>
                  <a:pt x="12541" y="172"/>
                  <a:pt x="12477" y="160"/>
                  <a:pt x="12421" y="149"/>
                </a:cubicBezTo>
                <a:cubicBezTo>
                  <a:pt x="12413" y="149"/>
                  <a:pt x="12405" y="149"/>
                  <a:pt x="12397" y="149"/>
                </a:cubicBezTo>
                <a:cubicBezTo>
                  <a:pt x="12349" y="138"/>
                  <a:pt x="12301" y="126"/>
                  <a:pt x="12245" y="115"/>
                </a:cubicBezTo>
                <a:cubicBezTo>
                  <a:pt x="12229" y="115"/>
                  <a:pt x="12213" y="103"/>
                  <a:pt x="12197" y="103"/>
                </a:cubicBezTo>
                <a:cubicBezTo>
                  <a:pt x="12173" y="103"/>
                  <a:pt x="12156" y="92"/>
                  <a:pt x="12132" y="92"/>
                </a:cubicBezTo>
                <a:cubicBezTo>
                  <a:pt x="12076" y="80"/>
                  <a:pt x="12012" y="69"/>
                  <a:pt x="11948" y="57"/>
                </a:cubicBezTo>
                <a:cubicBezTo>
                  <a:pt x="11932" y="57"/>
                  <a:pt x="11916" y="57"/>
                  <a:pt x="11900" y="46"/>
                </a:cubicBezTo>
                <a:cubicBezTo>
                  <a:pt x="11892" y="46"/>
                  <a:pt x="11892" y="46"/>
                  <a:pt x="11884" y="46"/>
                </a:cubicBezTo>
                <a:cubicBezTo>
                  <a:pt x="11812" y="34"/>
                  <a:pt x="11748" y="23"/>
                  <a:pt x="11676" y="23"/>
                </a:cubicBezTo>
                <a:cubicBezTo>
                  <a:pt x="11668" y="23"/>
                  <a:pt x="11668" y="23"/>
                  <a:pt x="11660" y="23"/>
                </a:cubicBezTo>
                <a:cubicBezTo>
                  <a:pt x="11644" y="23"/>
                  <a:pt x="11636" y="23"/>
                  <a:pt x="11620" y="23"/>
                </a:cubicBezTo>
                <a:cubicBezTo>
                  <a:pt x="11588" y="23"/>
                  <a:pt x="11556" y="11"/>
                  <a:pt x="11516" y="11"/>
                </a:cubicBezTo>
                <a:cubicBezTo>
                  <a:pt x="11492" y="11"/>
                  <a:pt x="11460" y="11"/>
                  <a:pt x="11436" y="11"/>
                </a:cubicBezTo>
                <a:cubicBezTo>
                  <a:pt x="11412" y="11"/>
                  <a:pt x="11396" y="11"/>
                  <a:pt x="11372" y="11"/>
                </a:cubicBezTo>
                <a:cubicBezTo>
                  <a:pt x="11300" y="11"/>
                  <a:pt x="11220" y="0"/>
                  <a:pt x="11148" y="0"/>
                </a:cubicBezTo>
                <a:cubicBezTo>
                  <a:pt x="11148" y="0"/>
                  <a:pt x="11148" y="0"/>
                  <a:pt x="11148" y="0"/>
                </a:cubicBezTo>
                <a:cubicBezTo>
                  <a:pt x="11140" y="0"/>
                  <a:pt x="11140" y="0"/>
                  <a:pt x="11132" y="0"/>
                </a:cubicBezTo>
                <a:cubicBezTo>
                  <a:pt x="11060" y="0"/>
                  <a:pt x="10988" y="0"/>
                  <a:pt x="10916" y="0"/>
                </a:cubicBezTo>
                <a:cubicBezTo>
                  <a:pt x="10892" y="0"/>
                  <a:pt x="10868" y="0"/>
                  <a:pt x="10844" y="0"/>
                </a:cubicBezTo>
                <a:cubicBezTo>
                  <a:pt x="10812" y="0"/>
                  <a:pt x="10788" y="0"/>
                  <a:pt x="10756" y="0"/>
                </a:cubicBezTo>
                <a:cubicBezTo>
                  <a:pt x="10724" y="0"/>
                  <a:pt x="10692" y="0"/>
                  <a:pt x="10668" y="11"/>
                </a:cubicBezTo>
                <a:cubicBezTo>
                  <a:pt x="10652" y="11"/>
                  <a:pt x="10636" y="11"/>
                  <a:pt x="10620" y="11"/>
                </a:cubicBezTo>
                <a:cubicBezTo>
                  <a:pt x="10612" y="11"/>
                  <a:pt x="10604" y="11"/>
                  <a:pt x="10596" y="11"/>
                </a:cubicBezTo>
                <a:cubicBezTo>
                  <a:pt x="10516" y="23"/>
                  <a:pt x="10436" y="23"/>
                  <a:pt x="10356" y="34"/>
                </a:cubicBezTo>
                <a:cubicBezTo>
                  <a:pt x="10356" y="34"/>
                  <a:pt x="10356" y="34"/>
                  <a:pt x="10356" y="34"/>
                </a:cubicBezTo>
                <a:cubicBezTo>
                  <a:pt x="10356" y="34"/>
                  <a:pt x="10348" y="34"/>
                  <a:pt x="10348" y="34"/>
                </a:cubicBezTo>
                <a:cubicBezTo>
                  <a:pt x="10268" y="46"/>
                  <a:pt x="10196" y="57"/>
                  <a:pt x="10116" y="69"/>
                </a:cubicBezTo>
                <a:cubicBezTo>
                  <a:pt x="10092" y="69"/>
                  <a:pt x="10068" y="80"/>
                  <a:pt x="10044" y="80"/>
                </a:cubicBezTo>
                <a:cubicBezTo>
                  <a:pt x="10012" y="92"/>
                  <a:pt x="9988" y="92"/>
                  <a:pt x="9956" y="103"/>
                </a:cubicBezTo>
                <a:cubicBezTo>
                  <a:pt x="9924" y="115"/>
                  <a:pt x="9892" y="115"/>
                  <a:pt x="9860" y="126"/>
                </a:cubicBezTo>
                <a:cubicBezTo>
                  <a:pt x="9836" y="126"/>
                  <a:pt x="9812" y="138"/>
                  <a:pt x="9788" y="138"/>
                </a:cubicBezTo>
                <a:cubicBezTo>
                  <a:pt x="9708" y="160"/>
                  <a:pt x="9620" y="183"/>
                  <a:pt x="9540" y="206"/>
                </a:cubicBezTo>
                <a:cubicBezTo>
                  <a:pt x="9452" y="229"/>
                  <a:pt x="9363" y="264"/>
                  <a:pt x="9275" y="287"/>
                </a:cubicBezTo>
                <a:cubicBezTo>
                  <a:pt x="9243" y="298"/>
                  <a:pt x="9219" y="310"/>
                  <a:pt x="9195" y="321"/>
                </a:cubicBezTo>
                <a:cubicBezTo>
                  <a:pt x="9139" y="344"/>
                  <a:pt x="9075" y="367"/>
                  <a:pt x="9019" y="378"/>
                </a:cubicBezTo>
                <a:cubicBezTo>
                  <a:pt x="8987" y="390"/>
                  <a:pt x="8955" y="401"/>
                  <a:pt x="8923" y="413"/>
                </a:cubicBezTo>
                <a:cubicBezTo>
                  <a:pt x="8867" y="436"/>
                  <a:pt x="8819" y="459"/>
                  <a:pt x="8763" y="482"/>
                </a:cubicBezTo>
                <a:cubicBezTo>
                  <a:pt x="8731" y="493"/>
                  <a:pt x="8691" y="516"/>
                  <a:pt x="8659" y="527"/>
                </a:cubicBezTo>
                <a:cubicBezTo>
                  <a:pt x="8611" y="550"/>
                  <a:pt x="8555" y="573"/>
                  <a:pt x="8507" y="596"/>
                </a:cubicBezTo>
                <a:cubicBezTo>
                  <a:pt x="8491" y="608"/>
                  <a:pt x="8475" y="608"/>
                  <a:pt x="8459" y="619"/>
                </a:cubicBezTo>
                <a:cubicBezTo>
                  <a:pt x="8443" y="631"/>
                  <a:pt x="8419" y="642"/>
                  <a:pt x="8403" y="642"/>
                </a:cubicBezTo>
                <a:cubicBezTo>
                  <a:pt x="8355" y="665"/>
                  <a:pt x="8299" y="688"/>
                  <a:pt x="8251" y="722"/>
                </a:cubicBezTo>
                <a:cubicBezTo>
                  <a:pt x="8219" y="745"/>
                  <a:pt x="8187" y="757"/>
                  <a:pt x="8147" y="780"/>
                </a:cubicBezTo>
                <a:cubicBezTo>
                  <a:pt x="8091" y="803"/>
                  <a:pt x="8043" y="837"/>
                  <a:pt x="7987" y="871"/>
                </a:cubicBezTo>
                <a:cubicBezTo>
                  <a:pt x="7955" y="894"/>
                  <a:pt x="7923" y="906"/>
                  <a:pt x="7891" y="929"/>
                </a:cubicBezTo>
                <a:cubicBezTo>
                  <a:pt x="7835" y="963"/>
                  <a:pt x="7779" y="997"/>
                  <a:pt x="7723" y="1032"/>
                </a:cubicBezTo>
                <a:cubicBezTo>
                  <a:pt x="7691" y="1055"/>
                  <a:pt x="7667" y="1066"/>
                  <a:pt x="7635" y="1089"/>
                </a:cubicBezTo>
                <a:cubicBezTo>
                  <a:pt x="7571" y="1124"/>
                  <a:pt x="7507" y="1169"/>
                  <a:pt x="7451" y="1215"/>
                </a:cubicBezTo>
                <a:cubicBezTo>
                  <a:pt x="7435" y="1227"/>
                  <a:pt x="7419" y="1238"/>
                  <a:pt x="7395" y="1250"/>
                </a:cubicBezTo>
                <a:cubicBezTo>
                  <a:pt x="7395" y="1250"/>
                  <a:pt x="7387" y="1250"/>
                  <a:pt x="7387" y="1261"/>
                </a:cubicBezTo>
                <a:cubicBezTo>
                  <a:pt x="7219" y="1376"/>
                  <a:pt x="7059" y="1490"/>
                  <a:pt x="6891" y="1617"/>
                </a:cubicBezTo>
                <a:cubicBezTo>
                  <a:pt x="6867" y="1639"/>
                  <a:pt x="6843" y="1651"/>
                  <a:pt x="6819" y="1674"/>
                </a:cubicBezTo>
                <a:cubicBezTo>
                  <a:pt x="6763" y="1720"/>
                  <a:pt x="6706" y="1766"/>
                  <a:pt x="6650" y="1811"/>
                </a:cubicBezTo>
                <a:cubicBezTo>
                  <a:pt x="6618" y="1834"/>
                  <a:pt x="6594" y="1857"/>
                  <a:pt x="6562" y="1880"/>
                </a:cubicBezTo>
                <a:cubicBezTo>
                  <a:pt x="6514" y="1926"/>
                  <a:pt x="6466" y="1960"/>
                  <a:pt x="6410" y="2006"/>
                </a:cubicBezTo>
                <a:cubicBezTo>
                  <a:pt x="6394" y="2018"/>
                  <a:pt x="6386" y="2029"/>
                  <a:pt x="6370" y="2041"/>
                </a:cubicBezTo>
                <a:cubicBezTo>
                  <a:pt x="6354" y="2052"/>
                  <a:pt x="6330" y="2075"/>
                  <a:pt x="6314" y="2098"/>
                </a:cubicBezTo>
                <a:cubicBezTo>
                  <a:pt x="6266" y="2144"/>
                  <a:pt x="6218" y="2178"/>
                  <a:pt x="6170" y="2224"/>
                </a:cubicBezTo>
                <a:cubicBezTo>
                  <a:pt x="6138" y="2259"/>
                  <a:pt x="6106" y="2281"/>
                  <a:pt x="6074" y="2316"/>
                </a:cubicBezTo>
                <a:cubicBezTo>
                  <a:pt x="6026" y="2362"/>
                  <a:pt x="5978" y="2408"/>
                  <a:pt x="5938" y="2442"/>
                </a:cubicBezTo>
                <a:cubicBezTo>
                  <a:pt x="5906" y="2476"/>
                  <a:pt x="5874" y="2499"/>
                  <a:pt x="5842" y="2534"/>
                </a:cubicBezTo>
                <a:cubicBezTo>
                  <a:pt x="5826" y="2545"/>
                  <a:pt x="5810" y="2568"/>
                  <a:pt x="5794" y="2580"/>
                </a:cubicBezTo>
                <a:cubicBezTo>
                  <a:pt x="5762" y="2614"/>
                  <a:pt x="5730" y="2637"/>
                  <a:pt x="5698" y="2671"/>
                </a:cubicBezTo>
                <a:cubicBezTo>
                  <a:pt x="5666" y="2706"/>
                  <a:pt x="5634" y="2729"/>
                  <a:pt x="5602" y="2763"/>
                </a:cubicBezTo>
                <a:cubicBezTo>
                  <a:pt x="5554" y="2809"/>
                  <a:pt x="5506" y="2866"/>
                  <a:pt x="5458" y="2912"/>
                </a:cubicBezTo>
                <a:cubicBezTo>
                  <a:pt x="5434" y="2935"/>
                  <a:pt x="5410" y="2958"/>
                  <a:pt x="5394" y="2981"/>
                </a:cubicBezTo>
                <a:cubicBezTo>
                  <a:pt x="5386" y="2992"/>
                  <a:pt x="5378" y="2992"/>
                  <a:pt x="5378" y="3004"/>
                </a:cubicBezTo>
                <a:cubicBezTo>
                  <a:pt x="5354" y="3027"/>
                  <a:pt x="5330" y="3050"/>
                  <a:pt x="5314" y="3073"/>
                </a:cubicBezTo>
                <a:cubicBezTo>
                  <a:pt x="5274" y="3118"/>
                  <a:pt x="5226" y="3164"/>
                  <a:pt x="5186" y="3222"/>
                </a:cubicBezTo>
                <a:cubicBezTo>
                  <a:pt x="5162" y="3256"/>
                  <a:pt x="5138" y="3279"/>
                  <a:pt x="5106" y="3313"/>
                </a:cubicBezTo>
                <a:cubicBezTo>
                  <a:pt x="5082" y="3336"/>
                  <a:pt x="5066" y="3359"/>
                  <a:pt x="5042" y="3382"/>
                </a:cubicBezTo>
                <a:cubicBezTo>
                  <a:pt x="5026" y="3405"/>
                  <a:pt x="5002" y="3428"/>
                  <a:pt x="4986" y="3451"/>
                </a:cubicBezTo>
                <a:cubicBezTo>
                  <a:pt x="4962" y="3485"/>
                  <a:pt x="4930" y="3508"/>
                  <a:pt x="4906" y="3543"/>
                </a:cubicBezTo>
                <a:cubicBezTo>
                  <a:pt x="4866" y="3589"/>
                  <a:pt x="4826" y="3634"/>
                  <a:pt x="4786" y="3692"/>
                </a:cubicBezTo>
                <a:cubicBezTo>
                  <a:pt x="4762" y="3726"/>
                  <a:pt x="4738" y="3749"/>
                  <a:pt x="4714" y="3783"/>
                </a:cubicBezTo>
                <a:cubicBezTo>
                  <a:pt x="4706" y="3795"/>
                  <a:pt x="4698" y="3795"/>
                  <a:pt x="4698" y="3806"/>
                </a:cubicBezTo>
                <a:cubicBezTo>
                  <a:pt x="4658" y="3864"/>
                  <a:pt x="4618" y="3910"/>
                  <a:pt x="4578" y="3967"/>
                </a:cubicBezTo>
                <a:cubicBezTo>
                  <a:pt x="4562" y="3990"/>
                  <a:pt x="4546" y="4001"/>
                  <a:pt x="4530" y="4024"/>
                </a:cubicBezTo>
                <a:cubicBezTo>
                  <a:pt x="4474" y="4093"/>
                  <a:pt x="4418" y="4173"/>
                  <a:pt x="4362" y="4254"/>
                </a:cubicBezTo>
                <a:cubicBezTo>
                  <a:pt x="4362" y="4254"/>
                  <a:pt x="4354" y="4265"/>
                  <a:pt x="4354" y="4265"/>
                </a:cubicBezTo>
                <a:cubicBezTo>
                  <a:pt x="4258" y="4403"/>
                  <a:pt x="4154" y="4540"/>
                  <a:pt x="4058" y="4678"/>
                </a:cubicBezTo>
                <a:cubicBezTo>
                  <a:pt x="4050" y="4689"/>
                  <a:pt x="4042" y="4701"/>
                  <a:pt x="4034" y="4712"/>
                </a:cubicBezTo>
                <a:cubicBezTo>
                  <a:pt x="4025" y="4724"/>
                  <a:pt x="4017" y="4747"/>
                  <a:pt x="4001" y="4758"/>
                </a:cubicBezTo>
                <a:cubicBezTo>
                  <a:pt x="3929" y="4861"/>
                  <a:pt x="3865" y="4964"/>
                  <a:pt x="3793" y="5068"/>
                </a:cubicBezTo>
                <a:cubicBezTo>
                  <a:pt x="3785" y="5079"/>
                  <a:pt x="3777" y="5090"/>
                  <a:pt x="3769" y="5102"/>
                </a:cubicBezTo>
                <a:cubicBezTo>
                  <a:pt x="3769" y="5102"/>
                  <a:pt x="3769" y="5102"/>
                  <a:pt x="3761" y="5113"/>
                </a:cubicBezTo>
                <a:cubicBezTo>
                  <a:pt x="3681" y="5228"/>
                  <a:pt x="3609" y="5354"/>
                  <a:pt x="3529" y="5480"/>
                </a:cubicBezTo>
                <a:cubicBezTo>
                  <a:pt x="3521" y="5492"/>
                  <a:pt x="3513" y="5503"/>
                  <a:pt x="3513" y="5515"/>
                </a:cubicBezTo>
                <a:cubicBezTo>
                  <a:pt x="3497" y="5538"/>
                  <a:pt x="3489" y="5561"/>
                  <a:pt x="3473" y="5572"/>
                </a:cubicBezTo>
                <a:cubicBezTo>
                  <a:pt x="3417" y="5664"/>
                  <a:pt x="3361" y="5767"/>
                  <a:pt x="3297" y="5859"/>
                </a:cubicBezTo>
                <a:cubicBezTo>
                  <a:pt x="3281" y="5882"/>
                  <a:pt x="3273" y="5904"/>
                  <a:pt x="3257" y="5916"/>
                </a:cubicBezTo>
                <a:cubicBezTo>
                  <a:pt x="3249" y="5927"/>
                  <a:pt x="3241" y="5939"/>
                  <a:pt x="3233" y="5962"/>
                </a:cubicBezTo>
                <a:cubicBezTo>
                  <a:pt x="3161" y="6088"/>
                  <a:pt x="3089" y="6214"/>
                  <a:pt x="3017" y="6340"/>
                </a:cubicBezTo>
                <a:cubicBezTo>
                  <a:pt x="3017" y="6340"/>
                  <a:pt x="3017" y="6340"/>
                  <a:pt x="3017" y="6340"/>
                </a:cubicBezTo>
                <a:cubicBezTo>
                  <a:pt x="3017" y="6340"/>
                  <a:pt x="3017" y="6340"/>
                  <a:pt x="3017" y="6340"/>
                </a:cubicBezTo>
                <a:cubicBezTo>
                  <a:pt x="2953" y="6455"/>
                  <a:pt x="2889" y="6581"/>
                  <a:pt x="2825" y="6696"/>
                </a:cubicBezTo>
                <a:cubicBezTo>
                  <a:pt x="2817" y="6707"/>
                  <a:pt x="2817" y="6718"/>
                  <a:pt x="2809" y="6730"/>
                </a:cubicBezTo>
                <a:cubicBezTo>
                  <a:pt x="2793" y="6753"/>
                  <a:pt x="2785" y="6787"/>
                  <a:pt x="2769" y="6810"/>
                </a:cubicBezTo>
                <a:cubicBezTo>
                  <a:pt x="2737" y="6868"/>
                  <a:pt x="2713" y="6925"/>
                  <a:pt x="2681" y="6982"/>
                </a:cubicBezTo>
                <a:cubicBezTo>
                  <a:pt x="2665" y="7017"/>
                  <a:pt x="2649" y="7040"/>
                  <a:pt x="2633" y="7074"/>
                </a:cubicBezTo>
                <a:cubicBezTo>
                  <a:pt x="2625" y="7097"/>
                  <a:pt x="2609" y="7120"/>
                  <a:pt x="2601" y="7131"/>
                </a:cubicBezTo>
                <a:cubicBezTo>
                  <a:pt x="2593" y="7154"/>
                  <a:pt x="2577" y="7177"/>
                  <a:pt x="2569" y="7200"/>
                </a:cubicBezTo>
                <a:cubicBezTo>
                  <a:pt x="2529" y="7280"/>
                  <a:pt x="2489" y="7372"/>
                  <a:pt x="2449" y="7452"/>
                </a:cubicBezTo>
                <a:cubicBezTo>
                  <a:pt x="2433" y="7475"/>
                  <a:pt x="2425" y="7510"/>
                  <a:pt x="2409" y="7532"/>
                </a:cubicBezTo>
                <a:cubicBezTo>
                  <a:pt x="2401" y="7544"/>
                  <a:pt x="2393" y="7567"/>
                  <a:pt x="2393" y="7578"/>
                </a:cubicBezTo>
                <a:cubicBezTo>
                  <a:pt x="2345" y="7682"/>
                  <a:pt x="2297" y="7796"/>
                  <a:pt x="2249" y="7899"/>
                </a:cubicBezTo>
                <a:cubicBezTo>
                  <a:pt x="2241" y="7922"/>
                  <a:pt x="2233" y="7934"/>
                  <a:pt x="2225" y="7957"/>
                </a:cubicBezTo>
                <a:cubicBezTo>
                  <a:pt x="2225" y="7957"/>
                  <a:pt x="2225" y="7968"/>
                  <a:pt x="2217" y="7968"/>
                </a:cubicBezTo>
                <a:cubicBezTo>
                  <a:pt x="2161" y="8094"/>
                  <a:pt x="2105" y="8220"/>
                  <a:pt x="2049" y="8347"/>
                </a:cubicBezTo>
                <a:cubicBezTo>
                  <a:pt x="2049" y="8347"/>
                  <a:pt x="2041" y="8358"/>
                  <a:pt x="2041" y="8358"/>
                </a:cubicBezTo>
                <a:cubicBezTo>
                  <a:pt x="2033" y="8381"/>
                  <a:pt x="2025" y="8404"/>
                  <a:pt x="2009" y="8427"/>
                </a:cubicBezTo>
                <a:cubicBezTo>
                  <a:pt x="1969" y="8530"/>
                  <a:pt x="1929" y="8622"/>
                  <a:pt x="1881" y="8725"/>
                </a:cubicBezTo>
                <a:cubicBezTo>
                  <a:pt x="1873" y="8736"/>
                  <a:pt x="1873" y="8748"/>
                  <a:pt x="1865" y="8771"/>
                </a:cubicBezTo>
                <a:cubicBezTo>
                  <a:pt x="1857" y="8794"/>
                  <a:pt x="1841" y="8828"/>
                  <a:pt x="1833" y="8851"/>
                </a:cubicBezTo>
                <a:cubicBezTo>
                  <a:pt x="1801" y="8943"/>
                  <a:pt x="1761" y="9034"/>
                  <a:pt x="1729" y="9115"/>
                </a:cubicBezTo>
                <a:cubicBezTo>
                  <a:pt x="1721" y="9138"/>
                  <a:pt x="1713" y="9161"/>
                  <a:pt x="1705" y="9183"/>
                </a:cubicBezTo>
                <a:cubicBezTo>
                  <a:pt x="1697" y="9206"/>
                  <a:pt x="1689" y="9229"/>
                  <a:pt x="1681" y="9252"/>
                </a:cubicBezTo>
                <a:cubicBezTo>
                  <a:pt x="1649" y="9344"/>
                  <a:pt x="1609" y="9436"/>
                  <a:pt x="1577" y="9527"/>
                </a:cubicBezTo>
                <a:cubicBezTo>
                  <a:pt x="1569" y="9550"/>
                  <a:pt x="1553" y="9585"/>
                  <a:pt x="1545" y="9608"/>
                </a:cubicBezTo>
                <a:cubicBezTo>
                  <a:pt x="1537" y="9619"/>
                  <a:pt x="1537" y="9642"/>
                  <a:pt x="1529" y="9654"/>
                </a:cubicBezTo>
                <a:cubicBezTo>
                  <a:pt x="1489" y="9768"/>
                  <a:pt x="1449" y="9871"/>
                  <a:pt x="1417" y="9986"/>
                </a:cubicBezTo>
                <a:cubicBezTo>
                  <a:pt x="1409" y="10009"/>
                  <a:pt x="1401" y="10032"/>
                  <a:pt x="1393" y="10055"/>
                </a:cubicBezTo>
                <a:cubicBezTo>
                  <a:pt x="1393" y="10055"/>
                  <a:pt x="1393" y="10066"/>
                  <a:pt x="1385" y="10066"/>
                </a:cubicBezTo>
                <a:cubicBezTo>
                  <a:pt x="1337" y="10204"/>
                  <a:pt x="1288" y="10341"/>
                  <a:pt x="1248" y="10490"/>
                </a:cubicBezTo>
                <a:cubicBezTo>
                  <a:pt x="1248" y="10490"/>
                  <a:pt x="1248" y="10502"/>
                  <a:pt x="1248" y="10502"/>
                </a:cubicBezTo>
                <a:cubicBezTo>
                  <a:pt x="1240" y="10525"/>
                  <a:pt x="1232" y="10536"/>
                  <a:pt x="1232" y="10559"/>
                </a:cubicBezTo>
                <a:cubicBezTo>
                  <a:pt x="1192" y="10674"/>
                  <a:pt x="1160" y="10789"/>
                  <a:pt x="1128" y="10903"/>
                </a:cubicBezTo>
                <a:cubicBezTo>
                  <a:pt x="1120" y="10915"/>
                  <a:pt x="1120" y="10938"/>
                  <a:pt x="1112" y="10949"/>
                </a:cubicBezTo>
                <a:cubicBezTo>
                  <a:pt x="1104" y="10983"/>
                  <a:pt x="1096" y="11006"/>
                  <a:pt x="1088" y="11041"/>
                </a:cubicBezTo>
                <a:cubicBezTo>
                  <a:pt x="1056" y="11133"/>
                  <a:pt x="1032" y="11236"/>
                  <a:pt x="1008" y="11327"/>
                </a:cubicBezTo>
                <a:cubicBezTo>
                  <a:pt x="1000" y="11350"/>
                  <a:pt x="992" y="11373"/>
                  <a:pt x="984" y="11408"/>
                </a:cubicBezTo>
                <a:cubicBezTo>
                  <a:pt x="976" y="11431"/>
                  <a:pt x="968" y="11454"/>
                  <a:pt x="968" y="11476"/>
                </a:cubicBezTo>
                <a:cubicBezTo>
                  <a:pt x="936" y="11591"/>
                  <a:pt x="904" y="11706"/>
                  <a:pt x="872" y="11820"/>
                </a:cubicBezTo>
                <a:cubicBezTo>
                  <a:pt x="864" y="11843"/>
                  <a:pt x="856" y="11878"/>
                  <a:pt x="848" y="11901"/>
                </a:cubicBezTo>
                <a:cubicBezTo>
                  <a:pt x="848" y="11912"/>
                  <a:pt x="840" y="11924"/>
                  <a:pt x="840" y="11935"/>
                </a:cubicBezTo>
                <a:cubicBezTo>
                  <a:pt x="800" y="12084"/>
                  <a:pt x="760" y="12233"/>
                  <a:pt x="728" y="12394"/>
                </a:cubicBezTo>
                <a:cubicBezTo>
                  <a:pt x="728" y="12394"/>
                  <a:pt x="728" y="12405"/>
                  <a:pt x="720" y="12405"/>
                </a:cubicBezTo>
                <a:cubicBezTo>
                  <a:pt x="712" y="12428"/>
                  <a:pt x="712" y="12451"/>
                  <a:pt x="704" y="12474"/>
                </a:cubicBezTo>
                <a:cubicBezTo>
                  <a:pt x="680" y="12566"/>
                  <a:pt x="656" y="12657"/>
                  <a:pt x="640" y="12761"/>
                </a:cubicBezTo>
                <a:cubicBezTo>
                  <a:pt x="632" y="12795"/>
                  <a:pt x="624" y="12818"/>
                  <a:pt x="616" y="12852"/>
                </a:cubicBezTo>
                <a:cubicBezTo>
                  <a:pt x="608" y="12875"/>
                  <a:pt x="608" y="12898"/>
                  <a:pt x="600" y="12910"/>
                </a:cubicBezTo>
                <a:cubicBezTo>
                  <a:pt x="592" y="12932"/>
                  <a:pt x="592" y="12967"/>
                  <a:pt x="584" y="12990"/>
                </a:cubicBezTo>
                <a:cubicBezTo>
                  <a:pt x="560" y="13104"/>
                  <a:pt x="536" y="13208"/>
                  <a:pt x="512" y="13322"/>
                </a:cubicBezTo>
                <a:cubicBezTo>
                  <a:pt x="504" y="13357"/>
                  <a:pt x="496" y="13380"/>
                  <a:pt x="496" y="13414"/>
                </a:cubicBezTo>
                <a:cubicBezTo>
                  <a:pt x="488" y="13437"/>
                  <a:pt x="488" y="13460"/>
                  <a:pt x="480" y="13483"/>
                </a:cubicBezTo>
                <a:cubicBezTo>
                  <a:pt x="472" y="13517"/>
                  <a:pt x="464" y="13563"/>
                  <a:pt x="456" y="13597"/>
                </a:cubicBezTo>
                <a:cubicBezTo>
                  <a:pt x="440" y="13678"/>
                  <a:pt x="424" y="13758"/>
                  <a:pt x="408" y="13850"/>
                </a:cubicBezTo>
                <a:cubicBezTo>
                  <a:pt x="400" y="13884"/>
                  <a:pt x="392" y="13930"/>
                  <a:pt x="384" y="13964"/>
                </a:cubicBezTo>
                <a:cubicBezTo>
                  <a:pt x="384" y="13987"/>
                  <a:pt x="376" y="13999"/>
                  <a:pt x="376" y="14022"/>
                </a:cubicBezTo>
                <a:cubicBezTo>
                  <a:pt x="360" y="14102"/>
                  <a:pt x="344" y="14182"/>
                  <a:pt x="336" y="14274"/>
                </a:cubicBezTo>
                <a:cubicBezTo>
                  <a:pt x="336" y="14297"/>
                  <a:pt x="328" y="14308"/>
                  <a:pt x="328" y="14331"/>
                </a:cubicBezTo>
                <a:cubicBezTo>
                  <a:pt x="312" y="14434"/>
                  <a:pt x="296" y="14538"/>
                  <a:pt x="280" y="14641"/>
                </a:cubicBezTo>
                <a:cubicBezTo>
                  <a:pt x="280" y="14652"/>
                  <a:pt x="280" y="14664"/>
                  <a:pt x="272" y="14687"/>
                </a:cubicBezTo>
                <a:cubicBezTo>
                  <a:pt x="264" y="14732"/>
                  <a:pt x="256" y="14767"/>
                  <a:pt x="256" y="14813"/>
                </a:cubicBezTo>
                <a:cubicBezTo>
                  <a:pt x="248" y="14893"/>
                  <a:pt x="232" y="14973"/>
                  <a:pt x="224" y="15054"/>
                </a:cubicBezTo>
                <a:cubicBezTo>
                  <a:pt x="216" y="15099"/>
                  <a:pt x="208" y="15145"/>
                  <a:pt x="208" y="15191"/>
                </a:cubicBezTo>
                <a:cubicBezTo>
                  <a:pt x="208" y="15214"/>
                  <a:pt x="200" y="15237"/>
                  <a:pt x="200" y="15271"/>
                </a:cubicBezTo>
                <a:cubicBezTo>
                  <a:pt x="192" y="15329"/>
                  <a:pt x="184" y="15386"/>
                  <a:pt x="176" y="15443"/>
                </a:cubicBezTo>
                <a:cubicBezTo>
                  <a:pt x="168" y="15478"/>
                  <a:pt x="168" y="15524"/>
                  <a:pt x="160" y="15558"/>
                </a:cubicBezTo>
                <a:cubicBezTo>
                  <a:pt x="144" y="15673"/>
                  <a:pt x="136" y="15776"/>
                  <a:pt x="120" y="15890"/>
                </a:cubicBezTo>
                <a:cubicBezTo>
                  <a:pt x="120" y="15890"/>
                  <a:pt x="120" y="15902"/>
                  <a:pt x="120" y="15902"/>
                </a:cubicBezTo>
                <a:cubicBezTo>
                  <a:pt x="112" y="15994"/>
                  <a:pt x="104" y="16085"/>
                  <a:pt x="96" y="16177"/>
                </a:cubicBezTo>
                <a:cubicBezTo>
                  <a:pt x="96" y="16223"/>
                  <a:pt x="88" y="16257"/>
                  <a:pt x="88" y="16303"/>
                </a:cubicBezTo>
                <a:cubicBezTo>
                  <a:pt x="80" y="16395"/>
                  <a:pt x="72" y="16498"/>
                  <a:pt x="64" y="16590"/>
                </a:cubicBezTo>
                <a:cubicBezTo>
                  <a:pt x="64" y="16624"/>
                  <a:pt x="56" y="16659"/>
                  <a:pt x="56" y="16693"/>
                </a:cubicBezTo>
                <a:cubicBezTo>
                  <a:pt x="56" y="16693"/>
                  <a:pt x="56" y="16704"/>
                  <a:pt x="56" y="16704"/>
                </a:cubicBezTo>
                <a:cubicBezTo>
                  <a:pt x="48" y="16808"/>
                  <a:pt x="40" y="16899"/>
                  <a:pt x="40" y="17003"/>
                </a:cubicBezTo>
                <a:cubicBezTo>
                  <a:pt x="40" y="17037"/>
                  <a:pt x="32" y="17083"/>
                  <a:pt x="32" y="17117"/>
                </a:cubicBezTo>
                <a:cubicBezTo>
                  <a:pt x="24" y="17220"/>
                  <a:pt x="24" y="17312"/>
                  <a:pt x="16" y="17415"/>
                </a:cubicBezTo>
                <a:cubicBezTo>
                  <a:pt x="16" y="17450"/>
                  <a:pt x="16" y="17484"/>
                  <a:pt x="8" y="17518"/>
                </a:cubicBezTo>
                <a:cubicBezTo>
                  <a:pt x="8" y="17518"/>
                  <a:pt x="8" y="17518"/>
                  <a:pt x="8" y="17518"/>
                </a:cubicBezTo>
                <a:cubicBezTo>
                  <a:pt x="8" y="17622"/>
                  <a:pt x="0" y="17713"/>
                  <a:pt x="0" y="17817"/>
                </a:cubicBezTo>
                <a:cubicBezTo>
                  <a:pt x="0" y="17851"/>
                  <a:pt x="0" y="17885"/>
                  <a:pt x="0" y="17931"/>
                </a:cubicBezTo>
                <a:cubicBezTo>
                  <a:pt x="0" y="18034"/>
                  <a:pt x="0" y="18126"/>
                  <a:pt x="0" y="18229"/>
                </a:cubicBezTo>
                <a:cubicBezTo>
                  <a:pt x="0" y="18264"/>
                  <a:pt x="0" y="18298"/>
                  <a:pt x="0" y="18332"/>
                </a:cubicBezTo>
                <a:cubicBezTo>
                  <a:pt x="0" y="18332"/>
                  <a:pt x="0" y="18332"/>
                  <a:pt x="0" y="18332"/>
                </a:cubicBezTo>
                <a:cubicBezTo>
                  <a:pt x="0" y="18436"/>
                  <a:pt x="0" y="18527"/>
                  <a:pt x="0" y="18631"/>
                </a:cubicBezTo>
                <a:cubicBezTo>
                  <a:pt x="0" y="18665"/>
                  <a:pt x="0" y="18699"/>
                  <a:pt x="0" y="18734"/>
                </a:cubicBezTo>
                <a:cubicBezTo>
                  <a:pt x="0" y="18871"/>
                  <a:pt x="8" y="19009"/>
                  <a:pt x="8" y="19146"/>
                </a:cubicBezTo>
                <a:lnTo>
                  <a:pt x="2849" y="21600"/>
                </a:lnTo>
                <a:lnTo>
                  <a:pt x="5034" y="20752"/>
                </a:lnTo>
                <a:cubicBezTo>
                  <a:pt x="5002" y="19020"/>
                  <a:pt x="5194" y="17278"/>
                  <a:pt x="5578" y="15604"/>
                </a:cubicBezTo>
                <a:cubicBezTo>
                  <a:pt x="5954" y="13930"/>
                  <a:pt x="6522" y="12348"/>
                  <a:pt x="7219" y="10938"/>
                </a:cubicBezTo>
                <a:cubicBezTo>
                  <a:pt x="7915" y="9539"/>
                  <a:pt x="8755" y="8312"/>
                  <a:pt x="9676" y="7360"/>
                </a:cubicBezTo>
                <a:cubicBezTo>
                  <a:pt x="10596" y="6409"/>
                  <a:pt x="11596" y="5732"/>
                  <a:pt x="12645" y="5400"/>
                </a:cubicBezTo>
                <a:cubicBezTo>
                  <a:pt x="13245" y="5205"/>
                  <a:pt x="13829" y="5136"/>
                  <a:pt x="14381" y="5182"/>
                </a:cubicBezTo>
                <a:cubicBezTo>
                  <a:pt x="14405" y="5205"/>
                  <a:pt x="14429" y="5239"/>
                  <a:pt x="14453" y="5262"/>
                </a:cubicBezTo>
                <a:cubicBezTo>
                  <a:pt x="14902" y="5836"/>
                  <a:pt x="15294" y="6524"/>
                  <a:pt x="15614" y="7303"/>
                </a:cubicBezTo>
                <a:cubicBezTo>
                  <a:pt x="15934" y="8083"/>
                  <a:pt x="16182" y="8954"/>
                  <a:pt x="16342" y="9906"/>
                </a:cubicBezTo>
                <a:cubicBezTo>
                  <a:pt x="16510" y="10857"/>
                  <a:pt x="16590" y="11878"/>
                  <a:pt x="16590" y="12978"/>
                </a:cubicBezTo>
                <a:lnTo>
                  <a:pt x="19727" y="15008"/>
                </a:lnTo>
                <a:lnTo>
                  <a:pt x="21544" y="14297"/>
                </a:lnTo>
                <a:cubicBezTo>
                  <a:pt x="21600" y="12279"/>
                  <a:pt x="21392" y="10410"/>
                  <a:pt x="20984" y="877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69A4FFE3-AF83-D842-B9A3-05B4D6303C56}"/>
              </a:ext>
            </a:extLst>
          </p:cNvPr>
          <p:cNvSpPr/>
          <p:nvPr/>
        </p:nvSpPr>
        <p:spPr>
          <a:xfrm>
            <a:off x="5728572" y="3367876"/>
            <a:ext cx="2225188" cy="1654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9" h="21446" extrusionOk="0">
                <a:moveTo>
                  <a:pt x="11263" y="278"/>
                </a:moveTo>
                <a:cubicBezTo>
                  <a:pt x="12783" y="-154"/>
                  <a:pt x="14202" y="-68"/>
                  <a:pt x="15482" y="439"/>
                </a:cubicBezTo>
                <a:cubicBezTo>
                  <a:pt x="16735" y="933"/>
                  <a:pt x="17840" y="1847"/>
                  <a:pt x="18761" y="3082"/>
                </a:cubicBezTo>
                <a:cubicBezTo>
                  <a:pt x="19664" y="4304"/>
                  <a:pt x="20373" y="5848"/>
                  <a:pt x="20843" y="7626"/>
                </a:cubicBezTo>
                <a:cubicBezTo>
                  <a:pt x="21313" y="9393"/>
                  <a:pt x="21552" y="11406"/>
                  <a:pt x="21515" y="13591"/>
                </a:cubicBezTo>
                <a:lnTo>
                  <a:pt x="19424" y="14357"/>
                </a:lnTo>
                <a:cubicBezTo>
                  <a:pt x="19443" y="12616"/>
                  <a:pt x="19249" y="11023"/>
                  <a:pt x="18862" y="9640"/>
                </a:cubicBezTo>
                <a:cubicBezTo>
                  <a:pt x="18475" y="8232"/>
                  <a:pt x="17904" y="7034"/>
                  <a:pt x="17186" y="6083"/>
                </a:cubicBezTo>
                <a:cubicBezTo>
                  <a:pt x="16458" y="5119"/>
                  <a:pt x="15574" y="4428"/>
                  <a:pt x="14588" y="4057"/>
                </a:cubicBezTo>
                <a:cubicBezTo>
                  <a:pt x="13584" y="3687"/>
                  <a:pt x="12470" y="3637"/>
                  <a:pt x="11282" y="3996"/>
                </a:cubicBezTo>
                <a:cubicBezTo>
                  <a:pt x="10084" y="4354"/>
                  <a:pt x="8924" y="5095"/>
                  <a:pt x="7864" y="6107"/>
                </a:cubicBezTo>
                <a:cubicBezTo>
                  <a:pt x="6796" y="7132"/>
                  <a:pt x="5838" y="8454"/>
                  <a:pt x="5037" y="9961"/>
                </a:cubicBezTo>
                <a:cubicBezTo>
                  <a:pt x="4226" y="11480"/>
                  <a:pt x="3581" y="13184"/>
                  <a:pt x="3148" y="14987"/>
                </a:cubicBezTo>
                <a:cubicBezTo>
                  <a:pt x="2715" y="16778"/>
                  <a:pt x="2485" y="18667"/>
                  <a:pt x="2522" y="20532"/>
                </a:cubicBezTo>
                <a:lnTo>
                  <a:pt x="7" y="21446"/>
                </a:lnTo>
                <a:cubicBezTo>
                  <a:pt x="-48" y="19050"/>
                  <a:pt x="228" y="16630"/>
                  <a:pt x="790" y="14308"/>
                </a:cubicBezTo>
                <a:cubicBezTo>
                  <a:pt x="1352" y="11986"/>
                  <a:pt x="2181" y="9788"/>
                  <a:pt x="3231" y="7836"/>
                </a:cubicBezTo>
                <a:cubicBezTo>
                  <a:pt x="4272" y="5897"/>
                  <a:pt x="5515" y="4218"/>
                  <a:pt x="6888" y="2909"/>
                </a:cubicBezTo>
                <a:cubicBezTo>
                  <a:pt x="8242" y="1637"/>
                  <a:pt x="9725" y="723"/>
                  <a:pt x="11263" y="27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3442B5C6-2295-7E43-AD35-009EAF1888D0}"/>
              </a:ext>
            </a:extLst>
          </p:cNvPr>
          <p:cNvSpPr/>
          <p:nvPr/>
        </p:nvSpPr>
        <p:spPr>
          <a:xfrm>
            <a:off x="6235182" y="3865554"/>
            <a:ext cx="2160245" cy="151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2" h="21600" extrusionOk="0">
                <a:moveTo>
                  <a:pt x="20982" y="8792"/>
                </a:moveTo>
                <a:cubicBezTo>
                  <a:pt x="20574" y="7132"/>
                  <a:pt x="19956" y="5703"/>
                  <a:pt x="19167" y="4573"/>
                </a:cubicBezTo>
                <a:cubicBezTo>
                  <a:pt x="18474" y="3580"/>
                  <a:pt x="17656" y="2804"/>
                  <a:pt x="16744" y="2314"/>
                </a:cubicBezTo>
                <a:cubicBezTo>
                  <a:pt x="16744" y="2314"/>
                  <a:pt x="16754" y="2314"/>
                  <a:pt x="16763" y="2327"/>
                </a:cubicBezTo>
                <a:cubicBezTo>
                  <a:pt x="15708" y="1756"/>
                  <a:pt x="14644" y="1198"/>
                  <a:pt x="13589" y="626"/>
                </a:cubicBezTo>
                <a:cubicBezTo>
                  <a:pt x="13513" y="585"/>
                  <a:pt x="13437" y="544"/>
                  <a:pt x="13361" y="504"/>
                </a:cubicBezTo>
                <a:cubicBezTo>
                  <a:pt x="13361" y="504"/>
                  <a:pt x="13361" y="504"/>
                  <a:pt x="13352" y="504"/>
                </a:cubicBezTo>
                <a:cubicBezTo>
                  <a:pt x="13333" y="490"/>
                  <a:pt x="13304" y="476"/>
                  <a:pt x="13285" y="476"/>
                </a:cubicBezTo>
                <a:cubicBezTo>
                  <a:pt x="13228" y="449"/>
                  <a:pt x="13180" y="422"/>
                  <a:pt x="13123" y="408"/>
                </a:cubicBezTo>
                <a:cubicBezTo>
                  <a:pt x="13123" y="408"/>
                  <a:pt x="13114" y="408"/>
                  <a:pt x="13114" y="408"/>
                </a:cubicBezTo>
                <a:cubicBezTo>
                  <a:pt x="13085" y="395"/>
                  <a:pt x="13057" y="381"/>
                  <a:pt x="13028" y="381"/>
                </a:cubicBezTo>
                <a:cubicBezTo>
                  <a:pt x="12981" y="367"/>
                  <a:pt x="12933" y="340"/>
                  <a:pt x="12886" y="327"/>
                </a:cubicBezTo>
                <a:cubicBezTo>
                  <a:pt x="12876" y="327"/>
                  <a:pt x="12876" y="327"/>
                  <a:pt x="12867" y="313"/>
                </a:cubicBezTo>
                <a:cubicBezTo>
                  <a:pt x="12838" y="299"/>
                  <a:pt x="12810" y="299"/>
                  <a:pt x="12781" y="286"/>
                </a:cubicBezTo>
                <a:cubicBezTo>
                  <a:pt x="12743" y="272"/>
                  <a:pt x="12705" y="259"/>
                  <a:pt x="12667" y="245"/>
                </a:cubicBezTo>
                <a:cubicBezTo>
                  <a:pt x="12658" y="245"/>
                  <a:pt x="12648" y="245"/>
                  <a:pt x="12639" y="231"/>
                </a:cubicBezTo>
                <a:cubicBezTo>
                  <a:pt x="12629" y="231"/>
                  <a:pt x="12620" y="231"/>
                  <a:pt x="12610" y="218"/>
                </a:cubicBezTo>
                <a:cubicBezTo>
                  <a:pt x="12553" y="204"/>
                  <a:pt x="12496" y="177"/>
                  <a:pt x="12430" y="163"/>
                </a:cubicBezTo>
                <a:cubicBezTo>
                  <a:pt x="12420" y="163"/>
                  <a:pt x="12420" y="163"/>
                  <a:pt x="12411" y="163"/>
                </a:cubicBezTo>
                <a:cubicBezTo>
                  <a:pt x="12363" y="150"/>
                  <a:pt x="12316" y="136"/>
                  <a:pt x="12259" y="122"/>
                </a:cubicBezTo>
                <a:cubicBezTo>
                  <a:pt x="12240" y="122"/>
                  <a:pt x="12230" y="122"/>
                  <a:pt x="12211" y="109"/>
                </a:cubicBezTo>
                <a:cubicBezTo>
                  <a:pt x="12192" y="109"/>
                  <a:pt x="12173" y="95"/>
                  <a:pt x="12145" y="95"/>
                </a:cubicBezTo>
                <a:cubicBezTo>
                  <a:pt x="12088" y="82"/>
                  <a:pt x="12021" y="68"/>
                  <a:pt x="11964" y="68"/>
                </a:cubicBezTo>
                <a:cubicBezTo>
                  <a:pt x="11945" y="68"/>
                  <a:pt x="11936" y="68"/>
                  <a:pt x="11917" y="54"/>
                </a:cubicBezTo>
                <a:cubicBezTo>
                  <a:pt x="11907" y="54"/>
                  <a:pt x="11907" y="54"/>
                  <a:pt x="11898" y="54"/>
                </a:cubicBezTo>
                <a:cubicBezTo>
                  <a:pt x="11831" y="41"/>
                  <a:pt x="11765" y="41"/>
                  <a:pt x="11689" y="27"/>
                </a:cubicBezTo>
                <a:cubicBezTo>
                  <a:pt x="11679" y="27"/>
                  <a:pt x="11679" y="27"/>
                  <a:pt x="11669" y="27"/>
                </a:cubicBezTo>
                <a:cubicBezTo>
                  <a:pt x="11660" y="27"/>
                  <a:pt x="11641" y="27"/>
                  <a:pt x="11631" y="27"/>
                </a:cubicBezTo>
                <a:cubicBezTo>
                  <a:pt x="11593" y="27"/>
                  <a:pt x="11565" y="14"/>
                  <a:pt x="11527" y="14"/>
                </a:cubicBezTo>
                <a:cubicBezTo>
                  <a:pt x="11498" y="14"/>
                  <a:pt x="11479" y="14"/>
                  <a:pt x="11451" y="14"/>
                </a:cubicBezTo>
                <a:cubicBezTo>
                  <a:pt x="11432" y="14"/>
                  <a:pt x="11413" y="14"/>
                  <a:pt x="11384" y="14"/>
                </a:cubicBezTo>
                <a:cubicBezTo>
                  <a:pt x="11308" y="14"/>
                  <a:pt x="11232" y="14"/>
                  <a:pt x="11156" y="0"/>
                </a:cubicBezTo>
                <a:cubicBezTo>
                  <a:pt x="11156" y="0"/>
                  <a:pt x="11156" y="0"/>
                  <a:pt x="11156" y="0"/>
                </a:cubicBezTo>
                <a:cubicBezTo>
                  <a:pt x="11147" y="0"/>
                  <a:pt x="11147" y="0"/>
                  <a:pt x="11137" y="0"/>
                </a:cubicBezTo>
                <a:cubicBezTo>
                  <a:pt x="11061" y="0"/>
                  <a:pt x="10995" y="0"/>
                  <a:pt x="10919" y="0"/>
                </a:cubicBezTo>
                <a:cubicBezTo>
                  <a:pt x="10890" y="0"/>
                  <a:pt x="10871" y="0"/>
                  <a:pt x="10843" y="0"/>
                </a:cubicBezTo>
                <a:cubicBezTo>
                  <a:pt x="10814" y="0"/>
                  <a:pt x="10786" y="0"/>
                  <a:pt x="10757" y="0"/>
                </a:cubicBezTo>
                <a:cubicBezTo>
                  <a:pt x="10729" y="0"/>
                  <a:pt x="10700" y="0"/>
                  <a:pt x="10662" y="14"/>
                </a:cubicBezTo>
                <a:cubicBezTo>
                  <a:pt x="10643" y="14"/>
                  <a:pt x="10634" y="14"/>
                  <a:pt x="10615" y="14"/>
                </a:cubicBezTo>
                <a:cubicBezTo>
                  <a:pt x="10605" y="14"/>
                  <a:pt x="10596" y="14"/>
                  <a:pt x="10586" y="14"/>
                </a:cubicBezTo>
                <a:cubicBezTo>
                  <a:pt x="10510" y="27"/>
                  <a:pt x="10425" y="27"/>
                  <a:pt x="10349" y="41"/>
                </a:cubicBezTo>
                <a:cubicBezTo>
                  <a:pt x="10349" y="41"/>
                  <a:pt x="10349" y="41"/>
                  <a:pt x="10349" y="41"/>
                </a:cubicBezTo>
                <a:cubicBezTo>
                  <a:pt x="10349" y="41"/>
                  <a:pt x="10339" y="41"/>
                  <a:pt x="10339" y="41"/>
                </a:cubicBezTo>
                <a:cubicBezTo>
                  <a:pt x="10263" y="54"/>
                  <a:pt x="10187" y="68"/>
                  <a:pt x="10102" y="82"/>
                </a:cubicBezTo>
                <a:cubicBezTo>
                  <a:pt x="10073" y="82"/>
                  <a:pt x="10054" y="95"/>
                  <a:pt x="10025" y="95"/>
                </a:cubicBezTo>
                <a:cubicBezTo>
                  <a:pt x="9997" y="95"/>
                  <a:pt x="9968" y="109"/>
                  <a:pt x="9940" y="109"/>
                </a:cubicBezTo>
                <a:cubicBezTo>
                  <a:pt x="9911" y="109"/>
                  <a:pt x="9883" y="122"/>
                  <a:pt x="9845" y="136"/>
                </a:cubicBezTo>
                <a:cubicBezTo>
                  <a:pt x="9816" y="136"/>
                  <a:pt x="9797" y="150"/>
                  <a:pt x="9769" y="150"/>
                </a:cubicBezTo>
                <a:cubicBezTo>
                  <a:pt x="9683" y="163"/>
                  <a:pt x="9607" y="191"/>
                  <a:pt x="9522" y="218"/>
                </a:cubicBezTo>
                <a:cubicBezTo>
                  <a:pt x="9436" y="245"/>
                  <a:pt x="9351" y="272"/>
                  <a:pt x="9265" y="299"/>
                </a:cubicBezTo>
                <a:cubicBezTo>
                  <a:pt x="9237" y="313"/>
                  <a:pt x="9208" y="313"/>
                  <a:pt x="9180" y="327"/>
                </a:cubicBezTo>
                <a:cubicBezTo>
                  <a:pt x="9123" y="340"/>
                  <a:pt x="9066" y="367"/>
                  <a:pt x="9009" y="395"/>
                </a:cubicBezTo>
                <a:cubicBezTo>
                  <a:pt x="8980" y="408"/>
                  <a:pt x="8942" y="422"/>
                  <a:pt x="8914" y="436"/>
                </a:cubicBezTo>
                <a:cubicBezTo>
                  <a:pt x="8857" y="463"/>
                  <a:pt x="8809" y="476"/>
                  <a:pt x="8752" y="504"/>
                </a:cubicBezTo>
                <a:cubicBezTo>
                  <a:pt x="8714" y="517"/>
                  <a:pt x="8686" y="531"/>
                  <a:pt x="8648" y="544"/>
                </a:cubicBezTo>
                <a:cubicBezTo>
                  <a:pt x="8600" y="572"/>
                  <a:pt x="8543" y="585"/>
                  <a:pt x="8496" y="612"/>
                </a:cubicBezTo>
                <a:cubicBezTo>
                  <a:pt x="8477" y="626"/>
                  <a:pt x="8467" y="626"/>
                  <a:pt x="8448" y="640"/>
                </a:cubicBezTo>
                <a:cubicBezTo>
                  <a:pt x="8429" y="653"/>
                  <a:pt x="8410" y="653"/>
                  <a:pt x="8391" y="667"/>
                </a:cubicBezTo>
                <a:cubicBezTo>
                  <a:pt x="8343" y="694"/>
                  <a:pt x="8286" y="721"/>
                  <a:pt x="8239" y="749"/>
                </a:cubicBezTo>
                <a:cubicBezTo>
                  <a:pt x="8201" y="762"/>
                  <a:pt x="8172" y="789"/>
                  <a:pt x="8134" y="803"/>
                </a:cubicBezTo>
                <a:cubicBezTo>
                  <a:pt x="8077" y="830"/>
                  <a:pt x="8030" y="857"/>
                  <a:pt x="7973" y="885"/>
                </a:cubicBezTo>
                <a:cubicBezTo>
                  <a:pt x="7944" y="898"/>
                  <a:pt x="7906" y="925"/>
                  <a:pt x="7878" y="939"/>
                </a:cubicBezTo>
                <a:cubicBezTo>
                  <a:pt x="7821" y="966"/>
                  <a:pt x="7764" y="1007"/>
                  <a:pt x="7716" y="1034"/>
                </a:cubicBezTo>
                <a:cubicBezTo>
                  <a:pt x="7688" y="1048"/>
                  <a:pt x="7659" y="1075"/>
                  <a:pt x="7631" y="1089"/>
                </a:cubicBezTo>
                <a:cubicBezTo>
                  <a:pt x="7564" y="1130"/>
                  <a:pt x="7507" y="1170"/>
                  <a:pt x="7441" y="1211"/>
                </a:cubicBezTo>
                <a:cubicBezTo>
                  <a:pt x="7422" y="1225"/>
                  <a:pt x="7403" y="1239"/>
                  <a:pt x="7384" y="1239"/>
                </a:cubicBezTo>
                <a:cubicBezTo>
                  <a:pt x="7384" y="1239"/>
                  <a:pt x="7374" y="1239"/>
                  <a:pt x="7374" y="1239"/>
                </a:cubicBezTo>
                <a:cubicBezTo>
                  <a:pt x="7213" y="1347"/>
                  <a:pt x="7042" y="1470"/>
                  <a:pt x="6880" y="1592"/>
                </a:cubicBezTo>
                <a:cubicBezTo>
                  <a:pt x="6852" y="1606"/>
                  <a:pt x="6833" y="1633"/>
                  <a:pt x="6804" y="1647"/>
                </a:cubicBezTo>
                <a:cubicBezTo>
                  <a:pt x="6747" y="1688"/>
                  <a:pt x="6690" y="1729"/>
                  <a:pt x="6633" y="1783"/>
                </a:cubicBezTo>
                <a:cubicBezTo>
                  <a:pt x="6604" y="1810"/>
                  <a:pt x="6576" y="1837"/>
                  <a:pt x="6547" y="1851"/>
                </a:cubicBezTo>
                <a:cubicBezTo>
                  <a:pt x="6500" y="1892"/>
                  <a:pt x="6443" y="1933"/>
                  <a:pt x="6395" y="1974"/>
                </a:cubicBezTo>
                <a:cubicBezTo>
                  <a:pt x="6386" y="1987"/>
                  <a:pt x="6367" y="2001"/>
                  <a:pt x="6357" y="2001"/>
                </a:cubicBezTo>
                <a:cubicBezTo>
                  <a:pt x="6338" y="2014"/>
                  <a:pt x="6319" y="2042"/>
                  <a:pt x="6300" y="2055"/>
                </a:cubicBezTo>
                <a:cubicBezTo>
                  <a:pt x="6253" y="2096"/>
                  <a:pt x="6205" y="2137"/>
                  <a:pt x="6158" y="2178"/>
                </a:cubicBezTo>
                <a:cubicBezTo>
                  <a:pt x="6129" y="2205"/>
                  <a:pt x="6091" y="2232"/>
                  <a:pt x="6063" y="2273"/>
                </a:cubicBezTo>
                <a:cubicBezTo>
                  <a:pt x="6015" y="2314"/>
                  <a:pt x="5968" y="2355"/>
                  <a:pt x="5920" y="2409"/>
                </a:cubicBezTo>
                <a:cubicBezTo>
                  <a:pt x="5892" y="2436"/>
                  <a:pt x="5854" y="2477"/>
                  <a:pt x="5825" y="2504"/>
                </a:cubicBezTo>
                <a:cubicBezTo>
                  <a:pt x="5806" y="2518"/>
                  <a:pt x="5797" y="2532"/>
                  <a:pt x="5778" y="2545"/>
                </a:cubicBezTo>
                <a:cubicBezTo>
                  <a:pt x="5749" y="2572"/>
                  <a:pt x="5721" y="2613"/>
                  <a:pt x="5683" y="2640"/>
                </a:cubicBezTo>
                <a:cubicBezTo>
                  <a:pt x="5654" y="2668"/>
                  <a:pt x="5616" y="2708"/>
                  <a:pt x="5588" y="2736"/>
                </a:cubicBezTo>
                <a:cubicBezTo>
                  <a:pt x="5540" y="2790"/>
                  <a:pt x="5493" y="2845"/>
                  <a:pt x="5445" y="2885"/>
                </a:cubicBezTo>
                <a:cubicBezTo>
                  <a:pt x="5426" y="2913"/>
                  <a:pt x="5398" y="2926"/>
                  <a:pt x="5379" y="2953"/>
                </a:cubicBezTo>
                <a:cubicBezTo>
                  <a:pt x="5369" y="2967"/>
                  <a:pt x="5369" y="2967"/>
                  <a:pt x="5360" y="2981"/>
                </a:cubicBezTo>
                <a:cubicBezTo>
                  <a:pt x="5341" y="3008"/>
                  <a:pt x="5312" y="3035"/>
                  <a:pt x="5293" y="3049"/>
                </a:cubicBezTo>
                <a:cubicBezTo>
                  <a:pt x="5246" y="3103"/>
                  <a:pt x="5208" y="3144"/>
                  <a:pt x="5160" y="3198"/>
                </a:cubicBezTo>
                <a:cubicBezTo>
                  <a:pt x="5132" y="3226"/>
                  <a:pt x="5113" y="3253"/>
                  <a:pt x="5084" y="3280"/>
                </a:cubicBezTo>
                <a:cubicBezTo>
                  <a:pt x="5065" y="3307"/>
                  <a:pt x="5046" y="3321"/>
                  <a:pt x="5017" y="3348"/>
                </a:cubicBezTo>
                <a:cubicBezTo>
                  <a:pt x="4998" y="3375"/>
                  <a:pt x="4979" y="3389"/>
                  <a:pt x="4960" y="3416"/>
                </a:cubicBezTo>
                <a:cubicBezTo>
                  <a:pt x="4932" y="3443"/>
                  <a:pt x="4913" y="3484"/>
                  <a:pt x="4884" y="3511"/>
                </a:cubicBezTo>
                <a:cubicBezTo>
                  <a:pt x="4846" y="3566"/>
                  <a:pt x="4808" y="3607"/>
                  <a:pt x="4761" y="3661"/>
                </a:cubicBezTo>
                <a:cubicBezTo>
                  <a:pt x="4732" y="3688"/>
                  <a:pt x="4713" y="3716"/>
                  <a:pt x="4685" y="3756"/>
                </a:cubicBezTo>
                <a:cubicBezTo>
                  <a:pt x="4675" y="3770"/>
                  <a:pt x="4675" y="3770"/>
                  <a:pt x="4666" y="3784"/>
                </a:cubicBezTo>
                <a:cubicBezTo>
                  <a:pt x="4628" y="3838"/>
                  <a:pt x="4580" y="3893"/>
                  <a:pt x="4542" y="3947"/>
                </a:cubicBezTo>
                <a:cubicBezTo>
                  <a:pt x="4523" y="3961"/>
                  <a:pt x="4514" y="3988"/>
                  <a:pt x="4495" y="4001"/>
                </a:cubicBezTo>
                <a:cubicBezTo>
                  <a:pt x="4438" y="4069"/>
                  <a:pt x="4381" y="4151"/>
                  <a:pt x="4324" y="4233"/>
                </a:cubicBezTo>
                <a:cubicBezTo>
                  <a:pt x="4324" y="4233"/>
                  <a:pt x="4314" y="4246"/>
                  <a:pt x="4314" y="4246"/>
                </a:cubicBezTo>
                <a:cubicBezTo>
                  <a:pt x="4219" y="4383"/>
                  <a:pt x="4115" y="4519"/>
                  <a:pt x="4020" y="4655"/>
                </a:cubicBezTo>
                <a:cubicBezTo>
                  <a:pt x="4010" y="4668"/>
                  <a:pt x="4001" y="4682"/>
                  <a:pt x="3991" y="4696"/>
                </a:cubicBezTo>
                <a:cubicBezTo>
                  <a:pt x="3982" y="4709"/>
                  <a:pt x="3972" y="4723"/>
                  <a:pt x="3963" y="4736"/>
                </a:cubicBezTo>
                <a:cubicBezTo>
                  <a:pt x="3896" y="4845"/>
                  <a:pt x="3820" y="4941"/>
                  <a:pt x="3754" y="5049"/>
                </a:cubicBezTo>
                <a:cubicBezTo>
                  <a:pt x="3744" y="5063"/>
                  <a:pt x="3744" y="5077"/>
                  <a:pt x="3735" y="5077"/>
                </a:cubicBezTo>
                <a:cubicBezTo>
                  <a:pt x="3735" y="5077"/>
                  <a:pt x="3735" y="5077"/>
                  <a:pt x="3725" y="5090"/>
                </a:cubicBezTo>
                <a:cubicBezTo>
                  <a:pt x="3649" y="5213"/>
                  <a:pt x="3573" y="5335"/>
                  <a:pt x="3497" y="5458"/>
                </a:cubicBezTo>
                <a:cubicBezTo>
                  <a:pt x="3488" y="5471"/>
                  <a:pt x="3488" y="5471"/>
                  <a:pt x="3478" y="5485"/>
                </a:cubicBezTo>
                <a:cubicBezTo>
                  <a:pt x="3469" y="5499"/>
                  <a:pt x="3450" y="5526"/>
                  <a:pt x="3440" y="5539"/>
                </a:cubicBezTo>
                <a:cubicBezTo>
                  <a:pt x="3383" y="5635"/>
                  <a:pt x="3326" y="5730"/>
                  <a:pt x="3269" y="5825"/>
                </a:cubicBezTo>
                <a:cubicBezTo>
                  <a:pt x="3259" y="5852"/>
                  <a:pt x="3240" y="5866"/>
                  <a:pt x="3231" y="5880"/>
                </a:cubicBezTo>
                <a:cubicBezTo>
                  <a:pt x="3221" y="5893"/>
                  <a:pt x="3212" y="5907"/>
                  <a:pt x="3202" y="5921"/>
                </a:cubicBezTo>
                <a:cubicBezTo>
                  <a:pt x="3126" y="6043"/>
                  <a:pt x="3060" y="6166"/>
                  <a:pt x="2993" y="6302"/>
                </a:cubicBezTo>
                <a:cubicBezTo>
                  <a:pt x="2993" y="6302"/>
                  <a:pt x="2993" y="6302"/>
                  <a:pt x="2993" y="6302"/>
                </a:cubicBezTo>
                <a:cubicBezTo>
                  <a:pt x="2993" y="6302"/>
                  <a:pt x="2993" y="6302"/>
                  <a:pt x="2993" y="6302"/>
                </a:cubicBezTo>
                <a:cubicBezTo>
                  <a:pt x="2927" y="6424"/>
                  <a:pt x="2860" y="6547"/>
                  <a:pt x="2803" y="6669"/>
                </a:cubicBezTo>
                <a:cubicBezTo>
                  <a:pt x="2794" y="6683"/>
                  <a:pt x="2794" y="6696"/>
                  <a:pt x="2784" y="6696"/>
                </a:cubicBezTo>
                <a:cubicBezTo>
                  <a:pt x="2775" y="6724"/>
                  <a:pt x="2756" y="6751"/>
                  <a:pt x="2746" y="6778"/>
                </a:cubicBezTo>
                <a:cubicBezTo>
                  <a:pt x="2718" y="6832"/>
                  <a:pt x="2689" y="6887"/>
                  <a:pt x="2661" y="6941"/>
                </a:cubicBezTo>
                <a:cubicBezTo>
                  <a:pt x="2642" y="6969"/>
                  <a:pt x="2632" y="6996"/>
                  <a:pt x="2613" y="7037"/>
                </a:cubicBezTo>
                <a:cubicBezTo>
                  <a:pt x="2604" y="7064"/>
                  <a:pt x="2594" y="7077"/>
                  <a:pt x="2585" y="7105"/>
                </a:cubicBezTo>
                <a:cubicBezTo>
                  <a:pt x="2575" y="7132"/>
                  <a:pt x="2566" y="7145"/>
                  <a:pt x="2547" y="7173"/>
                </a:cubicBezTo>
                <a:cubicBezTo>
                  <a:pt x="2509" y="7254"/>
                  <a:pt x="2461" y="7336"/>
                  <a:pt x="2423" y="7431"/>
                </a:cubicBezTo>
                <a:cubicBezTo>
                  <a:pt x="2414" y="7459"/>
                  <a:pt x="2395" y="7486"/>
                  <a:pt x="2385" y="7513"/>
                </a:cubicBezTo>
                <a:cubicBezTo>
                  <a:pt x="2376" y="7527"/>
                  <a:pt x="2376" y="7540"/>
                  <a:pt x="2366" y="7554"/>
                </a:cubicBezTo>
                <a:cubicBezTo>
                  <a:pt x="2319" y="7663"/>
                  <a:pt x="2271" y="7772"/>
                  <a:pt x="2214" y="7880"/>
                </a:cubicBezTo>
                <a:cubicBezTo>
                  <a:pt x="2205" y="7894"/>
                  <a:pt x="2195" y="7921"/>
                  <a:pt x="2186" y="7935"/>
                </a:cubicBezTo>
                <a:cubicBezTo>
                  <a:pt x="2186" y="7935"/>
                  <a:pt x="2186" y="7935"/>
                  <a:pt x="2186" y="7949"/>
                </a:cubicBezTo>
                <a:cubicBezTo>
                  <a:pt x="2129" y="8071"/>
                  <a:pt x="2072" y="8207"/>
                  <a:pt x="2015" y="8330"/>
                </a:cubicBezTo>
                <a:cubicBezTo>
                  <a:pt x="2015" y="8330"/>
                  <a:pt x="2015" y="8343"/>
                  <a:pt x="2005" y="8343"/>
                </a:cubicBezTo>
                <a:cubicBezTo>
                  <a:pt x="1996" y="8370"/>
                  <a:pt x="1986" y="8398"/>
                  <a:pt x="1977" y="8411"/>
                </a:cubicBezTo>
                <a:cubicBezTo>
                  <a:pt x="1939" y="8507"/>
                  <a:pt x="1891" y="8615"/>
                  <a:pt x="1853" y="8711"/>
                </a:cubicBezTo>
                <a:cubicBezTo>
                  <a:pt x="1844" y="8724"/>
                  <a:pt x="1844" y="8738"/>
                  <a:pt x="1834" y="8752"/>
                </a:cubicBezTo>
                <a:cubicBezTo>
                  <a:pt x="1825" y="8779"/>
                  <a:pt x="1815" y="8806"/>
                  <a:pt x="1796" y="8833"/>
                </a:cubicBezTo>
                <a:cubicBezTo>
                  <a:pt x="1758" y="8928"/>
                  <a:pt x="1730" y="9010"/>
                  <a:pt x="1691" y="9105"/>
                </a:cubicBezTo>
                <a:cubicBezTo>
                  <a:pt x="1682" y="9133"/>
                  <a:pt x="1672" y="9146"/>
                  <a:pt x="1663" y="9173"/>
                </a:cubicBezTo>
                <a:cubicBezTo>
                  <a:pt x="1653" y="9201"/>
                  <a:pt x="1644" y="9214"/>
                  <a:pt x="1634" y="9242"/>
                </a:cubicBezTo>
                <a:cubicBezTo>
                  <a:pt x="1596" y="9337"/>
                  <a:pt x="1568" y="9418"/>
                  <a:pt x="1530" y="9514"/>
                </a:cubicBezTo>
                <a:cubicBezTo>
                  <a:pt x="1520" y="9541"/>
                  <a:pt x="1511" y="9568"/>
                  <a:pt x="1501" y="9595"/>
                </a:cubicBezTo>
                <a:cubicBezTo>
                  <a:pt x="1492" y="9609"/>
                  <a:pt x="1492" y="9623"/>
                  <a:pt x="1482" y="9636"/>
                </a:cubicBezTo>
                <a:cubicBezTo>
                  <a:pt x="1444" y="9745"/>
                  <a:pt x="1406" y="9854"/>
                  <a:pt x="1368" y="9963"/>
                </a:cubicBezTo>
                <a:cubicBezTo>
                  <a:pt x="1359" y="9990"/>
                  <a:pt x="1349" y="10004"/>
                  <a:pt x="1349" y="10031"/>
                </a:cubicBezTo>
                <a:cubicBezTo>
                  <a:pt x="1349" y="10031"/>
                  <a:pt x="1349" y="10045"/>
                  <a:pt x="1349" y="10045"/>
                </a:cubicBezTo>
                <a:cubicBezTo>
                  <a:pt x="1302" y="10181"/>
                  <a:pt x="1254" y="10317"/>
                  <a:pt x="1207" y="10466"/>
                </a:cubicBezTo>
                <a:cubicBezTo>
                  <a:pt x="1207" y="10466"/>
                  <a:pt x="1207" y="10480"/>
                  <a:pt x="1207" y="10480"/>
                </a:cubicBezTo>
                <a:cubicBezTo>
                  <a:pt x="1197" y="10494"/>
                  <a:pt x="1197" y="10521"/>
                  <a:pt x="1188" y="10535"/>
                </a:cubicBezTo>
                <a:cubicBezTo>
                  <a:pt x="1150" y="10643"/>
                  <a:pt x="1112" y="10766"/>
                  <a:pt x="1083" y="10875"/>
                </a:cubicBezTo>
                <a:cubicBezTo>
                  <a:pt x="1083" y="10888"/>
                  <a:pt x="1074" y="10902"/>
                  <a:pt x="1074" y="10916"/>
                </a:cubicBezTo>
                <a:cubicBezTo>
                  <a:pt x="1064" y="10943"/>
                  <a:pt x="1055" y="10970"/>
                  <a:pt x="1045" y="11011"/>
                </a:cubicBezTo>
                <a:cubicBezTo>
                  <a:pt x="1017" y="11106"/>
                  <a:pt x="988" y="11201"/>
                  <a:pt x="960" y="11297"/>
                </a:cubicBezTo>
                <a:cubicBezTo>
                  <a:pt x="950" y="11324"/>
                  <a:pt x="941" y="11351"/>
                  <a:pt x="941" y="11365"/>
                </a:cubicBezTo>
                <a:cubicBezTo>
                  <a:pt x="931" y="11392"/>
                  <a:pt x="931" y="11406"/>
                  <a:pt x="922" y="11433"/>
                </a:cubicBezTo>
                <a:cubicBezTo>
                  <a:pt x="893" y="11542"/>
                  <a:pt x="855" y="11664"/>
                  <a:pt x="827" y="11773"/>
                </a:cubicBezTo>
                <a:cubicBezTo>
                  <a:pt x="817" y="11800"/>
                  <a:pt x="808" y="11828"/>
                  <a:pt x="808" y="11855"/>
                </a:cubicBezTo>
                <a:cubicBezTo>
                  <a:pt x="808" y="11868"/>
                  <a:pt x="798" y="11882"/>
                  <a:pt x="798" y="11882"/>
                </a:cubicBezTo>
                <a:cubicBezTo>
                  <a:pt x="760" y="12032"/>
                  <a:pt x="722" y="12181"/>
                  <a:pt x="684" y="12331"/>
                </a:cubicBezTo>
                <a:cubicBezTo>
                  <a:pt x="684" y="12331"/>
                  <a:pt x="684" y="12345"/>
                  <a:pt x="684" y="12345"/>
                </a:cubicBezTo>
                <a:cubicBezTo>
                  <a:pt x="675" y="12372"/>
                  <a:pt x="675" y="12386"/>
                  <a:pt x="665" y="12413"/>
                </a:cubicBezTo>
                <a:cubicBezTo>
                  <a:pt x="646" y="12508"/>
                  <a:pt x="618" y="12603"/>
                  <a:pt x="599" y="12699"/>
                </a:cubicBezTo>
                <a:cubicBezTo>
                  <a:pt x="589" y="12726"/>
                  <a:pt x="589" y="12767"/>
                  <a:pt x="580" y="12794"/>
                </a:cubicBezTo>
                <a:cubicBezTo>
                  <a:pt x="580" y="12821"/>
                  <a:pt x="570" y="12835"/>
                  <a:pt x="570" y="12862"/>
                </a:cubicBezTo>
                <a:cubicBezTo>
                  <a:pt x="561" y="12889"/>
                  <a:pt x="561" y="12916"/>
                  <a:pt x="551" y="12944"/>
                </a:cubicBezTo>
                <a:cubicBezTo>
                  <a:pt x="523" y="13052"/>
                  <a:pt x="504" y="13161"/>
                  <a:pt x="485" y="13284"/>
                </a:cubicBezTo>
                <a:cubicBezTo>
                  <a:pt x="475" y="13311"/>
                  <a:pt x="475" y="13338"/>
                  <a:pt x="466" y="13379"/>
                </a:cubicBezTo>
                <a:cubicBezTo>
                  <a:pt x="466" y="13406"/>
                  <a:pt x="456" y="13420"/>
                  <a:pt x="456" y="13447"/>
                </a:cubicBezTo>
                <a:cubicBezTo>
                  <a:pt x="447" y="13488"/>
                  <a:pt x="437" y="13529"/>
                  <a:pt x="437" y="13570"/>
                </a:cubicBezTo>
                <a:cubicBezTo>
                  <a:pt x="418" y="13651"/>
                  <a:pt x="409" y="13733"/>
                  <a:pt x="390" y="13815"/>
                </a:cubicBezTo>
                <a:cubicBezTo>
                  <a:pt x="380" y="13856"/>
                  <a:pt x="371" y="13896"/>
                  <a:pt x="371" y="13937"/>
                </a:cubicBezTo>
                <a:cubicBezTo>
                  <a:pt x="371" y="13951"/>
                  <a:pt x="361" y="13978"/>
                  <a:pt x="361" y="13992"/>
                </a:cubicBezTo>
                <a:cubicBezTo>
                  <a:pt x="342" y="14073"/>
                  <a:pt x="333" y="14155"/>
                  <a:pt x="323" y="14237"/>
                </a:cubicBezTo>
                <a:cubicBezTo>
                  <a:pt x="323" y="14250"/>
                  <a:pt x="314" y="14277"/>
                  <a:pt x="314" y="14291"/>
                </a:cubicBezTo>
                <a:cubicBezTo>
                  <a:pt x="295" y="14400"/>
                  <a:pt x="285" y="14495"/>
                  <a:pt x="266" y="14604"/>
                </a:cubicBezTo>
                <a:cubicBezTo>
                  <a:pt x="266" y="14618"/>
                  <a:pt x="266" y="14631"/>
                  <a:pt x="257" y="14645"/>
                </a:cubicBezTo>
                <a:cubicBezTo>
                  <a:pt x="247" y="14686"/>
                  <a:pt x="247" y="14727"/>
                  <a:pt x="238" y="14767"/>
                </a:cubicBezTo>
                <a:cubicBezTo>
                  <a:pt x="228" y="14849"/>
                  <a:pt x="219" y="14931"/>
                  <a:pt x="209" y="15012"/>
                </a:cubicBezTo>
                <a:cubicBezTo>
                  <a:pt x="200" y="15053"/>
                  <a:pt x="200" y="15108"/>
                  <a:pt x="190" y="15149"/>
                </a:cubicBezTo>
                <a:cubicBezTo>
                  <a:pt x="190" y="15176"/>
                  <a:pt x="181" y="15203"/>
                  <a:pt x="181" y="15230"/>
                </a:cubicBezTo>
                <a:cubicBezTo>
                  <a:pt x="171" y="15285"/>
                  <a:pt x="171" y="15339"/>
                  <a:pt x="162" y="15407"/>
                </a:cubicBezTo>
                <a:cubicBezTo>
                  <a:pt x="162" y="15448"/>
                  <a:pt x="152" y="15489"/>
                  <a:pt x="152" y="15530"/>
                </a:cubicBezTo>
                <a:cubicBezTo>
                  <a:pt x="143" y="15639"/>
                  <a:pt x="124" y="15747"/>
                  <a:pt x="114" y="15870"/>
                </a:cubicBezTo>
                <a:cubicBezTo>
                  <a:pt x="114" y="15870"/>
                  <a:pt x="114" y="15884"/>
                  <a:pt x="114" y="15884"/>
                </a:cubicBezTo>
                <a:cubicBezTo>
                  <a:pt x="105" y="15979"/>
                  <a:pt x="95" y="16074"/>
                  <a:pt x="86" y="16169"/>
                </a:cubicBezTo>
                <a:cubicBezTo>
                  <a:pt x="86" y="16210"/>
                  <a:pt x="76" y="16251"/>
                  <a:pt x="76" y="16292"/>
                </a:cubicBezTo>
                <a:cubicBezTo>
                  <a:pt x="67" y="16387"/>
                  <a:pt x="57" y="16482"/>
                  <a:pt x="57" y="16578"/>
                </a:cubicBezTo>
                <a:cubicBezTo>
                  <a:pt x="57" y="16619"/>
                  <a:pt x="48" y="16646"/>
                  <a:pt x="48" y="16687"/>
                </a:cubicBezTo>
                <a:cubicBezTo>
                  <a:pt x="48" y="16687"/>
                  <a:pt x="48" y="16687"/>
                  <a:pt x="48" y="16700"/>
                </a:cubicBezTo>
                <a:cubicBezTo>
                  <a:pt x="38" y="16795"/>
                  <a:pt x="38" y="16891"/>
                  <a:pt x="29" y="17000"/>
                </a:cubicBezTo>
                <a:cubicBezTo>
                  <a:pt x="29" y="17040"/>
                  <a:pt x="19" y="17081"/>
                  <a:pt x="19" y="17108"/>
                </a:cubicBezTo>
                <a:cubicBezTo>
                  <a:pt x="10" y="17204"/>
                  <a:pt x="10" y="17313"/>
                  <a:pt x="10" y="17408"/>
                </a:cubicBezTo>
                <a:cubicBezTo>
                  <a:pt x="10" y="17449"/>
                  <a:pt x="10" y="17476"/>
                  <a:pt x="10" y="17517"/>
                </a:cubicBezTo>
                <a:cubicBezTo>
                  <a:pt x="10" y="17517"/>
                  <a:pt x="10" y="17517"/>
                  <a:pt x="10" y="17517"/>
                </a:cubicBezTo>
                <a:cubicBezTo>
                  <a:pt x="10" y="17612"/>
                  <a:pt x="0" y="17721"/>
                  <a:pt x="0" y="17816"/>
                </a:cubicBezTo>
                <a:cubicBezTo>
                  <a:pt x="0" y="17857"/>
                  <a:pt x="0" y="17884"/>
                  <a:pt x="0" y="17925"/>
                </a:cubicBezTo>
                <a:cubicBezTo>
                  <a:pt x="0" y="18020"/>
                  <a:pt x="0" y="18129"/>
                  <a:pt x="0" y="18225"/>
                </a:cubicBezTo>
                <a:cubicBezTo>
                  <a:pt x="0" y="18265"/>
                  <a:pt x="0" y="18293"/>
                  <a:pt x="0" y="18333"/>
                </a:cubicBezTo>
                <a:cubicBezTo>
                  <a:pt x="0" y="18333"/>
                  <a:pt x="0" y="18333"/>
                  <a:pt x="0" y="18333"/>
                </a:cubicBezTo>
                <a:cubicBezTo>
                  <a:pt x="0" y="18429"/>
                  <a:pt x="0" y="18538"/>
                  <a:pt x="0" y="18633"/>
                </a:cubicBezTo>
                <a:cubicBezTo>
                  <a:pt x="0" y="18674"/>
                  <a:pt x="0" y="18701"/>
                  <a:pt x="0" y="18742"/>
                </a:cubicBezTo>
                <a:cubicBezTo>
                  <a:pt x="0" y="18878"/>
                  <a:pt x="0" y="19014"/>
                  <a:pt x="10" y="19150"/>
                </a:cubicBezTo>
                <a:lnTo>
                  <a:pt x="2851" y="21600"/>
                </a:lnTo>
                <a:lnTo>
                  <a:pt x="5037" y="20743"/>
                </a:lnTo>
                <a:cubicBezTo>
                  <a:pt x="5008" y="19014"/>
                  <a:pt x="5198" y="17272"/>
                  <a:pt x="5578" y="15598"/>
                </a:cubicBezTo>
                <a:cubicBezTo>
                  <a:pt x="5958" y="13924"/>
                  <a:pt x="6519" y="12345"/>
                  <a:pt x="7222" y="10943"/>
                </a:cubicBezTo>
                <a:cubicBezTo>
                  <a:pt x="7925" y="9541"/>
                  <a:pt x="8752" y="8316"/>
                  <a:pt x="9683" y="7363"/>
                </a:cubicBezTo>
                <a:cubicBezTo>
                  <a:pt x="10605" y="6411"/>
                  <a:pt x="11603" y="5730"/>
                  <a:pt x="12648" y="5403"/>
                </a:cubicBezTo>
                <a:cubicBezTo>
                  <a:pt x="13247" y="5213"/>
                  <a:pt x="13836" y="5145"/>
                  <a:pt x="14387" y="5186"/>
                </a:cubicBezTo>
                <a:cubicBezTo>
                  <a:pt x="14406" y="5213"/>
                  <a:pt x="14435" y="5240"/>
                  <a:pt x="14454" y="5267"/>
                </a:cubicBezTo>
                <a:cubicBezTo>
                  <a:pt x="14900" y="5839"/>
                  <a:pt x="15300" y="6519"/>
                  <a:pt x="15613" y="7309"/>
                </a:cubicBezTo>
                <a:cubicBezTo>
                  <a:pt x="15927" y="8085"/>
                  <a:pt x="16174" y="8956"/>
                  <a:pt x="16345" y="9908"/>
                </a:cubicBezTo>
                <a:cubicBezTo>
                  <a:pt x="16506" y="10861"/>
                  <a:pt x="16592" y="11882"/>
                  <a:pt x="16592" y="12971"/>
                </a:cubicBezTo>
                <a:lnTo>
                  <a:pt x="19728" y="14999"/>
                </a:lnTo>
                <a:lnTo>
                  <a:pt x="21543" y="14291"/>
                </a:lnTo>
                <a:cubicBezTo>
                  <a:pt x="21600" y="12304"/>
                  <a:pt x="21391" y="10439"/>
                  <a:pt x="20982" y="879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5E718D5C-1F95-164E-8069-3EEC0730705B}"/>
              </a:ext>
            </a:extLst>
          </p:cNvPr>
          <p:cNvSpPr/>
          <p:nvPr/>
        </p:nvSpPr>
        <p:spPr>
          <a:xfrm>
            <a:off x="6522353" y="3983779"/>
            <a:ext cx="1874424" cy="13933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2" h="21452" extrusionOk="0">
                <a:moveTo>
                  <a:pt x="11271" y="277"/>
                </a:moveTo>
                <a:cubicBezTo>
                  <a:pt x="12792" y="-148"/>
                  <a:pt x="14213" y="-75"/>
                  <a:pt x="15482" y="439"/>
                </a:cubicBezTo>
                <a:cubicBezTo>
                  <a:pt x="16740" y="937"/>
                  <a:pt x="17844" y="1846"/>
                  <a:pt x="18752" y="3093"/>
                </a:cubicBezTo>
                <a:cubicBezTo>
                  <a:pt x="19649" y="4310"/>
                  <a:pt x="20360" y="5850"/>
                  <a:pt x="20841" y="7639"/>
                </a:cubicBezTo>
                <a:cubicBezTo>
                  <a:pt x="21311" y="9398"/>
                  <a:pt x="21552" y="11422"/>
                  <a:pt x="21519" y="13607"/>
                </a:cubicBezTo>
                <a:lnTo>
                  <a:pt x="19430" y="14369"/>
                </a:lnTo>
                <a:cubicBezTo>
                  <a:pt x="19452" y="12624"/>
                  <a:pt x="19255" y="11041"/>
                  <a:pt x="18873" y="9648"/>
                </a:cubicBezTo>
                <a:cubicBezTo>
                  <a:pt x="18490" y="8240"/>
                  <a:pt x="17910" y="7037"/>
                  <a:pt x="17199" y="6084"/>
                </a:cubicBezTo>
                <a:cubicBezTo>
                  <a:pt x="16466" y="5131"/>
                  <a:pt x="15591" y="4427"/>
                  <a:pt x="14596" y="4061"/>
                </a:cubicBezTo>
                <a:cubicBezTo>
                  <a:pt x="13590" y="3679"/>
                  <a:pt x="12475" y="3650"/>
                  <a:pt x="11282" y="4002"/>
                </a:cubicBezTo>
                <a:cubicBezTo>
                  <a:pt x="10079" y="4368"/>
                  <a:pt x="8931" y="5102"/>
                  <a:pt x="7870" y="6113"/>
                </a:cubicBezTo>
                <a:cubicBezTo>
                  <a:pt x="6809" y="7140"/>
                  <a:pt x="5847" y="8460"/>
                  <a:pt x="5038" y="9970"/>
                </a:cubicBezTo>
                <a:cubicBezTo>
                  <a:pt x="4228" y="11481"/>
                  <a:pt x="3583" y="13196"/>
                  <a:pt x="3146" y="14985"/>
                </a:cubicBezTo>
                <a:cubicBezTo>
                  <a:pt x="2708" y="16774"/>
                  <a:pt x="2489" y="18666"/>
                  <a:pt x="2522" y="20528"/>
                </a:cubicBezTo>
                <a:lnTo>
                  <a:pt x="7" y="21452"/>
                </a:lnTo>
                <a:cubicBezTo>
                  <a:pt x="-48" y="19047"/>
                  <a:pt x="225" y="16628"/>
                  <a:pt x="783" y="14325"/>
                </a:cubicBezTo>
                <a:cubicBezTo>
                  <a:pt x="1341" y="12008"/>
                  <a:pt x="2183" y="9809"/>
                  <a:pt x="3222" y="7859"/>
                </a:cubicBezTo>
                <a:cubicBezTo>
                  <a:pt x="4261" y="5923"/>
                  <a:pt x="5508" y="4237"/>
                  <a:pt x="6875" y="2931"/>
                </a:cubicBezTo>
                <a:cubicBezTo>
                  <a:pt x="8253" y="1626"/>
                  <a:pt x="9729" y="703"/>
                  <a:pt x="11271" y="27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A444285B-1071-F149-9A55-22AE6563F2F6}"/>
              </a:ext>
            </a:extLst>
          </p:cNvPr>
          <p:cNvSpPr/>
          <p:nvPr/>
        </p:nvSpPr>
        <p:spPr>
          <a:xfrm>
            <a:off x="7038800" y="4410034"/>
            <a:ext cx="1760766" cy="12315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0" h="21600" extrusionOk="0">
                <a:moveTo>
                  <a:pt x="20994" y="8787"/>
                </a:moveTo>
                <a:cubicBezTo>
                  <a:pt x="20585" y="7133"/>
                  <a:pt x="19967" y="5696"/>
                  <a:pt x="19186" y="4560"/>
                </a:cubicBezTo>
                <a:cubicBezTo>
                  <a:pt x="18498" y="3558"/>
                  <a:pt x="17681" y="2790"/>
                  <a:pt x="16760" y="2305"/>
                </a:cubicBezTo>
                <a:cubicBezTo>
                  <a:pt x="16760" y="2305"/>
                  <a:pt x="16771" y="2305"/>
                  <a:pt x="16771" y="2305"/>
                </a:cubicBezTo>
                <a:cubicBezTo>
                  <a:pt x="15710" y="1737"/>
                  <a:pt x="14649" y="1169"/>
                  <a:pt x="13599" y="601"/>
                </a:cubicBezTo>
                <a:cubicBezTo>
                  <a:pt x="13517" y="568"/>
                  <a:pt x="13448" y="518"/>
                  <a:pt x="13366" y="484"/>
                </a:cubicBezTo>
                <a:cubicBezTo>
                  <a:pt x="13366" y="484"/>
                  <a:pt x="13366" y="484"/>
                  <a:pt x="13354" y="484"/>
                </a:cubicBezTo>
                <a:cubicBezTo>
                  <a:pt x="13331" y="468"/>
                  <a:pt x="13308" y="468"/>
                  <a:pt x="13284" y="451"/>
                </a:cubicBezTo>
                <a:cubicBezTo>
                  <a:pt x="13226" y="434"/>
                  <a:pt x="13179" y="401"/>
                  <a:pt x="13121" y="384"/>
                </a:cubicBezTo>
                <a:cubicBezTo>
                  <a:pt x="13121" y="384"/>
                  <a:pt x="13109" y="384"/>
                  <a:pt x="13109" y="384"/>
                </a:cubicBezTo>
                <a:cubicBezTo>
                  <a:pt x="13086" y="367"/>
                  <a:pt x="13051" y="367"/>
                  <a:pt x="13028" y="351"/>
                </a:cubicBezTo>
                <a:cubicBezTo>
                  <a:pt x="12981" y="334"/>
                  <a:pt x="12934" y="317"/>
                  <a:pt x="12876" y="301"/>
                </a:cubicBezTo>
                <a:cubicBezTo>
                  <a:pt x="12864" y="301"/>
                  <a:pt x="12864" y="301"/>
                  <a:pt x="12853" y="301"/>
                </a:cubicBezTo>
                <a:cubicBezTo>
                  <a:pt x="12829" y="284"/>
                  <a:pt x="12794" y="284"/>
                  <a:pt x="12771" y="267"/>
                </a:cubicBezTo>
                <a:cubicBezTo>
                  <a:pt x="12736" y="251"/>
                  <a:pt x="12701" y="234"/>
                  <a:pt x="12654" y="234"/>
                </a:cubicBezTo>
                <a:cubicBezTo>
                  <a:pt x="12643" y="234"/>
                  <a:pt x="12631" y="234"/>
                  <a:pt x="12619" y="217"/>
                </a:cubicBezTo>
                <a:cubicBezTo>
                  <a:pt x="12608" y="217"/>
                  <a:pt x="12596" y="217"/>
                  <a:pt x="12596" y="200"/>
                </a:cubicBezTo>
                <a:cubicBezTo>
                  <a:pt x="12538" y="184"/>
                  <a:pt x="12479" y="167"/>
                  <a:pt x="12421" y="150"/>
                </a:cubicBezTo>
                <a:cubicBezTo>
                  <a:pt x="12409" y="150"/>
                  <a:pt x="12409" y="150"/>
                  <a:pt x="12398" y="150"/>
                </a:cubicBezTo>
                <a:cubicBezTo>
                  <a:pt x="12351" y="134"/>
                  <a:pt x="12293" y="134"/>
                  <a:pt x="12246" y="117"/>
                </a:cubicBezTo>
                <a:cubicBezTo>
                  <a:pt x="12235" y="117"/>
                  <a:pt x="12211" y="117"/>
                  <a:pt x="12200" y="100"/>
                </a:cubicBezTo>
                <a:cubicBezTo>
                  <a:pt x="12176" y="100"/>
                  <a:pt x="12153" y="84"/>
                  <a:pt x="12141" y="84"/>
                </a:cubicBezTo>
                <a:cubicBezTo>
                  <a:pt x="12083" y="67"/>
                  <a:pt x="12025" y="67"/>
                  <a:pt x="11966" y="50"/>
                </a:cubicBezTo>
                <a:cubicBezTo>
                  <a:pt x="11955" y="50"/>
                  <a:pt x="11931" y="50"/>
                  <a:pt x="11920" y="50"/>
                </a:cubicBezTo>
                <a:cubicBezTo>
                  <a:pt x="11920" y="50"/>
                  <a:pt x="11908" y="50"/>
                  <a:pt x="11908" y="50"/>
                </a:cubicBezTo>
                <a:cubicBezTo>
                  <a:pt x="11838" y="33"/>
                  <a:pt x="11768" y="33"/>
                  <a:pt x="11698" y="17"/>
                </a:cubicBezTo>
                <a:cubicBezTo>
                  <a:pt x="11698" y="17"/>
                  <a:pt x="11686" y="17"/>
                  <a:pt x="11686" y="17"/>
                </a:cubicBezTo>
                <a:cubicBezTo>
                  <a:pt x="11675" y="17"/>
                  <a:pt x="11663" y="17"/>
                  <a:pt x="11651" y="17"/>
                </a:cubicBezTo>
                <a:cubicBezTo>
                  <a:pt x="11616" y="17"/>
                  <a:pt x="11581" y="17"/>
                  <a:pt x="11546" y="0"/>
                </a:cubicBezTo>
                <a:cubicBezTo>
                  <a:pt x="11523" y="0"/>
                  <a:pt x="11500" y="0"/>
                  <a:pt x="11465" y="0"/>
                </a:cubicBezTo>
                <a:cubicBezTo>
                  <a:pt x="11441" y="0"/>
                  <a:pt x="11418" y="0"/>
                  <a:pt x="11406" y="0"/>
                </a:cubicBezTo>
                <a:cubicBezTo>
                  <a:pt x="11336" y="0"/>
                  <a:pt x="11255" y="0"/>
                  <a:pt x="11185" y="0"/>
                </a:cubicBezTo>
                <a:cubicBezTo>
                  <a:pt x="11185" y="0"/>
                  <a:pt x="11185" y="0"/>
                  <a:pt x="11185" y="0"/>
                </a:cubicBezTo>
                <a:cubicBezTo>
                  <a:pt x="11185" y="0"/>
                  <a:pt x="11173" y="0"/>
                  <a:pt x="11173" y="0"/>
                </a:cubicBezTo>
                <a:cubicBezTo>
                  <a:pt x="11103" y="0"/>
                  <a:pt x="11022" y="0"/>
                  <a:pt x="10952" y="0"/>
                </a:cubicBezTo>
                <a:cubicBezTo>
                  <a:pt x="10928" y="0"/>
                  <a:pt x="10905" y="0"/>
                  <a:pt x="10882" y="0"/>
                </a:cubicBezTo>
                <a:cubicBezTo>
                  <a:pt x="10858" y="0"/>
                  <a:pt x="10823" y="0"/>
                  <a:pt x="10800" y="0"/>
                </a:cubicBezTo>
                <a:cubicBezTo>
                  <a:pt x="10765" y="0"/>
                  <a:pt x="10742" y="0"/>
                  <a:pt x="10707" y="0"/>
                </a:cubicBezTo>
                <a:cubicBezTo>
                  <a:pt x="10695" y="0"/>
                  <a:pt x="10672" y="0"/>
                  <a:pt x="10660" y="0"/>
                </a:cubicBezTo>
                <a:cubicBezTo>
                  <a:pt x="10648" y="0"/>
                  <a:pt x="10648" y="0"/>
                  <a:pt x="10637" y="0"/>
                </a:cubicBezTo>
                <a:cubicBezTo>
                  <a:pt x="10555" y="0"/>
                  <a:pt x="10473" y="17"/>
                  <a:pt x="10392" y="33"/>
                </a:cubicBezTo>
                <a:cubicBezTo>
                  <a:pt x="10392" y="33"/>
                  <a:pt x="10392" y="33"/>
                  <a:pt x="10392" y="33"/>
                </a:cubicBezTo>
                <a:cubicBezTo>
                  <a:pt x="10392" y="33"/>
                  <a:pt x="10380" y="33"/>
                  <a:pt x="10380" y="33"/>
                </a:cubicBezTo>
                <a:cubicBezTo>
                  <a:pt x="10298" y="50"/>
                  <a:pt x="10228" y="50"/>
                  <a:pt x="10147" y="67"/>
                </a:cubicBezTo>
                <a:cubicBezTo>
                  <a:pt x="10124" y="67"/>
                  <a:pt x="10100" y="84"/>
                  <a:pt x="10077" y="84"/>
                </a:cubicBezTo>
                <a:cubicBezTo>
                  <a:pt x="10042" y="84"/>
                  <a:pt x="10019" y="100"/>
                  <a:pt x="9984" y="100"/>
                </a:cubicBezTo>
                <a:cubicBezTo>
                  <a:pt x="9949" y="100"/>
                  <a:pt x="9925" y="117"/>
                  <a:pt x="9890" y="117"/>
                </a:cubicBezTo>
                <a:cubicBezTo>
                  <a:pt x="9867" y="117"/>
                  <a:pt x="9844" y="134"/>
                  <a:pt x="9820" y="134"/>
                </a:cubicBezTo>
                <a:cubicBezTo>
                  <a:pt x="9739" y="150"/>
                  <a:pt x="9657" y="167"/>
                  <a:pt x="9575" y="200"/>
                </a:cubicBezTo>
                <a:cubicBezTo>
                  <a:pt x="9494" y="217"/>
                  <a:pt x="9400" y="251"/>
                  <a:pt x="9319" y="284"/>
                </a:cubicBezTo>
                <a:cubicBezTo>
                  <a:pt x="9295" y="301"/>
                  <a:pt x="9260" y="301"/>
                  <a:pt x="9237" y="317"/>
                </a:cubicBezTo>
                <a:cubicBezTo>
                  <a:pt x="9179" y="334"/>
                  <a:pt x="9121" y="351"/>
                  <a:pt x="9062" y="384"/>
                </a:cubicBezTo>
                <a:cubicBezTo>
                  <a:pt x="9027" y="401"/>
                  <a:pt x="8992" y="418"/>
                  <a:pt x="8969" y="418"/>
                </a:cubicBezTo>
                <a:cubicBezTo>
                  <a:pt x="8911" y="434"/>
                  <a:pt x="8864" y="468"/>
                  <a:pt x="8806" y="484"/>
                </a:cubicBezTo>
                <a:cubicBezTo>
                  <a:pt x="8771" y="501"/>
                  <a:pt x="8736" y="518"/>
                  <a:pt x="8701" y="535"/>
                </a:cubicBezTo>
                <a:cubicBezTo>
                  <a:pt x="8654" y="551"/>
                  <a:pt x="8596" y="585"/>
                  <a:pt x="8549" y="601"/>
                </a:cubicBezTo>
                <a:cubicBezTo>
                  <a:pt x="8537" y="601"/>
                  <a:pt x="8514" y="618"/>
                  <a:pt x="8502" y="618"/>
                </a:cubicBezTo>
                <a:cubicBezTo>
                  <a:pt x="8479" y="635"/>
                  <a:pt x="8467" y="635"/>
                  <a:pt x="8444" y="651"/>
                </a:cubicBezTo>
                <a:cubicBezTo>
                  <a:pt x="8397" y="685"/>
                  <a:pt x="8339" y="702"/>
                  <a:pt x="8292" y="735"/>
                </a:cubicBezTo>
                <a:cubicBezTo>
                  <a:pt x="8257" y="752"/>
                  <a:pt x="8222" y="768"/>
                  <a:pt x="8187" y="785"/>
                </a:cubicBezTo>
                <a:cubicBezTo>
                  <a:pt x="8129" y="819"/>
                  <a:pt x="8082" y="835"/>
                  <a:pt x="8024" y="869"/>
                </a:cubicBezTo>
                <a:cubicBezTo>
                  <a:pt x="7989" y="885"/>
                  <a:pt x="7966" y="902"/>
                  <a:pt x="7931" y="919"/>
                </a:cubicBezTo>
                <a:cubicBezTo>
                  <a:pt x="7873" y="952"/>
                  <a:pt x="7826" y="986"/>
                  <a:pt x="7768" y="1019"/>
                </a:cubicBezTo>
                <a:cubicBezTo>
                  <a:pt x="7744" y="1036"/>
                  <a:pt x="7709" y="1052"/>
                  <a:pt x="7686" y="1069"/>
                </a:cubicBezTo>
                <a:cubicBezTo>
                  <a:pt x="7628" y="1103"/>
                  <a:pt x="7558" y="1153"/>
                  <a:pt x="7499" y="1186"/>
                </a:cubicBezTo>
                <a:cubicBezTo>
                  <a:pt x="7488" y="1203"/>
                  <a:pt x="7464" y="1203"/>
                  <a:pt x="7453" y="1219"/>
                </a:cubicBezTo>
                <a:cubicBezTo>
                  <a:pt x="7453" y="1219"/>
                  <a:pt x="7453" y="1219"/>
                  <a:pt x="7441" y="1219"/>
                </a:cubicBezTo>
                <a:cubicBezTo>
                  <a:pt x="7278" y="1336"/>
                  <a:pt x="7114" y="1453"/>
                  <a:pt x="6951" y="1570"/>
                </a:cubicBezTo>
                <a:cubicBezTo>
                  <a:pt x="6928" y="1587"/>
                  <a:pt x="6905" y="1604"/>
                  <a:pt x="6881" y="1620"/>
                </a:cubicBezTo>
                <a:cubicBezTo>
                  <a:pt x="6823" y="1671"/>
                  <a:pt x="6765" y="1704"/>
                  <a:pt x="6718" y="1754"/>
                </a:cubicBezTo>
                <a:cubicBezTo>
                  <a:pt x="6683" y="1771"/>
                  <a:pt x="6660" y="1804"/>
                  <a:pt x="6625" y="1821"/>
                </a:cubicBezTo>
                <a:cubicBezTo>
                  <a:pt x="6578" y="1854"/>
                  <a:pt x="6520" y="1904"/>
                  <a:pt x="6473" y="1955"/>
                </a:cubicBezTo>
                <a:cubicBezTo>
                  <a:pt x="6461" y="1971"/>
                  <a:pt x="6450" y="1971"/>
                  <a:pt x="6438" y="1988"/>
                </a:cubicBezTo>
                <a:cubicBezTo>
                  <a:pt x="6415" y="2005"/>
                  <a:pt x="6403" y="2021"/>
                  <a:pt x="6380" y="2038"/>
                </a:cubicBezTo>
                <a:cubicBezTo>
                  <a:pt x="6333" y="2088"/>
                  <a:pt x="6286" y="2122"/>
                  <a:pt x="6240" y="2172"/>
                </a:cubicBezTo>
                <a:cubicBezTo>
                  <a:pt x="6205" y="2205"/>
                  <a:pt x="6170" y="2239"/>
                  <a:pt x="6146" y="2255"/>
                </a:cubicBezTo>
                <a:cubicBezTo>
                  <a:pt x="6100" y="2305"/>
                  <a:pt x="6053" y="2339"/>
                  <a:pt x="6006" y="2389"/>
                </a:cubicBezTo>
                <a:cubicBezTo>
                  <a:pt x="5971" y="2422"/>
                  <a:pt x="5948" y="2456"/>
                  <a:pt x="5913" y="2489"/>
                </a:cubicBezTo>
                <a:cubicBezTo>
                  <a:pt x="5901" y="2506"/>
                  <a:pt x="5878" y="2522"/>
                  <a:pt x="5867" y="2539"/>
                </a:cubicBezTo>
                <a:cubicBezTo>
                  <a:pt x="5832" y="2573"/>
                  <a:pt x="5808" y="2606"/>
                  <a:pt x="5773" y="2639"/>
                </a:cubicBezTo>
                <a:cubicBezTo>
                  <a:pt x="5738" y="2673"/>
                  <a:pt x="5715" y="2706"/>
                  <a:pt x="5680" y="2740"/>
                </a:cubicBezTo>
                <a:cubicBezTo>
                  <a:pt x="5633" y="2790"/>
                  <a:pt x="5587" y="2840"/>
                  <a:pt x="5540" y="2890"/>
                </a:cubicBezTo>
                <a:cubicBezTo>
                  <a:pt x="5517" y="2907"/>
                  <a:pt x="5493" y="2940"/>
                  <a:pt x="5470" y="2957"/>
                </a:cubicBezTo>
                <a:cubicBezTo>
                  <a:pt x="5458" y="2957"/>
                  <a:pt x="5458" y="2974"/>
                  <a:pt x="5447" y="2974"/>
                </a:cubicBezTo>
                <a:cubicBezTo>
                  <a:pt x="5423" y="2990"/>
                  <a:pt x="5400" y="3024"/>
                  <a:pt x="5377" y="3040"/>
                </a:cubicBezTo>
                <a:cubicBezTo>
                  <a:pt x="5330" y="3091"/>
                  <a:pt x="5295" y="3141"/>
                  <a:pt x="5248" y="3191"/>
                </a:cubicBezTo>
                <a:cubicBezTo>
                  <a:pt x="5225" y="3224"/>
                  <a:pt x="5202" y="3258"/>
                  <a:pt x="5167" y="3274"/>
                </a:cubicBezTo>
                <a:cubicBezTo>
                  <a:pt x="5143" y="3291"/>
                  <a:pt x="5120" y="3324"/>
                  <a:pt x="5108" y="3341"/>
                </a:cubicBezTo>
                <a:cubicBezTo>
                  <a:pt x="5085" y="3358"/>
                  <a:pt x="5073" y="3391"/>
                  <a:pt x="5050" y="3408"/>
                </a:cubicBezTo>
                <a:cubicBezTo>
                  <a:pt x="5027" y="3441"/>
                  <a:pt x="5003" y="3475"/>
                  <a:pt x="4968" y="3508"/>
                </a:cubicBezTo>
                <a:cubicBezTo>
                  <a:pt x="4933" y="3558"/>
                  <a:pt x="4887" y="3608"/>
                  <a:pt x="4852" y="3658"/>
                </a:cubicBezTo>
                <a:cubicBezTo>
                  <a:pt x="4828" y="3692"/>
                  <a:pt x="4805" y="3725"/>
                  <a:pt x="4782" y="3742"/>
                </a:cubicBezTo>
                <a:cubicBezTo>
                  <a:pt x="4770" y="3742"/>
                  <a:pt x="4770" y="3759"/>
                  <a:pt x="4759" y="3759"/>
                </a:cubicBezTo>
                <a:cubicBezTo>
                  <a:pt x="4712" y="3809"/>
                  <a:pt x="4677" y="3859"/>
                  <a:pt x="4630" y="3909"/>
                </a:cubicBezTo>
                <a:cubicBezTo>
                  <a:pt x="4619" y="3926"/>
                  <a:pt x="4595" y="3942"/>
                  <a:pt x="4584" y="3976"/>
                </a:cubicBezTo>
                <a:cubicBezTo>
                  <a:pt x="4525" y="4043"/>
                  <a:pt x="4467" y="4126"/>
                  <a:pt x="4409" y="4193"/>
                </a:cubicBezTo>
                <a:cubicBezTo>
                  <a:pt x="4409" y="4193"/>
                  <a:pt x="4409" y="4193"/>
                  <a:pt x="4397" y="4210"/>
                </a:cubicBezTo>
                <a:cubicBezTo>
                  <a:pt x="4292" y="4343"/>
                  <a:pt x="4199" y="4477"/>
                  <a:pt x="4105" y="4627"/>
                </a:cubicBezTo>
                <a:cubicBezTo>
                  <a:pt x="4094" y="4644"/>
                  <a:pt x="4082" y="4661"/>
                  <a:pt x="4082" y="4661"/>
                </a:cubicBezTo>
                <a:cubicBezTo>
                  <a:pt x="4070" y="4678"/>
                  <a:pt x="4059" y="4694"/>
                  <a:pt x="4047" y="4711"/>
                </a:cubicBezTo>
                <a:cubicBezTo>
                  <a:pt x="3977" y="4811"/>
                  <a:pt x="3907" y="4911"/>
                  <a:pt x="3837" y="5028"/>
                </a:cubicBezTo>
                <a:cubicBezTo>
                  <a:pt x="3825" y="5045"/>
                  <a:pt x="3825" y="5045"/>
                  <a:pt x="3814" y="5062"/>
                </a:cubicBezTo>
                <a:cubicBezTo>
                  <a:pt x="3814" y="5062"/>
                  <a:pt x="3814" y="5062"/>
                  <a:pt x="3814" y="5062"/>
                </a:cubicBezTo>
                <a:cubicBezTo>
                  <a:pt x="3732" y="5179"/>
                  <a:pt x="3662" y="5296"/>
                  <a:pt x="3581" y="5429"/>
                </a:cubicBezTo>
                <a:cubicBezTo>
                  <a:pt x="3569" y="5446"/>
                  <a:pt x="3569" y="5446"/>
                  <a:pt x="3557" y="5463"/>
                </a:cubicBezTo>
                <a:cubicBezTo>
                  <a:pt x="3546" y="5479"/>
                  <a:pt x="3534" y="5496"/>
                  <a:pt x="3522" y="5529"/>
                </a:cubicBezTo>
                <a:cubicBezTo>
                  <a:pt x="3464" y="5630"/>
                  <a:pt x="3406" y="5713"/>
                  <a:pt x="3347" y="5813"/>
                </a:cubicBezTo>
                <a:cubicBezTo>
                  <a:pt x="3336" y="5830"/>
                  <a:pt x="3324" y="5847"/>
                  <a:pt x="3312" y="5880"/>
                </a:cubicBezTo>
                <a:cubicBezTo>
                  <a:pt x="3301" y="5897"/>
                  <a:pt x="3301" y="5914"/>
                  <a:pt x="3289" y="5930"/>
                </a:cubicBezTo>
                <a:cubicBezTo>
                  <a:pt x="3219" y="6047"/>
                  <a:pt x="3149" y="6181"/>
                  <a:pt x="3079" y="6298"/>
                </a:cubicBezTo>
                <a:cubicBezTo>
                  <a:pt x="3079" y="6298"/>
                  <a:pt x="3079" y="6298"/>
                  <a:pt x="3079" y="6298"/>
                </a:cubicBezTo>
                <a:cubicBezTo>
                  <a:pt x="3079" y="6298"/>
                  <a:pt x="3079" y="6298"/>
                  <a:pt x="3079" y="6298"/>
                </a:cubicBezTo>
                <a:cubicBezTo>
                  <a:pt x="3009" y="6415"/>
                  <a:pt x="2951" y="6532"/>
                  <a:pt x="2881" y="6665"/>
                </a:cubicBezTo>
                <a:cubicBezTo>
                  <a:pt x="2881" y="6682"/>
                  <a:pt x="2869" y="6682"/>
                  <a:pt x="2869" y="6699"/>
                </a:cubicBezTo>
                <a:cubicBezTo>
                  <a:pt x="2857" y="6732"/>
                  <a:pt x="2846" y="6749"/>
                  <a:pt x="2822" y="6782"/>
                </a:cubicBezTo>
                <a:cubicBezTo>
                  <a:pt x="2799" y="6832"/>
                  <a:pt x="2764" y="6899"/>
                  <a:pt x="2741" y="6949"/>
                </a:cubicBezTo>
                <a:cubicBezTo>
                  <a:pt x="2729" y="6983"/>
                  <a:pt x="2706" y="7016"/>
                  <a:pt x="2694" y="7033"/>
                </a:cubicBezTo>
                <a:cubicBezTo>
                  <a:pt x="2682" y="7050"/>
                  <a:pt x="2671" y="7066"/>
                  <a:pt x="2659" y="7100"/>
                </a:cubicBezTo>
                <a:cubicBezTo>
                  <a:pt x="2648" y="7116"/>
                  <a:pt x="2636" y="7150"/>
                  <a:pt x="2624" y="7167"/>
                </a:cubicBezTo>
                <a:cubicBezTo>
                  <a:pt x="2578" y="7250"/>
                  <a:pt x="2543" y="7334"/>
                  <a:pt x="2496" y="7417"/>
                </a:cubicBezTo>
                <a:cubicBezTo>
                  <a:pt x="2484" y="7451"/>
                  <a:pt x="2473" y="7467"/>
                  <a:pt x="2461" y="7501"/>
                </a:cubicBezTo>
                <a:cubicBezTo>
                  <a:pt x="2449" y="7517"/>
                  <a:pt x="2449" y="7534"/>
                  <a:pt x="2438" y="7551"/>
                </a:cubicBezTo>
                <a:cubicBezTo>
                  <a:pt x="2391" y="7651"/>
                  <a:pt x="2344" y="7768"/>
                  <a:pt x="2286" y="7868"/>
                </a:cubicBezTo>
                <a:cubicBezTo>
                  <a:pt x="2274" y="7885"/>
                  <a:pt x="2274" y="7902"/>
                  <a:pt x="2263" y="7918"/>
                </a:cubicBezTo>
                <a:cubicBezTo>
                  <a:pt x="2263" y="7918"/>
                  <a:pt x="2263" y="7918"/>
                  <a:pt x="2263" y="7935"/>
                </a:cubicBezTo>
                <a:cubicBezTo>
                  <a:pt x="2204" y="8069"/>
                  <a:pt x="2146" y="8186"/>
                  <a:pt x="2099" y="8319"/>
                </a:cubicBezTo>
                <a:cubicBezTo>
                  <a:pt x="2099" y="8319"/>
                  <a:pt x="2099" y="8336"/>
                  <a:pt x="2088" y="8336"/>
                </a:cubicBezTo>
                <a:cubicBezTo>
                  <a:pt x="2076" y="8353"/>
                  <a:pt x="2064" y="8386"/>
                  <a:pt x="2053" y="8403"/>
                </a:cubicBezTo>
                <a:cubicBezTo>
                  <a:pt x="2006" y="8503"/>
                  <a:pt x="1971" y="8603"/>
                  <a:pt x="1924" y="8704"/>
                </a:cubicBezTo>
                <a:cubicBezTo>
                  <a:pt x="1924" y="8720"/>
                  <a:pt x="1913" y="8737"/>
                  <a:pt x="1901" y="8754"/>
                </a:cubicBezTo>
                <a:cubicBezTo>
                  <a:pt x="1889" y="8787"/>
                  <a:pt x="1878" y="8804"/>
                  <a:pt x="1866" y="8837"/>
                </a:cubicBezTo>
                <a:cubicBezTo>
                  <a:pt x="1831" y="8921"/>
                  <a:pt x="1796" y="9021"/>
                  <a:pt x="1761" y="9104"/>
                </a:cubicBezTo>
                <a:cubicBezTo>
                  <a:pt x="1749" y="9121"/>
                  <a:pt x="1738" y="9155"/>
                  <a:pt x="1738" y="9171"/>
                </a:cubicBezTo>
                <a:cubicBezTo>
                  <a:pt x="1726" y="9188"/>
                  <a:pt x="1726" y="9221"/>
                  <a:pt x="1714" y="9238"/>
                </a:cubicBezTo>
                <a:cubicBezTo>
                  <a:pt x="1679" y="9322"/>
                  <a:pt x="1644" y="9422"/>
                  <a:pt x="1609" y="9505"/>
                </a:cubicBezTo>
                <a:cubicBezTo>
                  <a:pt x="1598" y="9539"/>
                  <a:pt x="1586" y="9555"/>
                  <a:pt x="1575" y="9589"/>
                </a:cubicBezTo>
                <a:cubicBezTo>
                  <a:pt x="1575" y="9606"/>
                  <a:pt x="1563" y="9622"/>
                  <a:pt x="1563" y="9639"/>
                </a:cubicBezTo>
                <a:cubicBezTo>
                  <a:pt x="1528" y="9756"/>
                  <a:pt x="1481" y="9856"/>
                  <a:pt x="1446" y="9973"/>
                </a:cubicBezTo>
                <a:cubicBezTo>
                  <a:pt x="1435" y="9990"/>
                  <a:pt x="1435" y="10023"/>
                  <a:pt x="1423" y="10040"/>
                </a:cubicBezTo>
                <a:cubicBezTo>
                  <a:pt x="1423" y="10040"/>
                  <a:pt x="1423" y="10057"/>
                  <a:pt x="1423" y="10057"/>
                </a:cubicBezTo>
                <a:cubicBezTo>
                  <a:pt x="1376" y="10190"/>
                  <a:pt x="1330" y="10341"/>
                  <a:pt x="1283" y="10474"/>
                </a:cubicBezTo>
                <a:cubicBezTo>
                  <a:pt x="1283" y="10474"/>
                  <a:pt x="1283" y="10474"/>
                  <a:pt x="1283" y="10491"/>
                </a:cubicBezTo>
                <a:cubicBezTo>
                  <a:pt x="1271" y="10508"/>
                  <a:pt x="1271" y="10524"/>
                  <a:pt x="1260" y="10558"/>
                </a:cubicBezTo>
                <a:cubicBezTo>
                  <a:pt x="1225" y="10675"/>
                  <a:pt x="1190" y="10792"/>
                  <a:pt x="1155" y="10909"/>
                </a:cubicBezTo>
                <a:cubicBezTo>
                  <a:pt x="1155" y="10925"/>
                  <a:pt x="1143" y="10942"/>
                  <a:pt x="1143" y="10959"/>
                </a:cubicBezTo>
                <a:cubicBezTo>
                  <a:pt x="1131" y="10992"/>
                  <a:pt x="1131" y="11026"/>
                  <a:pt x="1120" y="11042"/>
                </a:cubicBezTo>
                <a:cubicBezTo>
                  <a:pt x="1096" y="11142"/>
                  <a:pt x="1061" y="11226"/>
                  <a:pt x="1038" y="11326"/>
                </a:cubicBezTo>
                <a:cubicBezTo>
                  <a:pt x="1026" y="11343"/>
                  <a:pt x="1026" y="11376"/>
                  <a:pt x="1015" y="11393"/>
                </a:cubicBezTo>
                <a:cubicBezTo>
                  <a:pt x="1003" y="11410"/>
                  <a:pt x="1003" y="11443"/>
                  <a:pt x="991" y="11460"/>
                </a:cubicBezTo>
                <a:cubicBezTo>
                  <a:pt x="956" y="11577"/>
                  <a:pt x="933" y="11694"/>
                  <a:pt x="898" y="11794"/>
                </a:cubicBezTo>
                <a:cubicBezTo>
                  <a:pt x="886" y="11827"/>
                  <a:pt x="886" y="11844"/>
                  <a:pt x="875" y="11878"/>
                </a:cubicBezTo>
                <a:cubicBezTo>
                  <a:pt x="875" y="11894"/>
                  <a:pt x="875" y="11894"/>
                  <a:pt x="863" y="11911"/>
                </a:cubicBezTo>
                <a:cubicBezTo>
                  <a:pt x="828" y="12061"/>
                  <a:pt x="781" y="12212"/>
                  <a:pt x="746" y="12362"/>
                </a:cubicBezTo>
                <a:cubicBezTo>
                  <a:pt x="746" y="12362"/>
                  <a:pt x="746" y="12379"/>
                  <a:pt x="746" y="12379"/>
                </a:cubicBezTo>
                <a:cubicBezTo>
                  <a:pt x="746" y="12395"/>
                  <a:pt x="735" y="12429"/>
                  <a:pt x="735" y="12445"/>
                </a:cubicBezTo>
                <a:cubicBezTo>
                  <a:pt x="711" y="12546"/>
                  <a:pt x="688" y="12629"/>
                  <a:pt x="665" y="12729"/>
                </a:cubicBezTo>
                <a:cubicBezTo>
                  <a:pt x="653" y="12763"/>
                  <a:pt x="653" y="12796"/>
                  <a:pt x="641" y="12830"/>
                </a:cubicBezTo>
                <a:cubicBezTo>
                  <a:pt x="641" y="12846"/>
                  <a:pt x="630" y="12863"/>
                  <a:pt x="630" y="12897"/>
                </a:cubicBezTo>
                <a:cubicBezTo>
                  <a:pt x="618" y="12930"/>
                  <a:pt x="618" y="12947"/>
                  <a:pt x="606" y="12980"/>
                </a:cubicBezTo>
                <a:cubicBezTo>
                  <a:pt x="583" y="13097"/>
                  <a:pt x="560" y="13197"/>
                  <a:pt x="536" y="13314"/>
                </a:cubicBezTo>
                <a:cubicBezTo>
                  <a:pt x="525" y="13348"/>
                  <a:pt x="525" y="13381"/>
                  <a:pt x="513" y="13398"/>
                </a:cubicBezTo>
                <a:cubicBezTo>
                  <a:pt x="513" y="13414"/>
                  <a:pt x="502" y="13448"/>
                  <a:pt x="502" y="13465"/>
                </a:cubicBezTo>
                <a:cubicBezTo>
                  <a:pt x="490" y="13498"/>
                  <a:pt x="490" y="13548"/>
                  <a:pt x="478" y="13581"/>
                </a:cubicBezTo>
                <a:cubicBezTo>
                  <a:pt x="467" y="13665"/>
                  <a:pt x="443" y="13749"/>
                  <a:pt x="432" y="13832"/>
                </a:cubicBezTo>
                <a:cubicBezTo>
                  <a:pt x="420" y="13865"/>
                  <a:pt x="420" y="13916"/>
                  <a:pt x="408" y="13949"/>
                </a:cubicBezTo>
                <a:cubicBezTo>
                  <a:pt x="408" y="13966"/>
                  <a:pt x="397" y="13982"/>
                  <a:pt x="397" y="13999"/>
                </a:cubicBezTo>
                <a:cubicBezTo>
                  <a:pt x="385" y="14083"/>
                  <a:pt x="373" y="14166"/>
                  <a:pt x="350" y="14250"/>
                </a:cubicBezTo>
                <a:cubicBezTo>
                  <a:pt x="350" y="14266"/>
                  <a:pt x="338" y="14283"/>
                  <a:pt x="338" y="14300"/>
                </a:cubicBezTo>
                <a:cubicBezTo>
                  <a:pt x="327" y="14400"/>
                  <a:pt x="303" y="14500"/>
                  <a:pt x="292" y="14617"/>
                </a:cubicBezTo>
                <a:cubicBezTo>
                  <a:pt x="292" y="14634"/>
                  <a:pt x="292" y="14651"/>
                  <a:pt x="292" y="14651"/>
                </a:cubicBezTo>
                <a:cubicBezTo>
                  <a:pt x="280" y="14684"/>
                  <a:pt x="280" y="14734"/>
                  <a:pt x="268" y="14784"/>
                </a:cubicBezTo>
                <a:cubicBezTo>
                  <a:pt x="257" y="14868"/>
                  <a:pt x="245" y="14951"/>
                  <a:pt x="233" y="15018"/>
                </a:cubicBezTo>
                <a:cubicBezTo>
                  <a:pt x="222" y="15068"/>
                  <a:pt x="222" y="15118"/>
                  <a:pt x="210" y="15152"/>
                </a:cubicBezTo>
                <a:cubicBezTo>
                  <a:pt x="210" y="15185"/>
                  <a:pt x="198" y="15202"/>
                  <a:pt x="198" y="15235"/>
                </a:cubicBezTo>
                <a:cubicBezTo>
                  <a:pt x="187" y="15285"/>
                  <a:pt x="187" y="15352"/>
                  <a:pt x="175" y="15402"/>
                </a:cubicBezTo>
                <a:cubicBezTo>
                  <a:pt x="175" y="15436"/>
                  <a:pt x="163" y="15486"/>
                  <a:pt x="163" y="15519"/>
                </a:cubicBezTo>
                <a:cubicBezTo>
                  <a:pt x="152" y="15636"/>
                  <a:pt x="140" y="15736"/>
                  <a:pt x="128" y="15853"/>
                </a:cubicBezTo>
                <a:cubicBezTo>
                  <a:pt x="128" y="15853"/>
                  <a:pt x="128" y="15870"/>
                  <a:pt x="128" y="15870"/>
                </a:cubicBezTo>
                <a:cubicBezTo>
                  <a:pt x="117" y="15970"/>
                  <a:pt x="105" y="16054"/>
                  <a:pt x="105" y="16154"/>
                </a:cubicBezTo>
                <a:cubicBezTo>
                  <a:pt x="105" y="16204"/>
                  <a:pt x="93" y="16238"/>
                  <a:pt x="93" y="16288"/>
                </a:cubicBezTo>
                <a:cubicBezTo>
                  <a:pt x="82" y="16388"/>
                  <a:pt x="82" y="16488"/>
                  <a:pt x="70" y="16572"/>
                </a:cubicBezTo>
                <a:cubicBezTo>
                  <a:pt x="70" y="16605"/>
                  <a:pt x="58" y="16639"/>
                  <a:pt x="58" y="16689"/>
                </a:cubicBezTo>
                <a:cubicBezTo>
                  <a:pt x="58" y="16689"/>
                  <a:pt x="58" y="16689"/>
                  <a:pt x="58" y="16705"/>
                </a:cubicBezTo>
                <a:cubicBezTo>
                  <a:pt x="47" y="16806"/>
                  <a:pt x="47" y="16906"/>
                  <a:pt x="35" y="17006"/>
                </a:cubicBezTo>
                <a:cubicBezTo>
                  <a:pt x="35" y="17039"/>
                  <a:pt x="35" y="17090"/>
                  <a:pt x="23" y="17123"/>
                </a:cubicBezTo>
                <a:cubicBezTo>
                  <a:pt x="23" y="17223"/>
                  <a:pt x="12" y="17323"/>
                  <a:pt x="12" y="17424"/>
                </a:cubicBezTo>
                <a:cubicBezTo>
                  <a:pt x="12" y="17457"/>
                  <a:pt x="12" y="17490"/>
                  <a:pt x="12" y="17524"/>
                </a:cubicBezTo>
                <a:cubicBezTo>
                  <a:pt x="12" y="17524"/>
                  <a:pt x="12" y="17524"/>
                  <a:pt x="12" y="17524"/>
                </a:cubicBezTo>
                <a:cubicBezTo>
                  <a:pt x="12" y="17624"/>
                  <a:pt x="0" y="17724"/>
                  <a:pt x="0" y="17825"/>
                </a:cubicBezTo>
                <a:cubicBezTo>
                  <a:pt x="0" y="17858"/>
                  <a:pt x="0" y="17891"/>
                  <a:pt x="0" y="17942"/>
                </a:cubicBezTo>
                <a:cubicBezTo>
                  <a:pt x="0" y="18042"/>
                  <a:pt x="0" y="18142"/>
                  <a:pt x="0" y="18242"/>
                </a:cubicBezTo>
                <a:cubicBezTo>
                  <a:pt x="0" y="18276"/>
                  <a:pt x="0" y="18309"/>
                  <a:pt x="0" y="18342"/>
                </a:cubicBezTo>
                <a:cubicBezTo>
                  <a:pt x="0" y="18342"/>
                  <a:pt x="0" y="18342"/>
                  <a:pt x="0" y="18342"/>
                </a:cubicBezTo>
                <a:cubicBezTo>
                  <a:pt x="0" y="18443"/>
                  <a:pt x="0" y="18543"/>
                  <a:pt x="0" y="18643"/>
                </a:cubicBezTo>
                <a:cubicBezTo>
                  <a:pt x="0" y="18677"/>
                  <a:pt x="0" y="18710"/>
                  <a:pt x="0" y="18743"/>
                </a:cubicBezTo>
                <a:cubicBezTo>
                  <a:pt x="0" y="18877"/>
                  <a:pt x="0" y="19011"/>
                  <a:pt x="12" y="19144"/>
                </a:cubicBezTo>
                <a:lnTo>
                  <a:pt x="2857" y="21600"/>
                </a:lnTo>
                <a:lnTo>
                  <a:pt x="5038" y="20748"/>
                </a:lnTo>
                <a:cubicBezTo>
                  <a:pt x="5003" y="19011"/>
                  <a:pt x="5202" y="17273"/>
                  <a:pt x="5575" y="15603"/>
                </a:cubicBezTo>
                <a:cubicBezTo>
                  <a:pt x="5960" y="13932"/>
                  <a:pt x="6520" y="12345"/>
                  <a:pt x="7219" y="10942"/>
                </a:cubicBezTo>
                <a:cubicBezTo>
                  <a:pt x="7919" y="9539"/>
                  <a:pt x="8759" y="8319"/>
                  <a:pt x="9680" y="7367"/>
                </a:cubicBezTo>
                <a:cubicBezTo>
                  <a:pt x="10602" y="6415"/>
                  <a:pt x="11605" y="5747"/>
                  <a:pt x="12643" y="5396"/>
                </a:cubicBezTo>
                <a:cubicBezTo>
                  <a:pt x="13249" y="5195"/>
                  <a:pt x="13832" y="5129"/>
                  <a:pt x="14381" y="5179"/>
                </a:cubicBezTo>
                <a:cubicBezTo>
                  <a:pt x="14404" y="5212"/>
                  <a:pt x="14427" y="5229"/>
                  <a:pt x="14451" y="5262"/>
                </a:cubicBezTo>
                <a:cubicBezTo>
                  <a:pt x="14905" y="5830"/>
                  <a:pt x="15290" y="6515"/>
                  <a:pt x="15617" y="7300"/>
                </a:cubicBezTo>
                <a:cubicBezTo>
                  <a:pt x="15932" y="8085"/>
                  <a:pt x="16177" y="8954"/>
                  <a:pt x="16352" y="9906"/>
                </a:cubicBezTo>
                <a:cubicBezTo>
                  <a:pt x="16515" y="10858"/>
                  <a:pt x="16608" y="11877"/>
                  <a:pt x="16597" y="12980"/>
                </a:cubicBezTo>
                <a:lnTo>
                  <a:pt x="19734" y="15018"/>
                </a:lnTo>
                <a:lnTo>
                  <a:pt x="21553" y="14316"/>
                </a:lnTo>
                <a:cubicBezTo>
                  <a:pt x="21600" y="12295"/>
                  <a:pt x="21402" y="10424"/>
                  <a:pt x="20994" y="8787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33361D29-5AF0-5248-B8A7-F877AF96D24A}"/>
              </a:ext>
            </a:extLst>
          </p:cNvPr>
          <p:cNvSpPr/>
          <p:nvPr/>
        </p:nvSpPr>
        <p:spPr>
          <a:xfrm>
            <a:off x="7272756" y="4504951"/>
            <a:ext cx="1527626" cy="11366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7" h="21445" extrusionOk="0">
                <a:moveTo>
                  <a:pt x="11276" y="276"/>
                </a:moveTo>
                <a:cubicBezTo>
                  <a:pt x="12792" y="-155"/>
                  <a:pt x="14214" y="-65"/>
                  <a:pt x="15489" y="438"/>
                </a:cubicBezTo>
                <a:cubicBezTo>
                  <a:pt x="16737" y="941"/>
                  <a:pt x="17850" y="1840"/>
                  <a:pt x="18762" y="3080"/>
                </a:cubicBezTo>
                <a:cubicBezTo>
                  <a:pt x="19661" y="4302"/>
                  <a:pt x="20372" y="5829"/>
                  <a:pt x="20842" y="7626"/>
                </a:cubicBezTo>
                <a:cubicBezTo>
                  <a:pt x="21312" y="9387"/>
                  <a:pt x="21553" y="11400"/>
                  <a:pt x="21513" y="13592"/>
                </a:cubicBezTo>
                <a:lnTo>
                  <a:pt x="19420" y="14347"/>
                </a:lnTo>
                <a:cubicBezTo>
                  <a:pt x="19447" y="12604"/>
                  <a:pt x="19245" y="11022"/>
                  <a:pt x="18856" y="9639"/>
                </a:cubicBezTo>
                <a:cubicBezTo>
                  <a:pt x="18467" y="8237"/>
                  <a:pt x="17904" y="7033"/>
                  <a:pt x="17179" y="6081"/>
                </a:cubicBezTo>
                <a:cubicBezTo>
                  <a:pt x="16455" y="5128"/>
                  <a:pt x="15569" y="4427"/>
                  <a:pt x="14577" y="4068"/>
                </a:cubicBezTo>
                <a:cubicBezTo>
                  <a:pt x="13570" y="3691"/>
                  <a:pt x="12457" y="3655"/>
                  <a:pt x="11263" y="4014"/>
                </a:cubicBezTo>
                <a:cubicBezTo>
                  <a:pt x="10055" y="4373"/>
                  <a:pt x="8902" y="5110"/>
                  <a:pt x="7855" y="6135"/>
                </a:cubicBezTo>
                <a:cubicBezTo>
                  <a:pt x="6795" y="7159"/>
                  <a:pt x="5829" y="8471"/>
                  <a:pt x="5024" y="9980"/>
                </a:cubicBezTo>
                <a:cubicBezTo>
                  <a:pt x="4219" y="11490"/>
                  <a:pt x="3575" y="13197"/>
                  <a:pt x="3133" y="14994"/>
                </a:cubicBezTo>
                <a:cubicBezTo>
                  <a:pt x="2703" y="16791"/>
                  <a:pt x="2475" y="18660"/>
                  <a:pt x="2515" y="20529"/>
                </a:cubicBezTo>
                <a:lnTo>
                  <a:pt x="7" y="21445"/>
                </a:lnTo>
                <a:cubicBezTo>
                  <a:pt x="-47" y="19055"/>
                  <a:pt x="235" y="16629"/>
                  <a:pt x="785" y="14329"/>
                </a:cubicBezTo>
                <a:cubicBezTo>
                  <a:pt x="1348" y="12011"/>
                  <a:pt x="2180" y="9818"/>
                  <a:pt x="3227" y="7878"/>
                </a:cubicBezTo>
                <a:cubicBezTo>
                  <a:pt x="4273" y="5937"/>
                  <a:pt x="5507" y="4266"/>
                  <a:pt x="6876" y="2954"/>
                </a:cubicBezTo>
                <a:cubicBezTo>
                  <a:pt x="8258" y="1642"/>
                  <a:pt x="9733" y="726"/>
                  <a:pt x="11276" y="27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4" name="Graphic 33" descr="Planet">
            <a:extLst>
              <a:ext uri="{FF2B5EF4-FFF2-40B4-BE49-F238E27FC236}">
                <a16:creationId xmlns:a16="http://schemas.microsoft.com/office/drawing/2014/main" id="{4A2C665E-D6AF-654F-B5DC-3FE7C4E793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75547" y="3965379"/>
            <a:ext cx="411480" cy="411480"/>
          </a:xfrm>
          <a:prstGeom prst="rect">
            <a:avLst/>
          </a:prstGeom>
        </p:spPr>
      </p:pic>
      <p:pic>
        <p:nvPicPr>
          <p:cNvPr id="15" name="Graphic 34" descr="Microscope">
            <a:extLst>
              <a:ext uri="{FF2B5EF4-FFF2-40B4-BE49-F238E27FC236}">
                <a16:creationId xmlns:a16="http://schemas.microsoft.com/office/drawing/2014/main" id="{C4C579FD-8E95-D542-A5B5-ADAFB0FA40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08078" y="4485999"/>
            <a:ext cx="342900" cy="342900"/>
          </a:xfrm>
          <a:prstGeom prst="rect">
            <a:avLst/>
          </a:prstGeom>
        </p:spPr>
      </p:pic>
      <p:pic>
        <p:nvPicPr>
          <p:cNvPr id="16" name="Graphic 35" descr="Pencil">
            <a:extLst>
              <a:ext uri="{FF2B5EF4-FFF2-40B4-BE49-F238E27FC236}">
                <a16:creationId xmlns:a16="http://schemas.microsoft.com/office/drawing/2014/main" id="{489C082D-7436-6D4F-BC73-20F82A25B96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64811" y="5277756"/>
            <a:ext cx="205740" cy="205740"/>
          </a:xfrm>
          <a:prstGeom prst="rect">
            <a:avLst/>
          </a:prstGeom>
        </p:spPr>
      </p:pic>
      <p:pic>
        <p:nvPicPr>
          <p:cNvPr id="17" name="Graphic 36" descr="Books">
            <a:extLst>
              <a:ext uri="{FF2B5EF4-FFF2-40B4-BE49-F238E27FC236}">
                <a16:creationId xmlns:a16="http://schemas.microsoft.com/office/drawing/2014/main" id="{7375A528-960F-2043-81BA-3F13E86487D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60900" y="4968486"/>
            <a:ext cx="274320" cy="274320"/>
          </a:xfrm>
          <a:prstGeom prst="rect">
            <a:avLst/>
          </a:prstGeom>
        </p:spPr>
      </p:pic>
      <p:pic>
        <p:nvPicPr>
          <p:cNvPr id="18" name="Graphic 37" descr="Mathematics">
            <a:extLst>
              <a:ext uri="{FF2B5EF4-FFF2-40B4-BE49-F238E27FC236}">
                <a16:creationId xmlns:a16="http://schemas.microsoft.com/office/drawing/2014/main" id="{EADCF2F4-C4A1-6F46-9837-7A6A607778D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55387" y="3327791"/>
            <a:ext cx="445770" cy="445770"/>
          </a:xfrm>
          <a:prstGeom prst="rect">
            <a:avLst/>
          </a:prstGeom>
        </p:spPr>
      </p:pic>
      <p:sp>
        <p:nvSpPr>
          <p:cNvPr id="19" name="TextBox 38">
            <a:extLst>
              <a:ext uri="{FF2B5EF4-FFF2-40B4-BE49-F238E27FC236}">
                <a16:creationId xmlns:a16="http://schemas.microsoft.com/office/drawing/2014/main" id="{ACF13D37-0EF3-BA4B-BB3D-B7BC444BB7A4}"/>
              </a:ext>
            </a:extLst>
          </p:cNvPr>
          <p:cNvSpPr txBox="1"/>
          <p:nvPr/>
        </p:nvSpPr>
        <p:spPr>
          <a:xfrm>
            <a:off x="3819788" y="361714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20" name="TextBox 39">
            <a:extLst>
              <a:ext uri="{FF2B5EF4-FFF2-40B4-BE49-F238E27FC236}">
                <a16:creationId xmlns:a16="http://schemas.microsoft.com/office/drawing/2014/main" id="{82685FEB-2127-B643-9966-EB69910F57BC}"/>
              </a:ext>
            </a:extLst>
          </p:cNvPr>
          <p:cNvSpPr txBox="1"/>
          <p:nvPr/>
        </p:nvSpPr>
        <p:spPr>
          <a:xfrm>
            <a:off x="4789874" y="4180795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21" name="TextBox 40">
            <a:extLst>
              <a:ext uri="{FF2B5EF4-FFF2-40B4-BE49-F238E27FC236}">
                <a16:creationId xmlns:a16="http://schemas.microsoft.com/office/drawing/2014/main" id="{A9E184CB-F788-3844-A013-D05C013EC9B0}"/>
              </a:ext>
            </a:extLst>
          </p:cNvPr>
          <p:cNvSpPr txBox="1"/>
          <p:nvPr/>
        </p:nvSpPr>
        <p:spPr>
          <a:xfrm>
            <a:off x="5668042" y="4700635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22" name="TextBox 41">
            <a:extLst>
              <a:ext uri="{FF2B5EF4-FFF2-40B4-BE49-F238E27FC236}">
                <a16:creationId xmlns:a16="http://schemas.microsoft.com/office/drawing/2014/main" id="{DB2CC125-43FD-A74D-AFDC-A990C3868E19}"/>
              </a:ext>
            </a:extLst>
          </p:cNvPr>
          <p:cNvSpPr txBox="1"/>
          <p:nvPr/>
        </p:nvSpPr>
        <p:spPr>
          <a:xfrm>
            <a:off x="6471167" y="5079842"/>
            <a:ext cx="34176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23" name="TextBox 42">
            <a:extLst>
              <a:ext uri="{FF2B5EF4-FFF2-40B4-BE49-F238E27FC236}">
                <a16:creationId xmlns:a16="http://schemas.microsoft.com/office/drawing/2014/main" id="{8F541721-6599-4E44-A758-3F8744E73338}"/>
              </a:ext>
            </a:extLst>
          </p:cNvPr>
          <p:cNvSpPr txBox="1"/>
          <p:nvPr/>
        </p:nvSpPr>
        <p:spPr>
          <a:xfrm>
            <a:off x="7221467" y="5404583"/>
            <a:ext cx="30008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chemeClr val="bg1"/>
                </a:solidFill>
              </a:rPr>
              <a:t>01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F31AE25-0C33-40BF-BD77-C0FA6F40A1C6}"/>
              </a:ext>
            </a:extLst>
          </p:cNvPr>
          <p:cNvGrpSpPr/>
          <p:nvPr/>
        </p:nvGrpSpPr>
        <p:grpSpPr>
          <a:xfrm>
            <a:off x="343619" y="1468797"/>
            <a:ext cx="2628138" cy="693920"/>
            <a:chOff x="661232" y="1063694"/>
            <a:chExt cx="3504184" cy="925227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B64B384E-8CBA-4520-B405-7541980E32B3}"/>
                </a:ext>
              </a:extLst>
            </p:cNvPr>
            <p:cNvGrpSpPr/>
            <p:nvPr/>
          </p:nvGrpSpPr>
          <p:grpSpPr>
            <a:xfrm>
              <a:off x="880416" y="1063694"/>
              <a:ext cx="3285000" cy="925227"/>
              <a:chOff x="880416" y="1040498"/>
              <a:chExt cx="3285000" cy="925227"/>
            </a:xfrm>
          </p:grpSpPr>
          <p:sp>
            <p:nvSpPr>
              <p:cNvPr id="57" name="TextBox 14">
                <a:extLst>
                  <a:ext uri="{FF2B5EF4-FFF2-40B4-BE49-F238E27FC236}">
                    <a16:creationId xmlns:a16="http://schemas.microsoft.com/office/drawing/2014/main" id="{9D7ABC6E-07D0-466F-A9FD-D1048F29014E}"/>
                  </a:ext>
                </a:extLst>
              </p:cNvPr>
              <p:cNvSpPr txBox="1"/>
              <p:nvPr/>
            </p:nvSpPr>
            <p:spPr>
              <a:xfrm>
                <a:off x="880416" y="1040498"/>
                <a:ext cx="3285000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58" name="TextBox 15">
                <a:extLst>
                  <a:ext uri="{FF2B5EF4-FFF2-40B4-BE49-F238E27FC236}">
                    <a16:creationId xmlns:a16="http://schemas.microsoft.com/office/drawing/2014/main" id="{27D3286E-EB90-47AD-B98F-7BCDD261F7E3}"/>
                  </a:ext>
                </a:extLst>
              </p:cNvPr>
              <p:cNvSpPr txBox="1"/>
              <p:nvPr/>
            </p:nvSpPr>
            <p:spPr>
              <a:xfrm>
                <a:off x="880416" y="1473282"/>
                <a:ext cx="3285000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en-US" sz="9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</p:txBody>
          </p:sp>
        </p:grp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8C97F34A-C34C-4822-9386-DD786B91C9A2}"/>
                </a:ext>
              </a:extLst>
            </p:cNvPr>
            <p:cNvSpPr/>
            <p:nvPr/>
          </p:nvSpPr>
          <p:spPr>
            <a:xfrm>
              <a:off x="661232" y="1139549"/>
              <a:ext cx="72007" cy="77351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8C48C6F-8556-4918-9A0F-90371F4AB007}"/>
              </a:ext>
            </a:extLst>
          </p:cNvPr>
          <p:cNvGrpSpPr/>
          <p:nvPr/>
        </p:nvGrpSpPr>
        <p:grpSpPr>
          <a:xfrm>
            <a:off x="343619" y="2343719"/>
            <a:ext cx="2628138" cy="693920"/>
            <a:chOff x="661232" y="1999609"/>
            <a:chExt cx="3504184" cy="925227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EA694069-9A90-46B1-8584-0A9D77364AB2}"/>
                </a:ext>
              </a:extLst>
            </p:cNvPr>
            <p:cNvGrpSpPr/>
            <p:nvPr/>
          </p:nvGrpSpPr>
          <p:grpSpPr>
            <a:xfrm>
              <a:off x="880416" y="1999609"/>
              <a:ext cx="3285000" cy="925227"/>
              <a:chOff x="880416" y="1984481"/>
              <a:chExt cx="3285000" cy="925227"/>
            </a:xfrm>
          </p:grpSpPr>
          <p:sp>
            <p:nvSpPr>
              <p:cNvPr id="62" name="TextBox 17">
                <a:extLst>
                  <a:ext uri="{FF2B5EF4-FFF2-40B4-BE49-F238E27FC236}">
                    <a16:creationId xmlns:a16="http://schemas.microsoft.com/office/drawing/2014/main" id="{FC4E59D6-F6B4-4BB4-A7C5-37FB3F8221C2}"/>
                  </a:ext>
                </a:extLst>
              </p:cNvPr>
              <p:cNvSpPr txBox="1"/>
              <p:nvPr/>
            </p:nvSpPr>
            <p:spPr>
              <a:xfrm>
                <a:off x="880416" y="1984481"/>
                <a:ext cx="3285000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63" name="TextBox 18">
                <a:extLst>
                  <a:ext uri="{FF2B5EF4-FFF2-40B4-BE49-F238E27FC236}">
                    <a16:creationId xmlns:a16="http://schemas.microsoft.com/office/drawing/2014/main" id="{792D36F8-98B8-4287-BCB4-375B6A6B52E4}"/>
                  </a:ext>
                </a:extLst>
              </p:cNvPr>
              <p:cNvSpPr txBox="1"/>
              <p:nvPr/>
            </p:nvSpPr>
            <p:spPr>
              <a:xfrm>
                <a:off x="880416" y="2417265"/>
                <a:ext cx="3285000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en-US" sz="9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1CFFC480-EAD7-4A4F-B2F5-FF20F97E5148}"/>
                </a:ext>
              </a:extLst>
            </p:cNvPr>
            <p:cNvSpPr/>
            <p:nvPr/>
          </p:nvSpPr>
          <p:spPr>
            <a:xfrm>
              <a:off x="661232" y="2075464"/>
              <a:ext cx="72007" cy="77351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8C05B1A-010C-41EC-B3A8-8EEC61F95190}"/>
              </a:ext>
            </a:extLst>
          </p:cNvPr>
          <p:cNvGrpSpPr/>
          <p:nvPr/>
        </p:nvGrpSpPr>
        <p:grpSpPr>
          <a:xfrm>
            <a:off x="343619" y="3218641"/>
            <a:ext cx="2628138" cy="693920"/>
            <a:chOff x="661232" y="2935525"/>
            <a:chExt cx="3504184" cy="925227"/>
          </a:xfrm>
        </p:grpSpPr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1C03CF2F-CC67-4D71-BFF9-3CBED25AD282}"/>
                </a:ext>
              </a:extLst>
            </p:cNvPr>
            <p:cNvGrpSpPr/>
            <p:nvPr/>
          </p:nvGrpSpPr>
          <p:grpSpPr>
            <a:xfrm>
              <a:off x="880416" y="2935525"/>
              <a:ext cx="3285000" cy="925227"/>
              <a:chOff x="880416" y="2928465"/>
              <a:chExt cx="3285000" cy="925227"/>
            </a:xfrm>
          </p:grpSpPr>
          <p:sp>
            <p:nvSpPr>
              <p:cNvPr id="67" name="TextBox 20">
                <a:extLst>
                  <a:ext uri="{FF2B5EF4-FFF2-40B4-BE49-F238E27FC236}">
                    <a16:creationId xmlns:a16="http://schemas.microsoft.com/office/drawing/2014/main" id="{4FF5E0CF-9046-4329-AB37-B0B43556AE9A}"/>
                  </a:ext>
                </a:extLst>
              </p:cNvPr>
              <p:cNvSpPr txBox="1"/>
              <p:nvPr/>
            </p:nvSpPr>
            <p:spPr>
              <a:xfrm>
                <a:off x="880416" y="2928465"/>
                <a:ext cx="3285000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68" name="TextBox 21">
                <a:extLst>
                  <a:ext uri="{FF2B5EF4-FFF2-40B4-BE49-F238E27FC236}">
                    <a16:creationId xmlns:a16="http://schemas.microsoft.com/office/drawing/2014/main" id="{87C77EFE-EB3B-44C1-8427-49CBB2EE48DD}"/>
                  </a:ext>
                </a:extLst>
              </p:cNvPr>
              <p:cNvSpPr txBox="1"/>
              <p:nvPr/>
            </p:nvSpPr>
            <p:spPr>
              <a:xfrm>
                <a:off x="880416" y="3361249"/>
                <a:ext cx="3285000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en-US" sz="9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</p:txBody>
          </p:sp>
        </p:grp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6A0E983B-799A-454C-AF09-F2ED8A805922}"/>
                </a:ext>
              </a:extLst>
            </p:cNvPr>
            <p:cNvSpPr/>
            <p:nvPr/>
          </p:nvSpPr>
          <p:spPr>
            <a:xfrm>
              <a:off x="661232" y="3011380"/>
              <a:ext cx="72007" cy="77351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FFBB95C-9E42-4C5C-89B6-22E394495D24}"/>
              </a:ext>
            </a:extLst>
          </p:cNvPr>
          <p:cNvGrpSpPr/>
          <p:nvPr/>
        </p:nvGrpSpPr>
        <p:grpSpPr>
          <a:xfrm>
            <a:off x="343619" y="4093563"/>
            <a:ext cx="2628138" cy="693920"/>
            <a:chOff x="661232" y="3872449"/>
            <a:chExt cx="3504184" cy="925227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66B77DA3-F7B2-4716-984A-0E8B30C5F3DA}"/>
                </a:ext>
              </a:extLst>
            </p:cNvPr>
            <p:cNvGrpSpPr/>
            <p:nvPr/>
          </p:nvGrpSpPr>
          <p:grpSpPr>
            <a:xfrm>
              <a:off x="880416" y="3872449"/>
              <a:ext cx="3285000" cy="925227"/>
              <a:chOff x="880416" y="3872449"/>
              <a:chExt cx="3285000" cy="925227"/>
            </a:xfrm>
          </p:grpSpPr>
          <p:sp>
            <p:nvSpPr>
              <p:cNvPr id="72" name="TextBox 23">
                <a:extLst>
                  <a:ext uri="{FF2B5EF4-FFF2-40B4-BE49-F238E27FC236}">
                    <a16:creationId xmlns:a16="http://schemas.microsoft.com/office/drawing/2014/main" id="{AE2C22B5-838D-48B3-A8E8-01C6EE0E1130}"/>
                  </a:ext>
                </a:extLst>
              </p:cNvPr>
              <p:cNvSpPr txBox="1"/>
              <p:nvPr/>
            </p:nvSpPr>
            <p:spPr>
              <a:xfrm>
                <a:off x="880416" y="3872449"/>
                <a:ext cx="3285000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73" name="TextBox 24">
                <a:extLst>
                  <a:ext uri="{FF2B5EF4-FFF2-40B4-BE49-F238E27FC236}">
                    <a16:creationId xmlns:a16="http://schemas.microsoft.com/office/drawing/2014/main" id="{02110905-744A-4FC4-9900-3C9E5047EF39}"/>
                  </a:ext>
                </a:extLst>
              </p:cNvPr>
              <p:cNvSpPr txBox="1"/>
              <p:nvPr/>
            </p:nvSpPr>
            <p:spPr>
              <a:xfrm>
                <a:off x="880416" y="4305233"/>
                <a:ext cx="3285000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en-US" sz="9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</p:txBody>
          </p:sp>
        </p:grp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9091429E-3BC9-4FBA-B47A-29531F62CDE6}"/>
                </a:ext>
              </a:extLst>
            </p:cNvPr>
            <p:cNvSpPr/>
            <p:nvPr/>
          </p:nvSpPr>
          <p:spPr>
            <a:xfrm>
              <a:off x="661232" y="3948304"/>
              <a:ext cx="72007" cy="77351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0ADCB546-B999-466F-AB48-FBEABF424EA0}"/>
              </a:ext>
            </a:extLst>
          </p:cNvPr>
          <p:cNvGrpSpPr/>
          <p:nvPr/>
        </p:nvGrpSpPr>
        <p:grpSpPr>
          <a:xfrm>
            <a:off x="343619" y="4968486"/>
            <a:ext cx="2628138" cy="693920"/>
            <a:chOff x="661232" y="4816432"/>
            <a:chExt cx="3504184" cy="925227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5B82C738-08DF-4D0A-BE91-49D035E1AD6D}"/>
                </a:ext>
              </a:extLst>
            </p:cNvPr>
            <p:cNvGrpSpPr/>
            <p:nvPr/>
          </p:nvGrpSpPr>
          <p:grpSpPr>
            <a:xfrm>
              <a:off x="880416" y="4816432"/>
              <a:ext cx="3285000" cy="925227"/>
              <a:chOff x="880416" y="4816432"/>
              <a:chExt cx="3285000" cy="925227"/>
            </a:xfrm>
          </p:grpSpPr>
          <p:sp>
            <p:nvSpPr>
              <p:cNvPr id="77" name="TextBox 26">
                <a:extLst>
                  <a:ext uri="{FF2B5EF4-FFF2-40B4-BE49-F238E27FC236}">
                    <a16:creationId xmlns:a16="http://schemas.microsoft.com/office/drawing/2014/main" id="{EF7AE960-9411-4B67-8A67-8EC60B844614}"/>
                  </a:ext>
                </a:extLst>
              </p:cNvPr>
              <p:cNvSpPr txBox="1"/>
              <p:nvPr/>
            </p:nvSpPr>
            <p:spPr>
              <a:xfrm>
                <a:off x="880416" y="4816432"/>
                <a:ext cx="3285000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78" name="TextBox 27">
                <a:extLst>
                  <a:ext uri="{FF2B5EF4-FFF2-40B4-BE49-F238E27FC236}">
                    <a16:creationId xmlns:a16="http://schemas.microsoft.com/office/drawing/2014/main" id="{5F189A66-8B2D-4C38-9A7C-3E7F4548E7C6}"/>
                  </a:ext>
                </a:extLst>
              </p:cNvPr>
              <p:cNvSpPr txBox="1"/>
              <p:nvPr/>
            </p:nvSpPr>
            <p:spPr>
              <a:xfrm>
                <a:off x="880416" y="5249216"/>
                <a:ext cx="3285000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en-US" sz="9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</p:txBody>
          </p:sp>
        </p:grp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E88EE14A-1B5E-434C-82D2-23EDD359335A}"/>
                </a:ext>
              </a:extLst>
            </p:cNvPr>
            <p:cNvSpPr/>
            <p:nvPr/>
          </p:nvSpPr>
          <p:spPr>
            <a:xfrm>
              <a:off x="661232" y="4892287"/>
              <a:ext cx="72007" cy="77351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980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10279</TotalTime>
  <Words>295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Decreasing Arches – Slide Template</vt:lpstr>
      <vt:lpstr>Decreasing Arches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Decreasing Arches</dc:title>
  <dc:creator>PresentationGO.com</dc:creator>
  <dc:description>© Copyright PresentationGO.com</dc:description>
  <dcterms:created xsi:type="dcterms:W3CDTF">2014-11-26T05:14:11Z</dcterms:created>
  <dcterms:modified xsi:type="dcterms:W3CDTF">2021-11-17T17:22:58Z</dcterms:modified>
  <cp:category>Charts &amp; Diagrams</cp:category>
</cp:coreProperties>
</file>