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5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150" d="100"/>
          <a:sy n="150" d="100"/>
        </p:scale>
        <p:origin x="1836" y="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1940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sv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svg"/><Relationship Id="rId5" Type="http://schemas.openxmlformats.org/officeDocument/2006/relationships/image" Target="../media/image13.png"/><Relationship Id="rId10" Type="http://schemas.openxmlformats.org/officeDocument/2006/relationships/image" Target="../media/image18.svg"/><Relationship Id="rId4" Type="http://schemas.openxmlformats.org/officeDocument/2006/relationships/image" Target="../media/image12.svg"/><Relationship Id="rId9" Type="http://schemas.openxmlformats.org/officeDocument/2006/relationships/image" Target="../media/image1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Decreasing Arrow – Slide Template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94BD0E1D-41DB-4BF2-B909-757918201387}"/>
              </a:ext>
            </a:extLst>
          </p:cNvPr>
          <p:cNvGrpSpPr/>
          <p:nvPr/>
        </p:nvGrpSpPr>
        <p:grpSpPr>
          <a:xfrm>
            <a:off x="1" y="743808"/>
            <a:ext cx="8179496" cy="5719621"/>
            <a:chOff x="0" y="755276"/>
            <a:chExt cx="8933419" cy="5664105"/>
          </a:xfrm>
        </p:grpSpPr>
        <p:sp>
          <p:nvSpPr>
            <p:cNvPr id="3" name="Shape">
              <a:extLst>
                <a:ext uri="{FF2B5EF4-FFF2-40B4-BE49-F238E27FC236}">
                  <a16:creationId xmlns:a16="http://schemas.microsoft.com/office/drawing/2014/main" id="{7CC2C90A-EFEC-4BF0-B7D5-C0B7C29C8E1F}"/>
                </a:ext>
              </a:extLst>
            </p:cNvPr>
            <p:cNvSpPr/>
            <p:nvPr/>
          </p:nvSpPr>
          <p:spPr>
            <a:xfrm>
              <a:off x="0" y="755276"/>
              <a:ext cx="1729371" cy="2375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6080"/>
                  </a:lnTo>
                  <a:lnTo>
                    <a:pt x="15947" y="2160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4" name="Shape">
              <a:extLst>
                <a:ext uri="{FF2B5EF4-FFF2-40B4-BE49-F238E27FC236}">
                  <a16:creationId xmlns:a16="http://schemas.microsoft.com/office/drawing/2014/main" id="{CCC5FF11-640B-4FEF-8486-0D8808038E9D}"/>
                </a:ext>
              </a:extLst>
            </p:cNvPr>
            <p:cNvSpPr/>
            <p:nvPr/>
          </p:nvSpPr>
          <p:spPr>
            <a:xfrm>
              <a:off x="1273550" y="2094346"/>
              <a:ext cx="1536301" cy="10359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705" y="0"/>
                  </a:moveTo>
                  <a:lnTo>
                    <a:pt x="0" y="21600"/>
                  </a:lnTo>
                  <a:lnTo>
                    <a:pt x="6363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0391FF7C-7B1A-4F6F-B271-F1105E923D87}"/>
                </a:ext>
              </a:extLst>
            </p:cNvPr>
            <p:cNvSpPr/>
            <p:nvPr/>
          </p:nvSpPr>
          <p:spPr>
            <a:xfrm>
              <a:off x="2108743" y="2094346"/>
              <a:ext cx="2536969" cy="2620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5007" y="21600"/>
                  </a:moveTo>
                  <a:lnTo>
                    <a:pt x="0" y="0"/>
                  </a:lnTo>
                  <a:lnTo>
                    <a:pt x="5992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4818E5EB-F548-4436-9979-DC9F75EA05EE}"/>
                </a:ext>
              </a:extLst>
            </p:cNvPr>
            <p:cNvSpPr/>
            <p:nvPr/>
          </p:nvSpPr>
          <p:spPr>
            <a:xfrm>
              <a:off x="3871030" y="2737928"/>
              <a:ext cx="2835920" cy="19764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338" y="0"/>
                  </a:moveTo>
                  <a:lnTo>
                    <a:pt x="0" y="21600"/>
                  </a:lnTo>
                  <a:lnTo>
                    <a:pt x="5898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EC7D42DE-3F7F-4ABA-9FEE-CF0A028B0A0C}"/>
                </a:ext>
              </a:extLst>
            </p:cNvPr>
            <p:cNvSpPr/>
            <p:nvPr/>
          </p:nvSpPr>
          <p:spPr>
            <a:xfrm>
              <a:off x="5365838" y="2737928"/>
              <a:ext cx="3567581" cy="36814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5" h="21494" extrusionOk="0">
                  <a:moveTo>
                    <a:pt x="10599" y="14655"/>
                  </a:moveTo>
                  <a:lnTo>
                    <a:pt x="0" y="0"/>
                  </a:lnTo>
                  <a:lnTo>
                    <a:pt x="8128" y="0"/>
                  </a:lnTo>
                  <a:lnTo>
                    <a:pt x="19141" y="13964"/>
                  </a:lnTo>
                  <a:cubicBezTo>
                    <a:pt x="19317" y="14182"/>
                    <a:pt x="19593" y="14303"/>
                    <a:pt x="19882" y="14279"/>
                  </a:cubicBezTo>
                  <a:lnTo>
                    <a:pt x="20910" y="14182"/>
                  </a:lnTo>
                  <a:cubicBezTo>
                    <a:pt x="21286" y="14145"/>
                    <a:pt x="21600" y="14461"/>
                    <a:pt x="21550" y="14836"/>
                  </a:cubicBezTo>
                  <a:lnTo>
                    <a:pt x="20622" y="21006"/>
                  </a:lnTo>
                  <a:cubicBezTo>
                    <a:pt x="20559" y="21382"/>
                    <a:pt x="20145" y="21600"/>
                    <a:pt x="19794" y="21442"/>
                  </a:cubicBezTo>
                  <a:lnTo>
                    <a:pt x="9897" y="16994"/>
                  </a:lnTo>
                  <a:cubicBezTo>
                    <a:pt x="9370" y="16752"/>
                    <a:pt x="9483" y="16000"/>
                    <a:pt x="10060" y="15915"/>
                  </a:cubicBezTo>
                  <a:lnTo>
                    <a:pt x="10060" y="15915"/>
                  </a:lnTo>
                  <a:cubicBezTo>
                    <a:pt x="10649" y="15818"/>
                    <a:pt x="10951" y="15139"/>
                    <a:pt x="10599" y="14655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pic>
        <p:nvPicPr>
          <p:cNvPr id="8" name="Graphic 7" descr="Brainstorm">
            <a:extLst>
              <a:ext uri="{FF2B5EF4-FFF2-40B4-BE49-F238E27FC236}">
                <a16:creationId xmlns:a16="http://schemas.microsoft.com/office/drawing/2014/main" id="{323BAE6E-CCBD-48D9-9C5D-B0ACD93CD48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66072" y="3348520"/>
            <a:ext cx="473837" cy="473836"/>
          </a:xfrm>
          <a:prstGeom prst="rect">
            <a:avLst/>
          </a:prstGeom>
        </p:spPr>
      </p:pic>
      <p:pic>
        <p:nvPicPr>
          <p:cNvPr id="9" name="Graphic 8" descr="Bullseye">
            <a:extLst>
              <a:ext uri="{FF2B5EF4-FFF2-40B4-BE49-F238E27FC236}">
                <a16:creationId xmlns:a16="http://schemas.microsoft.com/office/drawing/2014/main" id="{752416BB-9864-491D-8188-48B14348B4D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271997" y="2164795"/>
            <a:ext cx="473837" cy="473836"/>
          </a:xfrm>
          <a:prstGeom prst="rect">
            <a:avLst/>
          </a:prstGeom>
        </p:spPr>
      </p:pic>
      <p:pic>
        <p:nvPicPr>
          <p:cNvPr id="10" name="Graphic 9" descr="Database">
            <a:extLst>
              <a:ext uri="{FF2B5EF4-FFF2-40B4-BE49-F238E27FC236}">
                <a16:creationId xmlns:a16="http://schemas.microsoft.com/office/drawing/2014/main" id="{62CAD5CE-59BB-428B-B3AF-85BF20C2869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655422" y="5178046"/>
            <a:ext cx="473837" cy="473836"/>
          </a:xfrm>
          <a:prstGeom prst="rect">
            <a:avLst/>
          </a:prstGeom>
        </p:spPr>
      </p:pic>
      <p:pic>
        <p:nvPicPr>
          <p:cNvPr id="11" name="Graphic 10" descr="Gears">
            <a:extLst>
              <a:ext uri="{FF2B5EF4-FFF2-40B4-BE49-F238E27FC236}">
                <a16:creationId xmlns:a16="http://schemas.microsoft.com/office/drawing/2014/main" id="{65A35CA5-90A8-4867-8B59-2F8C2036819F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128596" y="1360947"/>
            <a:ext cx="473837" cy="473836"/>
          </a:xfrm>
          <a:prstGeom prst="rect">
            <a:avLst/>
          </a:prstGeom>
        </p:spPr>
      </p:pic>
      <p:grpSp>
        <p:nvGrpSpPr>
          <p:cNvPr id="31" name="Group 30">
            <a:extLst>
              <a:ext uri="{FF2B5EF4-FFF2-40B4-BE49-F238E27FC236}">
                <a16:creationId xmlns:a16="http://schemas.microsoft.com/office/drawing/2014/main" id="{592E92C3-0CE1-45FC-BD1D-FA1E680EA22F}"/>
              </a:ext>
            </a:extLst>
          </p:cNvPr>
          <p:cNvGrpSpPr/>
          <p:nvPr/>
        </p:nvGrpSpPr>
        <p:grpSpPr>
          <a:xfrm>
            <a:off x="2734300" y="1106364"/>
            <a:ext cx="1486295" cy="983003"/>
            <a:chOff x="8921977" y="1476985"/>
            <a:chExt cx="2926080" cy="1310668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D1EF85AD-37F7-4E05-85DC-50B86712DBD3}"/>
                </a:ext>
              </a:extLst>
            </p:cNvPr>
            <p:cNvSpPr txBox="1"/>
            <p:nvPr/>
          </p:nvSpPr>
          <p:spPr>
            <a:xfrm>
              <a:off x="8921977" y="1476985"/>
              <a:ext cx="2926080" cy="45140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600" b="1" noProof="1"/>
                <a:t>Lorem Ipsum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A69EC991-69A9-463D-940A-E14BC33D4135}"/>
                </a:ext>
              </a:extLst>
            </p:cNvPr>
            <p:cNvSpPr txBox="1"/>
            <p:nvPr/>
          </p:nvSpPr>
          <p:spPr>
            <a:xfrm>
              <a:off x="8921977" y="1925880"/>
              <a:ext cx="2926080" cy="86177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2DE84641-CFB0-4B90-B7F4-8AE711CAA4B9}"/>
              </a:ext>
            </a:extLst>
          </p:cNvPr>
          <p:cNvGrpSpPr/>
          <p:nvPr/>
        </p:nvGrpSpPr>
        <p:grpSpPr>
          <a:xfrm>
            <a:off x="4765767" y="1106364"/>
            <a:ext cx="1486295" cy="983003"/>
            <a:chOff x="8921977" y="1476985"/>
            <a:chExt cx="2926080" cy="1310668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9350CB5B-248E-41F2-AE54-AE3EE75A3D45}"/>
                </a:ext>
              </a:extLst>
            </p:cNvPr>
            <p:cNvSpPr txBox="1"/>
            <p:nvPr/>
          </p:nvSpPr>
          <p:spPr>
            <a:xfrm>
              <a:off x="8921977" y="1476985"/>
              <a:ext cx="2926080" cy="45140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600" b="1" noProof="1"/>
                <a:t>Lorem Ipsum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89C550DF-DED0-4101-9FE1-52834E50CA3B}"/>
                </a:ext>
              </a:extLst>
            </p:cNvPr>
            <p:cNvSpPr txBox="1"/>
            <p:nvPr/>
          </p:nvSpPr>
          <p:spPr>
            <a:xfrm>
              <a:off x="8921977" y="1925880"/>
              <a:ext cx="2926080" cy="86177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3CA66A13-F3AF-4CA7-8927-8D26E07AA55D}"/>
              </a:ext>
            </a:extLst>
          </p:cNvPr>
          <p:cNvGrpSpPr/>
          <p:nvPr/>
        </p:nvGrpSpPr>
        <p:grpSpPr>
          <a:xfrm>
            <a:off x="4169849" y="4923463"/>
            <a:ext cx="1486295" cy="983003"/>
            <a:chOff x="8921977" y="1476985"/>
            <a:chExt cx="2926080" cy="1310668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240BA521-CFCC-4741-B23D-581252788F39}"/>
                </a:ext>
              </a:extLst>
            </p:cNvPr>
            <p:cNvSpPr txBox="1"/>
            <p:nvPr/>
          </p:nvSpPr>
          <p:spPr>
            <a:xfrm>
              <a:off x="8921977" y="1476985"/>
              <a:ext cx="2926080" cy="45140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600" b="1" noProof="1"/>
                <a:t>Lorem Ipsum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2DF7516E-33A4-4409-968C-E7ECB0B67801}"/>
                </a:ext>
              </a:extLst>
            </p:cNvPr>
            <p:cNvSpPr txBox="1"/>
            <p:nvPr/>
          </p:nvSpPr>
          <p:spPr>
            <a:xfrm>
              <a:off x="8921977" y="1925880"/>
              <a:ext cx="2926080" cy="86177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B80C902C-B0CB-4586-AC79-49D0C27630AA}"/>
              </a:ext>
            </a:extLst>
          </p:cNvPr>
          <p:cNvGrpSpPr/>
          <p:nvPr/>
        </p:nvGrpSpPr>
        <p:grpSpPr>
          <a:xfrm>
            <a:off x="659843" y="3784386"/>
            <a:ext cx="1486295" cy="983003"/>
            <a:chOff x="8921977" y="1476985"/>
            <a:chExt cx="2926080" cy="1310668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D64E9A3D-4420-4683-90D3-AF2614C7F4FF}"/>
                </a:ext>
              </a:extLst>
            </p:cNvPr>
            <p:cNvSpPr txBox="1"/>
            <p:nvPr/>
          </p:nvSpPr>
          <p:spPr>
            <a:xfrm>
              <a:off x="8921977" y="1476985"/>
              <a:ext cx="2926080" cy="45140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600" b="1" noProof="1"/>
                <a:t>Lorem Ipsum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55884F92-1F80-4E45-B4C3-46A4BA9336A9}"/>
                </a:ext>
              </a:extLst>
            </p:cNvPr>
            <p:cNvSpPr txBox="1"/>
            <p:nvPr/>
          </p:nvSpPr>
          <p:spPr>
            <a:xfrm>
              <a:off x="8921977" y="1925880"/>
              <a:ext cx="2926080" cy="86177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Decreasing Arrow – Slide Template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94BD0E1D-41DB-4BF2-B909-757918201387}"/>
              </a:ext>
            </a:extLst>
          </p:cNvPr>
          <p:cNvGrpSpPr/>
          <p:nvPr/>
        </p:nvGrpSpPr>
        <p:grpSpPr>
          <a:xfrm>
            <a:off x="1" y="743808"/>
            <a:ext cx="8179496" cy="5719621"/>
            <a:chOff x="0" y="755276"/>
            <a:chExt cx="8933419" cy="5664105"/>
          </a:xfrm>
        </p:grpSpPr>
        <p:sp>
          <p:nvSpPr>
            <p:cNvPr id="3" name="Shape">
              <a:extLst>
                <a:ext uri="{FF2B5EF4-FFF2-40B4-BE49-F238E27FC236}">
                  <a16:creationId xmlns:a16="http://schemas.microsoft.com/office/drawing/2014/main" id="{7CC2C90A-EFEC-4BF0-B7D5-C0B7C29C8E1F}"/>
                </a:ext>
              </a:extLst>
            </p:cNvPr>
            <p:cNvSpPr/>
            <p:nvPr/>
          </p:nvSpPr>
          <p:spPr>
            <a:xfrm>
              <a:off x="0" y="755276"/>
              <a:ext cx="1729371" cy="2375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6080"/>
                  </a:lnTo>
                  <a:lnTo>
                    <a:pt x="15947" y="2160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4" name="Shape">
              <a:extLst>
                <a:ext uri="{FF2B5EF4-FFF2-40B4-BE49-F238E27FC236}">
                  <a16:creationId xmlns:a16="http://schemas.microsoft.com/office/drawing/2014/main" id="{CCC5FF11-640B-4FEF-8486-0D8808038E9D}"/>
                </a:ext>
              </a:extLst>
            </p:cNvPr>
            <p:cNvSpPr/>
            <p:nvPr/>
          </p:nvSpPr>
          <p:spPr>
            <a:xfrm>
              <a:off x="1273550" y="2094346"/>
              <a:ext cx="1536301" cy="10359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705" y="0"/>
                  </a:moveTo>
                  <a:lnTo>
                    <a:pt x="0" y="21600"/>
                  </a:lnTo>
                  <a:lnTo>
                    <a:pt x="6363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0391FF7C-7B1A-4F6F-B271-F1105E923D87}"/>
                </a:ext>
              </a:extLst>
            </p:cNvPr>
            <p:cNvSpPr/>
            <p:nvPr/>
          </p:nvSpPr>
          <p:spPr>
            <a:xfrm>
              <a:off x="2108743" y="2094346"/>
              <a:ext cx="2536969" cy="2620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5007" y="21600"/>
                  </a:moveTo>
                  <a:lnTo>
                    <a:pt x="0" y="0"/>
                  </a:lnTo>
                  <a:lnTo>
                    <a:pt x="5992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4818E5EB-F548-4436-9979-DC9F75EA05EE}"/>
                </a:ext>
              </a:extLst>
            </p:cNvPr>
            <p:cNvSpPr/>
            <p:nvPr/>
          </p:nvSpPr>
          <p:spPr>
            <a:xfrm>
              <a:off x="3871030" y="2737928"/>
              <a:ext cx="2835920" cy="19764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338" y="0"/>
                  </a:moveTo>
                  <a:lnTo>
                    <a:pt x="0" y="21600"/>
                  </a:lnTo>
                  <a:lnTo>
                    <a:pt x="5898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EC7D42DE-3F7F-4ABA-9FEE-CF0A028B0A0C}"/>
                </a:ext>
              </a:extLst>
            </p:cNvPr>
            <p:cNvSpPr/>
            <p:nvPr/>
          </p:nvSpPr>
          <p:spPr>
            <a:xfrm>
              <a:off x="5365838" y="2737928"/>
              <a:ext cx="3567581" cy="36814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5" h="21494" extrusionOk="0">
                  <a:moveTo>
                    <a:pt x="10599" y="14655"/>
                  </a:moveTo>
                  <a:lnTo>
                    <a:pt x="0" y="0"/>
                  </a:lnTo>
                  <a:lnTo>
                    <a:pt x="8128" y="0"/>
                  </a:lnTo>
                  <a:lnTo>
                    <a:pt x="19141" y="13964"/>
                  </a:lnTo>
                  <a:cubicBezTo>
                    <a:pt x="19317" y="14182"/>
                    <a:pt x="19593" y="14303"/>
                    <a:pt x="19882" y="14279"/>
                  </a:cubicBezTo>
                  <a:lnTo>
                    <a:pt x="20910" y="14182"/>
                  </a:lnTo>
                  <a:cubicBezTo>
                    <a:pt x="21286" y="14145"/>
                    <a:pt x="21600" y="14461"/>
                    <a:pt x="21550" y="14836"/>
                  </a:cubicBezTo>
                  <a:lnTo>
                    <a:pt x="20622" y="21006"/>
                  </a:lnTo>
                  <a:cubicBezTo>
                    <a:pt x="20559" y="21382"/>
                    <a:pt x="20145" y="21600"/>
                    <a:pt x="19794" y="21442"/>
                  </a:cubicBezTo>
                  <a:lnTo>
                    <a:pt x="9897" y="16994"/>
                  </a:lnTo>
                  <a:cubicBezTo>
                    <a:pt x="9370" y="16752"/>
                    <a:pt x="9483" y="16000"/>
                    <a:pt x="10060" y="15915"/>
                  </a:cubicBezTo>
                  <a:lnTo>
                    <a:pt x="10060" y="15915"/>
                  </a:lnTo>
                  <a:cubicBezTo>
                    <a:pt x="10649" y="15818"/>
                    <a:pt x="10951" y="15139"/>
                    <a:pt x="10599" y="14655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pic>
        <p:nvPicPr>
          <p:cNvPr id="8" name="Graphic 7" descr="Brainstorm">
            <a:extLst>
              <a:ext uri="{FF2B5EF4-FFF2-40B4-BE49-F238E27FC236}">
                <a16:creationId xmlns:a16="http://schemas.microsoft.com/office/drawing/2014/main" id="{323BAE6E-CCBD-48D9-9C5D-B0ACD93CD48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66072" y="3348520"/>
            <a:ext cx="473837" cy="473836"/>
          </a:xfrm>
          <a:prstGeom prst="rect">
            <a:avLst/>
          </a:prstGeom>
        </p:spPr>
      </p:pic>
      <p:pic>
        <p:nvPicPr>
          <p:cNvPr id="9" name="Graphic 8" descr="Bullseye">
            <a:extLst>
              <a:ext uri="{FF2B5EF4-FFF2-40B4-BE49-F238E27FC236}">
                <a16:creationId xmlns:a16="http://schemas.microsoft.com/office/drawing/2014/main" id="{752416BB-9864-491D-8188-48B14348B4D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271997" y="2164795"/>
            <a:ext cx="473837" cy="473836"/>
          </a:xfrm>
          <a:prstGeom prst="rect">
            <a:avLst/>
          </a:prstGeom>
        </p:spPr>
      </p:pic>
      <p:pic>
        <p:nvPicPr>
          <p:cNvPr id="10" name="Graphic 9" descr="Database">
            <a:extLst>
              <a:ext uri="{FF2B5EF4-FFF2-40B4-BE49-F238E27FC236}">
                <a16:creationId xmlns:a16="http://schemas.microsoft.com/office/drawing/2014/main" id="{62CAD5CE-59BB-428B-B3AF-85BF20C2869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655422" y="5178046"/>
            <a:ext cx="473837" cy="473836"/>
          </a:xfrm>
          <a:prstGeom prst="rect">
            <a:avLst/>
          </a:prstGeom>
        </p:spPr>
      </p:pic>
      <p:pic>
        <p:nvPicPr>
          <p:cNvPr id="11" name="Graphic 10" descr="Gears">
            <a:extLst>
              <a:ext uri="{FF2B5EF4-FFF2-40B4-BE49-F238E27FC236}">
                <a16:creationId xmlns:a16="http://schemas.microsoft.com/office/drawing/2014/main" id="{65A35CA5-90A8-4867-8B59-2F8C2036819F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128596" y="1360947"/>
            <a:ext cx="473837" cy="473836"/>
          </a:xfrm>
          <a:prstGeom prst="rect">
            <a:avLst/>
          </a:prstGeom>
        </p:spPr>
      </p:pic>
      <p:grpSp>
        <p:nvGrpSpPr>
          <p:cNvPr id="31" name="Group 30">
            <a:extLst>
              <a:ext uri="{FF2B5EF4-FFF2-40B4-BE49-F238E27FC236}">
                <a16:creationId xmlns:a16="http://schemas.microsoft.com/office/drawing/2014/main" id="{592E92C3-0CE1-45FC-BD1D-FA1E680EA22F}"/>
              </a:ext>
            </a:extLst>
          </p:cNvPr>
          <p:cNvGrpSpPr/>
          <p:nvPr/>
        </p:nvGrpSpPr>
        <p:grpSpPr>
          <a:xfrm>
            <a:off x="2734300" y="1106364"/>
            <a:ext cx="1486295" cy="983003"/>
            <a:chOff x="8921977" y="1476985"/>
            <a:chExt cx="2926080" cy="1310668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D1EF85AD-37F7-4E05-85DC-50B86712DBD3}"/>
                </a:ext>
              </a:extLst>
            </p:cNvPr>
            <p:cNvSpPr txBox="1"/>
            <p:nvPr/>
          </p:nvSpPr>
          <p:spPr>
            <a:xfrm>
              <a:off x="8921977" y="1476985"/>
              <a:ext cx="2926080" cy="45140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6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A69EC991-69A9-463D-940A-E14BC33D4135}"/>
                </a:ext>
              </a:extLst>
            </p:cNvPr>
            <p:cNvSpPr txBox="1"/>
            <p:nvPr/>
          </p:nvSpPr>
          <p:spPr>
            <a:xfrm>
              <a:off x="8921977" y="1925880"/>
              <a:ext cx="2926080" cy="86177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2DE84641-CFB0-4B90-B7F4-8AE711CAA4B9}"/>
              </a:ext>
            </a:extLst>
          </p:cNvPr>
          <p:cNvGrpSpPr/>
          <p:nvPr/>
        </p:nvGrpSpPr>
        <p:grpSpPr>
          <a:xfrm>
            <a:off x="4765767" y="1106364"/>
            <a:ext cx="1486295" cy="983003"/>
            <a:chOff x="8921977" y="1476985"/>
            <a:chExt cx="2926080" cy="1310668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9350CB5B-248E-41F2-AE54-AE3EE75A3D45}"/>
                </a:ext>
              </a:extLst>
            </p:cNvPr>
            <p:cNvSpPr txBox="1"/>
            <p:nvPr/>
          </p:nvSpPr>
          <p:spPr>
            <a:xfrm>
              <a:off x="8921977" y="1476985"/>
              <a:ext cx="2926080" cy="45140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6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89C550DF-DED0-4101-9FE1-52834E50CA3B}"/>
                </a:ext>
              </a:extLst>
            </p:cNvPr>
            <p:cNvSpPr txBox="1"/>
            <p:nvPr/>
          </p:nvSpPr>
          <p:spPr>
            <a:xfrm>
              <a:off x="8921977" y="1925880"/>
              <a:ext cx="2926080" cy="86177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3CA66A13-F3AF-4CA7-8927-8D26E07AA55D}"/>
              </a:ext>
            </a:extLst>
          </p:cNvPr>
          <p:cNvGrpSpPr/>
          <p:nvPr/>
        </p:nvGrpSpPr>
        <p:grpSpPr>
          <a:xfrm>
            <a:off x="4169849" y="4923463"/>
            <a:ext cx="1486295" cy="983003"/>
            <a:chOff x="8921977" y="1476985"/>
            <a:chExt cx="2926080" cy="1310668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240BA521-CFCC-4741-B23D-581252788F39}"/>
                </a:ext>
              </a:extLst>
            </p:cNvPr>
            <p:cNvSpPr txBox="1"/>
            <p:nvPr/>
          </p:nvSpPr>
          <p:spPr>
            <a:xfrm>
              <a:off x="8921977" y="1476985"/>
              <a:ext cx="2926080" cy="45140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6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2DF7516E-33A4-4409-968C-E7ECB0B67801}"/>
                </a:ext>
              </a:extLst>
            </p:cNvPr>
            <p:cNvSpPr txBox="1"/>
            <p:nvPr/>
          </p:nvSpPr>
          <p:spPr>
            <a:xfrm>
              <a:off x="8921977" y="1925880"/>
              <a:ext cx="2926080" cy="86177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B80C902C-B0CB-4586-AC79-49D0C27630AA}"/>
              </a:ext>
            </a:extLst>
          </p:cNvPr>
          <p:cNvGrpSpPr/>
          <p:nvPr/>
        </p:nvGrpSpPr>
        <p:grpSpPr>
          <a:xfrm>
            <a:off x="659843" y="3784386"/>
            <a:ext cx="1486295" cy="983003"/>
            <a:chOff x="8921977" y="1476985"/>
            <a:chExt cx="2926080" cy="1310668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D64E9A3D-4420-4683-90D3-AF2614C7F4FF}"/>
                </a:ext>
              </a:extLst>
            </p:cNvPr>
            <p:cNvSpPr txBox="1"/>
            <p:nvPr/>
          </p:nvSpPr>
          <p:spPr>
            <a:xfrm>
              <a:off x="8921977" y="1476985"/>
              <a:ext cx="2926080" cy="45140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6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55884F92-1F80-4E45-B4C3-46A4BA9336A9}"/>
                </a:ext>
              </a:extLst>
            </p:cNvPr>
            <p:cNvSpPr txBox="1"/>
            <p:nvPr/>
          </p:nvSpPr>
          <p:spPr>
            <a:xfrm>
              <a:off x="8921977" y="1925880"/>
              <a:ext cx="2926080" cy="86177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564797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10270</TotalTime>
  <Words>263</Words>
  <PresentationFormat>On-screen Show (4:3)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Decreasing Arrow – Slide Template</vt:lpstr>
      <vt:lpstr>Decreasing Arrow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Decreasing Arrow</dc:title>
  <dc:creator>PresentationGO.com</dc:creator>
  <dc:description>© Copyright PresentationGO.com</dc:description>
  <dcterms:created xsi:type="dcterms:W3CDTF">2014-11-26T05:14:11Z</dcterms:created>
  <dcterms:modified xsi:type="dcterms:W3CDTF">2021-08-24T18:27:28Z</dcterms:modified>
  <cp:category>Charts &amp; Diagrams</cp:category>
</cp:coreProperties>
</file>