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6730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Decreasing Chevron Process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BD4FE2C1-CD33-0ECC-35E3-BFC1E1FD0FCB}"/>
              </a:ext>
            </a:extLst>
          </p:cNvPr>
          <p:cNvSpPr/>
          <p:nvPr/>
        </p:nvSpPr>
        <p:spPr>
          <a:xfrm>
            <a:off x="1127362" y="2130038"/>
            <a:ext cx="2665982" cy="13942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8226" y="21600"/>
                </a:lnTo>
                <a:lnTo>
                  <a:pt x="0" y="0"/>
                </a:lnTo>
                <a:lnTo>
                  <a:pt x="13374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99F6AB8B-367E-7B82-6D5E-60F6BD84DF3E}"/>
              </a:ext>
            </a:extLst>
          </p:cNvPr>
          <p:cNvSpPr/>
          <p:nvPr/>
        </p:nvSpPr>
        <p:spPr>
          <a:xfrm>
            <a:off x="1127362" y="3524249"/>
            <a:ext cx="2665982" cy="13942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8226" y="0"/>
                </a:lnTo>
                <a:lnTo>
                  <a:pt x="0" y="21600"/>
                </a:lnTo>
                <a:lnTo>
                  <a:pt x="13374" y="2160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F7048B1F-A428-7C7B-4104-77D907165BAA}"/>
              </a:ext>
            </a:extLst>
          </p:cNvPr>
          <p:cNvSpPr/>
          <p:nvPr/>
        </p:nvSpPr>
        <p:spPr>
          <a:xfrm>
            <a:off x="3022058" y="2290909"/>
            <a:ext cx="2358094" cy="12333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8227" y="21600"/>
                </a:lnTo>
                <a:lnTo>
                  <a:pt x="0" y="0"/>
                </a:lnTo>
                <a:lnTo>
                  <a:pt x="13373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0C1F4CA9-A81E-51CA-3A9F-BC6E2651440B}"/>
              </a:ext>
            </a:extLst>
          </p:cNvPr>
          <p:cNvSpPr/>
          <p:nvPr/>
        </p:nvSpPr>
        <p:spPr>
          <a:xfrm>
            <a:off x="3022058" y="3524249"/>
            <a:ext cx="2358094" cy="12328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8227" y="0"/>
                </a:lnTo>
                <a:lnTo>
                  <a:pt x="0" y="21600"/>
                </a:lnTo>
                <a:lnTo>
                  <a:pt x="13373" y="21600"/>
                </a:ln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07D9001C-0230-8F74-DF58-89C544012A10}"/>
              </a:ext>
            </a:extLst>
          </p:cNvPr>
          <p:cNvSpPr/>
          <p:nvPr/>
        </p:nvSpPr>
        <p:spPr>
          <a:xfrm>
            <a:off x="4720135" y="2452226"/>
            <a:ext cx="2050206" cy="10720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8225" y="21600"/>
                </a:lnTo>
                <a:lnTo>
                  <a:pt x="0" y="0"/>
                </a:lnTo>
                <a:lnTo>
                  <a:pt x="13375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E41F2CF8-712E-2885-C9C2-B5AD60A68C27}"/>
              </a:ext>
            </a:extLst>
          </p:cNvPr>
          <p:cNvSpPr/>
          <p:nvPr/>
        </p:nvSpPr>
        <p:spPr>
          <a:xfrm>
            <a:off x="4720135" y="3524250"/>
            <a:ext cx="2050206" cy="10720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8225" y="0"/>
                </a:lnTo>
                <a:lnTo>
                  <a:pt x="0" y="21600"/>
                </a:lnTo>
                <a:lnTo>
                  <a:pt x="13375" y="216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2943424B-44F4-C07E-0F91-A9CE8B854447}"/>
              </a:ext>
            </a:extLst>
          </p:cNvPr>
          <p:cNvSpPr/>
          <p:nvPr/>
        </p:nvSpPr>
        <p:spPr>
          <a:xfrm>
            <a:off x="6203718" y="2576008"/>
            <a:ext cx="1812922" cy="9482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8226" y="21600"/>
                </a:lnTo>
                <a:lnTo>
                  <a:pt x="0" y="0"/>
                </a:lnTo>
                <a:lnTo>
                  <a:pt x="13374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09BFFE4E-7925-D336-5F98-1467FC4B1181}"/>
              </a:ext>
            </a:extLst>
          </p:cNvPr>
          <p:cNvSpPr/>
          <p:nvPr/>
        </p:nvSpPr>
        <p:spPr>
          <a:xfrm>
            <a:off x="6203718" y="3524250"/>
            <a:ext cx="1812922" cy="9482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8226" y="0"/>
                </a:lnTo>
                <a:lnTo>
                  <a:pt x="0" y="21600"/>
                </a:lnTo>
                <a:lnTo>
                  <a:pt x="13374" y="2160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AC1ADBD-CF95-6368-4FEF-79687974BA45}"/>
              </a:ext>
            </a:extLst>
          </p:cNvPr>
          <p:cNvGrpSpPr/>
          <p:nvPr/>
        </p:nvGrpSpPr>
        <p:grpSpPr>
          <a:xfrm>
            <a:off x="2102492" y="3525211"/>
            <a:ext cx="1110041" cy="944531"/>
            <a:chOff x="-76781" y="2689322"/>
            <a:chExt cx="3335797" cy="1259375"/>
          </a:xfrm>
        </p:grpSpPr>
        <p:sp>
          <p:nvSpPr>
            <p:cNvPr id="28" name="TextBox 12">
              <a:extLst>
                <a:ext uri="{FF2B5EF4-FFF2-40B4-BE49-F238E27FC236}">
                  <a16:creationId xmlns:a16="http://schemas.microsoft.com/office/drawing/2014/main" id="{98879950-B470-02FF-9956-65E862145C56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9" name="TextBox 13">
              <a:extLst>
                <a:ext uri="{FF2B5EF4-FFF2-40B4-BE49-F238E27FC236}">
                  <a16:creationId xmlns:a16="http://schemas.microsoft.com/office/drawing/2014/main" id="{B2C02179-41BA-A699-A9CF-E1F618C314BB}"/>
                </a:ext>
              </a:extLst>
            </p:cNvPr>
            <p:cNvSpPr txBox="1"/>
            <p:nvPr/>
          </p:nvSpPr>
          <p:spPr>
            <a:xfrm>
              <a:off x="-76781" y="3086922"/>
              <a:ext cx="2975111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noProof="1">
                  <a:solidFill>
                    <a:schemeClr val="bg1"/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7F51867-C85F-09F6-DAA3-AC98B6065648}"/>
              </a:ext>
            </a:extLst>
          </p:cNvPr>
          <p:cNvGrpSpPr/>
          <p:nvPr/>
        </p:nvGrpSpPr>
        <p:grpSpPr>
          <a:xfrm>
            <a:off x="3771755" y="3525213"/>
            <a:ext cx="1314051" cy="944530"/>
            <a:chOff x="-127146" y="2689323"/>
            <a:chExt cx="4161735" cy="1259373"/>
          </a:xfrm>
        </p:grpSpPr>
        <p:sp>
          <p:nvSpPr>
            <p:cNvPr id="26" name="TextBox 15">
              <a:extLst>
                <a:ext uri="{FF2B5EF4-FFF2-40B4-BE49-F238E27FC236}">
                  <a16:creationId xmlns:a16="http://schemas.microsoft.com/office/drawing/2014/main" id="{E0D3E012-2978-6773-5B54-420AD7E2DCF5}"/>
                </a:ext>
              </a:extLst>
            </p:cNvPr>
            <p:cNvSpPr txBox="1"/>
            <p:nvPr/>
          </p:nvSpPr>
          <p:spPr>
            <a:xfrm>
              <a:off x="332933" y="2689323"/>
              <a:ext cx="3701656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7" name="TextBox 16">
              <a:extLst>
                <a:ext uri="{FF2B5EF4-FFF2-40B4-BE49-F238E27FC236}">
                  <a16:creationId xmlns:a16="http://schemas.microsoft.com/office/drawing/2014/main" id="{0632F44E-1BB8-DF27-D6D6-97C27E43D3A2}"/>
                </a:ext>
              </a:extLst>
            </p:cNvPr>
            <p:cNvSpPr txBox="1"/>
            <p:nvPr/>
          </p:nvSpPr>
          <p:spPr>
            <a:xfrm>
              <a:off x="-127146" y="3086922"/>
              <a:ext cx="2975113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noProof="1">
                  <a:solidFill>
                    <a:schemeClr val="bg1"/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79A7AAB-D371-CD75-6240-594DA33C6588}"/>
              </a:ext>
            </a:extLst>
          </p:cNvPr>
          <p:cNvGrpSpPr/>
          <p:nvPr/>
        </p:nvGrpSpPr>
        <p:grpSpPr>
          <a:xfrm>
            <a:off x="5324564" y="3525213"/>
            <a:ext cx="1211221" cy="944530"/>
            <a:chOff x="-115402" y="2689323"/>
            <a:chExt cx="3836061" cy="1259373"/>
          </a:xfrm>
        </p:grpSpPr>
        <p:sp>
          <p:nvSpPr>
            <p:cNvPr id="24" name="TextBox 18">
              <a:extLst>
                <a:ext uri="{FF2B5EF4-FFF2-40B4-BE49-F238E27FC236}">
                  <a16:creationId xmlns:a16="http://schemas.microsoft.com/office/drawing/2014/main" id="{64ACF779-FB13-D77E-61CD-3A827F0E4BF7}"/>
                </a:ext>
              </a:extLst>
            </p:cNvPr>
            <p:cNvSpPr txBox="1"/>
            <p:nvPr/>
          </p:nvSpPr>
          <p:spPr>
            <a:xfrm>
              <a:off x="332933" y="2689323"/>
              <a:ext cx="3387726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5" name="TextBox 19">
              <a:extLst>
                <a:ext uri="{FF2B5EF4-FFF2-40B4-BE49-F238E27FC236}">
                  <a16:creationId xmlns:a16="http://schemas.microsoft.com/office/drawing/2014/main" id="{661E9112-8711-0237-3E0D-4280E0EEDF34}"/>
                </a:ext>
              </a:extLst>
            </p:cNvPr>
            <p:cNvSpPr txBox="1"/>
            <p:nvPr/>
          </p:nvSpPr>
          <p:spPr>
            <a:xfrm>
              <a:off x="-115402" y="3086922"/>
              <a:ext cx="297511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noProof="1">
                  <a:solidFill>
                    <a:schemeClr val="bg1"/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1EB3007-508B-C84E-2992-F0A696A80A26}"/>
              </a:ext>
            </a:extLst>
          </p:cNvPr>
          <p:cNvGrpSpPr/>
          <p:nvPr/>
        </p:nvGrpSpPr>
        <p:grpSpPr>
          <a:xfrm>
            <a:off x="6729665" y="3525213"/>
            <a:ext cx="1286973" cy="944530"/>
            <a:chOff x="-115402" y="2689323"/>
            <a:chExt cx="4075975" cy="125937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EB658FA-B894-5B95-441A-C45E12D5E502}"/>
                </a:ext>
              </a:extLst>
            </p:cNvPr>
            <p:cNvSpPr txBox="1"/>
            <p:nvPr/>
          </p:nvSpPr>
          <p:spPr>
            <a:xfrm>
              <a:off x="332936" y="2689323"/>
              <a:ext cx="3627637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5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A850F22-7EE2-B90E-CBE9-8B27D77A86DE}"/>
                </a:ext>
              </a:extLst>
            </p:cNvPr>
            <p:cNvSpPr txBox="1"/>
            <p:nvPr/>
          </p:nvSpPr>
          <p:spPr>
            <a:xfrm>
              <a:off x="-115402" y="3086922"/>
              <a:ext cx="2710102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magna. </a:t>
              </a:r>
            </a:p>
          </p:txBody>
        </p:sp>
      </p:grpSp>
      <p:sp>
        <p:nvSpPr>
          <p:cNvPr id="15" name="TextBox 24">
            <a:extLst>
              <a:ext uri="{FF2B5EF4-FFF2-40B4-BE49-F238E27FC236}">
                <a16:creationId xmlns:a16="http://schemas.microsoft.com/office/drawing/2014/main" id="{A5E9B180-E3D7-83CD-E60D-664E5575A22B}"/>
              </a:ext>
            </a:extLst>
          </p:cNvPr>
          <p:cNvSpPr txBox="1"/>
          <p:nvPr/>
        </p:nvSpPr>
        <p:spPr>
          <a:xfrm>
            <a:off x="3289767" y="2279277"/>
            <a:ext cx="534121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700" b="1" dirty="0"/>
              <a:t>02</a:t>
            </a:r>
          </a:p>
        </p:txBody>
      </p:sp>
      <p:sp>
        <p:nvSpPr>
          <p:cNvPr id="16" name="TextBox 25">
            <a:extLst>
              <a:ext uri="{FF2B5EF4-FFF2-40B4-BE49-F238E27FC236}">
                <a16:creationId xmlns:a16="http://schemas.microsoft.com/office/drawing/2014/main" id="{4C69A384-2FA0-0F32-0325-F9B8F36AAE9C}"/>
              </a:ext>
            </a:extLst>
          </p:cNvPr>
          <p:cNvSpPr txBox="1"/>
          <p:nvPr/>
        </p:nvSpPr>
        <p:spPr>
          <a:xfrm>
            <a:off x="5029479" y="2438888"/>
            <a:ext cx="534121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700" b="1" dirty="0"/>
              <a:t>03</a:t>
            </a:r>
          </a:p>
        </p:txBody>
      </p:sp>
      <p:sp>
        <p:nvSpPr>
          <p:cNvPr id="17" name="TextBox 26">
            <a:extLst>
              <a:ext uri="{FF2B5EF4-FFF2-40B4-BE49-F238E27FC236}">
                <a16:creationId xmlns:a16="http://schemas.microsoft.com/office/drawing/2014/main" id="{BDC20F4F-D976-5031-BD95-F03365F28EC3}"/>
              </a:ext>
            </a:extLst>
          </p:cNvPr>
          <p:cNvSpPr txBox="1"/>
          <p:nvPr/>
        </p:nvSpPr>
        <p:spPr>
          <a:xfrm>
            <a:off x="6470073" y="2564466"/>
            <a:ext cx="534121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700" b="1" dirty="0"/>
              <a:t>04</a:t>
            </a:r>
          </a:p>
        </p:txBody>
      </p:sp>
      <p:pic>
        <p:nvPicPr>
          <p:cNvPr id="18" name="Graphic 28" descr="Bullseye with solid fill">
            <a:extLst>
              <a:ext uri="{FF2B5EF4-FFF2-40B4-BE49-F238E27FC236}">
                <a16:creationId xmlns:a16="http://schemas.microsoft.com/office/drawing/2014/main" id="{B1DC2853-F6F2-B682-FBD5-09025C7CD0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16725" y="2595140"/>
            <a:ext cx="852569" cy="85256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9" name="Graphic 30" descr="Gears with solid fill">
            <a:extLst>
              <a:ext uri="{FF2B5EF4-FFF2-40B4-BE49-F238E27FC236}">
                <a16:creationId xmlns:a16="http://schemas.microsoft.com/office/drawing/2014/main" id="{AC7A058F-CE84-F99C-A5F9-0BD5E65B359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500642" y="2754676"/>
            <a:ext cx="694814" cy="69481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0" name="Graphic 31" descr="Hourglass 30% with solid fill">
            <a:extLst>
              <a:ext uri="{FF2B5EF4-FFF2-40B4-BE49-F238E27FC236}">
                <a16:creationId xmlns:a16="http://schemas.microsoft.com/office/drawing/2014/main" id="{4CB90791-17D5-F41E-E3CA-5E5CD5A3F2B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165711" y="2453910"/>
            <a:ext cx="974157" cy="97415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1" name="Graphic 32" descr="Lightbulb with solid fill">
            <a:extLst>
              <a:ext uri="{FF2B5EF4-FFF2-40B4-BE49-F238E27FC236}">
                <a16:creationId xmlns:a16="http://schemas.microsoft.com/office/drawing/2014/main" id="{AF46D691-0B3E-9C45-8848-59D01259462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006463" y="2894223"/>
            <a:ext cx="539500" cy="5395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6" name="TextBox 24">
            <a:extLst>
              <a:ext uri="{FF2B5EF4-FFF2-40B4-BE49-F238E27FC236}">
                <a16:creationId xmlns:a16="http://schemas.microsoft.com/office/drawing/2014/main" id="{CE0C235C-9710-3E58-1A09-22CB9A918CE7}"/>
              </a:ext>
            </a:extLst>
          </p:cNvPr>
          <p:cNvSpPr txBox="1"/>
          <p:nvPr/>
        </p:nvSpPr>
        <p:spPr>
          <a:xfrm>
            <a:off x="1443228" y="2118494"/>
            <a:ext cx="534121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700" b="1" dirty="0"/>
              <a:t>01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Decreasing Chevron Process – Slide Template</a:t>
            </a:r>
          </a:p>
        </p:txBody>
      </p:sp>
      <p:sp>
        <p:nvSpPr>
          <p:cNvPr id="31" name="Shape">
            <a:extLst>
              <a:ext uri="{FF2B5EF4-FFF2-40B4-BE49-F238E27FC236}">
                <a16:creationId xmlns:a16="http://schemas.microsoft.com/office/drawing/2014/main" id="{2BEE3F16-E6C2-0A4C-043D-E1409E4A58A2}"/>
              </a:ext>
            </a:extLst>
          </p:cNvPr>
          <p:cNvSpPr/>
          <p:nvPr/>
        </p:nvSpPr>
        <p:spPr>
          <a:xfrm>
            <a:off x="1127362" y="2130038"/>
            <a:ext cx="2665982" cy="13942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8226" y="21600"/>
                </a:lnTo>
                <a:lnTo>
                  <a:pt x="0" y="0"/>
                </a:lnTo>
                <a:lnTo>
                  <a:pt x="13374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2" name="Shape">
            <a:extLst>
              <a:ext uri="{FF2B5EF4-FFF2-40B4-BE49-F238E27FC236}">
                <a16:creationId xmlns:a16="http://schemas.microsoft.com/office/drawing/2014/main" id="{46DA79D5-C828-99C5-A72A-D48E9C0D1A9D}"/>
              </a:ext>
            </a:extLst>
          </p:cNvPr>
          <p:cNvSpPr/>
          <p:nvPr/>
        </p:nvSpPr>
        <p:spPr>
          <a:xfrm>
            <a:off x="1127362" y="3524249"/>
            <a:ext cx="2665982" cy="13942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8226" y="0"/>
                </a:lnTo>
                <a:lnTo>
                  <a:pt x="0" y="21600"/>
                </a:lnTo>
                <a:lnTo>
                  <a:pt x="13374" y="2160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1846260B-527B-473B-D4DB-6869BFFA27F4}"/>
              </a:ext>
            </a:extLst>
          </p:cNvPr>
          <p:cNvSpPr/>
          <p:nvPr/>
        </p:nvSpPr>
        <p:spPr>
          <a:xfrm>
            <a:off x="3022058" y="2290909"/>
            <a:ext cx="2358094" cy="12333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8227" y="21600"/>
                </a:lnTo>
                <a:lnTo>
                  <a:pt x="0" y="0"/>
                </a:lnTo>
                <a:lnTo>
                  <a:pt x="13373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8AA42211-456C-00F5-D658-835861B5B31C}"/>
              </a:ext>
            </a:extLst>
          </p:cNvPr>
          <p:cNvSpPr/>
          <p:nvPr/>
        </p:nvSpPr>
        <p:spPr>
          <a:xfrm>
            <a:off x="3022058" y="3524249"/>
            <a:ext cx="2358094" cy="12328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8227" y="0"/>
                </a:lnTo>
                <a:lnTo>
                  <a:pt x="0" y="21600"/>
                </a:lnTo>
                <a:lnTo>
                  <a:pt x="13373" y="21600"/>
                </a:ln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F706F7BA-FE14-ACE7-7E73-FC0522097C15}"/>
              </a:ext>
            </a:extLst>
          </p:cNvPr>
          <p:cNvSpPr/>
          <p:nvPr/>
        </p:nvSpPr>
        <p:spPr>
          <a:xfrm>
            <a:off x="4720135" y="2452226"/>
            <a:ext cx="2050206" cy="10720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8225" y="21600"/>
                </a:lnTo>
                <a:lnTo>
                  <a:pt x="0" y="0"/>
                </a:lnTo>
                <a:lnTo>
                  <a:pt x="13375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E6F46B20-ED83-962C-3C86-61344AF9CC2F}"/>
              </a:ext>
            </a:extLst>
          </p:cNvPr>
          <p:cNvSpPr/>
          <p:nvPr/>
        </p:nvSpPr>
        <p:spPr>
          <a:xfrm>
            <a:off x="4720135" y="3524250"/>
            <a:ext cx="2050206" cy="10720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8225" y="0"/>
                </a:lnTo>
                <a:lnTo>
                  <a:pt x="0" y="21600"/>
                </a:lnTo>
                <a:lnTo>
                  <a:pt x="13375" y="216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3F3CD1A3-7B08-A5F9-A541-48832BC80E63}"/>
              </a:ext>
            </a:extLst>
          </p:cNvPr>
          <p:cNvSpPr/>
          <p:nvPr/>
        </p:nvSpPr>
        <p:spPr>
          <a:xfrm>
            <a:off x="6203718" y="2576008"/>
            <a:ext cx="1812922" cy="9482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8226" y="21600"/>
                </a:lnTo>
                <a:lnTo>
                  <a:pt x="0" y="0"/>
                </a:lnTo>
                <a:lnTo>
                  <a:pt x="13374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07529C10-DC8E-3847-2F17-8B657C8DF5CD}"/>
              </a:ext>
            </a:extLst>
          </p:cNvPr>
          <p:cNvSpPr/>
          <p:nvPr/>
        </p:nvSpPr>
        <p:spPr>
          <a:xfrm>
            <a:off x="6203718" y="3524250"/>
            <a:ext cx="1812922" cy="9482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8226" y="0"/>
                </a:lnTo>
                <a:lnTo>
                  <a:pt x="0" y="21600"/>
                </a:lnTo>
                <a:lnTo>
                  <a:pt x="13374" y="2160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ECB377C6-7478-E442-5603-0D441148030F}"/>
              </a:ext>
            </a:extLst>
          </p:cNvPr>
          <p:cNvGrpSpPr/>
          <p:nvPr/>
        </p:nvGrpSpPr>
        <p:grpSpPr>
          <a:xfrm>
            <a:off x="2102492" y="3525211"/>
            <a:ext cx="1110041" cy="944531"/>
            <a:chOff x="-76781" y="2689322"/>
            <a:chExt cx="3335797" cy="1259375"/>
          </a:xfrm>
        </p:grpSpPr>
        <p:sp>
          <p:nvSpPr>
            <p:cNvPr id="40" name="TextBox 12">
              <a:extLst>
                <a:ext uri="{FF2B5EF4-FFF2-40B4-BE49-F238E27FC236}">
                  <a16:creationId xmlns:a16="http://schemas.microsoft.com/office/drawing/2014/main" id="{36CD1E08-56C0-899A-47CD-034D87C69520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1" name="TextBox 13">
              <a:extLst>
                <a:ext uri="{FF2B5EF4-FFF2-40B4-BE49-F238E27FC236}">
                  <a16:creationId xmlns:a16="http://schemas.microsoft.com/office/drawing/2014/main" id="{1D15951D-DE69-E8D1-81D9-CD05D92C2885}"/>
                </a:ext>
              </a:extLst>
            </p:cNvPr>
            <p:cNvSpPr txBox="1"/>
            <p:nvPr/>
          </p:nvSpPr>
          <p:spPr>
            <a:xfrm>
              <a:off x="-76781" y="3086922"/>
              <a:ext cx="2975111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noProof="1">
                  <a:solidFill>
                    <a:schemeClr val="bg1"/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6700D8CB-2797-B99B-F51D-2059C3D32B32}"/>
              </a:ext>
            </a:extLst>
          </p:cNvPr>
          <p:cNvGrpSpPr/>
          <p:nvPr/>
        </p:nvGrpSpPr>
        <p:grpSpPr>
          <a:xfrm>
            <a:off x="3771755" y="3525213"/>
            <a:ext cx="1314051" cy="944530"/>
            <a:chOff x="-127146" y="2689323"/>
            <a:chExt cx="4161735" cy="1259373"/>
          </a:xfrm>
        </p:grpSpPr>
        <p:sp>
          <p:nvSpPr>
            <p:cNvPr id="43" name="TextBox 15">
              <a:extLst>
                <a:ext uri="{FF2B5EF4-FFF2-40B4-BE49-F238E27FC236}">
                  <a16:creationId xmlns:a16="http://schemas.microsoft.com/office/drawing/2014/main" id="{56DFBB56-4991-46D6-DDDB-9ABFE9B24464}"/>
                </a:ext>
              </a:extLst>
            </p:cNvPr>
            <p:cNvSpPr txBox="1"/>
            <p:nvPr/>
          </p:nvSpPr>
          <p:spPr>
            <a:xfrm>
              <a:off x="332933" y="2689323"/>
              <a:ext cx="3701656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4" name="TextBox 16">
              <a:extLst>
                <a:ext uri="{FF2B5EF4-FFF2-40B4-BE49-F238E27FC236}">
                  <a16:creationId xmlns:a16="http://schemas.microsoft.com/office/drawing/2014/main" id="{18D372D4-4983-85C7-EB30-B1D35A713FB3}"/>
                </a:ext>
              </a:extLst>
            </p:cNvPr>
            <p:cNvSpPr txBox="1"/>
            <p:nvPr/>
          </p:nvSpPr>
          <p:spPr>
            <a:xfrm>
              <a:off x="-127146" y="3086922"/>
              <a:ext cx="2975113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noProof="1">
                  <a:solidFill>
                    <a:schemeClr val="bg1"/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9A7B21CA-F9E7-6525-AA8C-32F081994E3E}"/>
              </a:ext>
            </a:extLst>
          </p:cNvPr>
          <p:cNvGrpSpPr/>
          <p:nvPr/>
        </p:nvGrpSpPr>
        <p:grpSpPr>
          <a:xfrm>
            <a:off x="5324564" y="3525213"/>
            <a:ext cx="1211221" cy="944530"/>
            <a:chOff x="-115402" y="2689323"/>
            <a:chExt cx="3836061" cy="1259373"/>
          </a:xfrm>
        </p:grpSpPr>
        <p:sp>
          <p:nvSpPr>
            <p:cNvPr id="47" name="TextBox 18">
              <a:extLst>
                <a:ext uri="{FF2B5EF4-FFF2-40B4-BE49-F238E27FC236}">
                  <a16:creationId xmlns:a16="http://schemas.microsoft.com/office/drawing/2014/main" id="{0967A9DB-0417-8B79-0A37-2C5AE88540AB}"/>
                </a:ext>
              </a:extLst>
            </p:cNvPr>
            <p:cNvSpPr txBox="1"/>
            <p:nvPr/>
          </p:nvSpPr>
          <p:spPr>
            <a:xfrm>
              <a:off x="332933" y="2689323"/>
              <a:ext cx="3387726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8" name="TextBox 19">
              <a:extLst>
                <a:ext uri="{FF2B5EF4-FFF2-40B4-BE49-F238E27FC236}">
                  <a16:creationId xmlns:a16="http://schemas.microsoft.com/office/drawing/2014/main" id="{197A3112-AF31-EEBF-B28F-3B58C20512A8}"/>
                </a:ext>
              </a:extLst>
            </p:cNvPr>
            <p:cNvSpPr txBox="1"/>
            <p:nvPr/>
          </p:nvSpPr>
          <p:spPr>
            <a:xfrm>
              <a:off x="-115402" y="3086922"/>
              <a:ext cx="297511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noProof="1">
                  <a:solidFill>
                    <a:schemeClr val="bg1"/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63965F1C-7EB8-9915-9944-C43F618D9250}"/>
              </a:ext>
            </a:extLst>
          </p:cNvPr>
          <p:cNvGrpSpPr/>
          <p:nvPr/>
        </p:nvGrpSpPr>
        <p:grpSpPr>
          <a:xfrm>
            <a:off x="6729665" y="3525213"/>
            <a:ext cx="1286973" cy="944530"/>
            <a:chOff x="-115402" y="2689323"/>
            <a:chExt cx="4075975" cy="1259373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69C4C8E5-EE61-7B84-30EB-F50831FB1E20}"/>
                </a:ext>
              </a:extLst>
            </p:cNvPr>
            <p:cNvSpPr txBox="1"/>
            <p:nvPr/>
          </p:nvSpPr>
          <p:spPr>
            <a:xfrm>
              <a:off x="332936" y="2689323"/>
              <a:ext cx="3627637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5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097EDD40-7ACB-FE6F-0685-C9705F40E8C4}"/>
                </a:ext>
              </a:extLst>
            </p:cNvPr>
            <p:cNvSpPr txBox="1"/>
            <p:nvPr/>
          </p:nvSpPr>
          <p:spPr>
            <a:xfrm>
              <a:off x="-115402" y="3086922"/>
              <a:ext cx="2710102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magna. </a:t>
              </a:r>
            </a:p>
          </p:txBody>
        </p:sp>
      </p:grpSp>
      <p:sp>
        <p:nvSpPr>
          <p:cNvPr id="52" name="TextBox 24">
            <a:extLst>
              <a:ext uri="{FF2B5EF4-FFF2-40B4-BE49-F238E27FC236}">
                <a16:creationId xmlns:a16="http://schemas.microsoft.com/office/drawing/2014/main" id="{8B18B53B-ECBD-8F53-B575-2274DCB6D743}"/>
              </a:ext>
            </a:extLst>
          </p:cNvPr>
          <p:cNvSpPr txBox="1"/>
          <p:nvPr/>
        </p:nvSpPr>
        <p:spPr>
          <a:xfrm>
            <a:off x="3289767" y="2279277"/>
            <a:ext cx="534121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700" b="1" dirty="0"/>
              <a:t>02</a:t>
            </a:r>
          </a:p>
        </p:txBody>
      </p:sp>
      <p:sp>
        <p:nvSpPr>
          <p:cNvPr id="53" name="TextBox 25">
            <a:extLst>
              <a:ext uri="{FF2B5EF4-FFF2-40B4-BE49-F238E27FC236}">
                <a16:creationId xmlns:a16="http://schemas.microsoft.com/office/drawing/2014/main" id="{D06E9E72-1BE8-2D9E-D4CC-FACFD18CA068}"/>
              </a:ext>
            </a:extLst>
          </p:cNvPr>
          <p:cNvSpPr txBox="1"/>
          <p:nvPr/>
        </p:nvSpPr>
        <p:spPr>
          <a:xfrm>
            <a:off x="5029479" y="2438888"/>
            <a:ext cx="534121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700" b="1" dirty="0"/>
              <a:t>03</a:t>
            </a:r>
          </a:p>
        </p:txBody>
      </p:sp>
      <p:sp>
        <p:nvSpPr>
          <p:cNvPr id="54" name="TextBox 26">
            <a:extLst>
              <a:ext uri="{FF2B5EF4-FFF2-40B4-BE49-F238E27FC236}">
                <a16:creationId xmlns:a16="http://schemas.microsoft.com/office/drawing/2014/main" id="{76CDE362-68C3-0088-64F2-093E7354E1E4}"/>
              </a:ext>
            </a:extLst>
          </p:cNvPr>
          <p:cNvSpPr txBox="1"/>
          <p:nvPr/>
        </p:nvSpPr>
        <p:spPr>
          <a:xfrm>
            <a:off x="6470073" y="2564466"/>
            <a:ext cx="534121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700" b="1" dirty="0"/>
              <a:t>04</a:t>
            </a:r>
          </a:p>
        </p:txBody>
      </p:sp>
      <p:pic>
        <p:nvPicPr>
          <p:cNvPr id="55" name="Graphic 28" descr="Bullseye with solid fill">
            <a:extLst>
              <a:ext uri="{FF2B5EF4-FFF2-40B4-BE49-F238E27FC236}">
                <a16:creationId xmlns:a16="http://schemas.microsoft.com/office/drawing/2014/main" id="{6CE7725F-D558-9B32-E372-69C00F0A9B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16725" y="2595140"/>
            <a:ext cx="852569" cy="85256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6" name="Graphic 30" descr="Gears with solid fill">
            <a:extLst>
              <a:ext uri="{FF2B5EF4-FFF2-40B4-BE49-F238E27FC236}">
                <a16:creationId xmlns:a16="http://schemas.microsoft.com/office/drawing/2014/main" id="{5B6F4A37-1760-E3BF-A4A4-DB3EA4381CB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500642" y="2754676"/>
            <a:ext cx="694814" cy="69481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7" name="Graphic 31" descr="Hourglass 30% with solid fill">
            <a:extLst>
              <a:ext uri="{FF2B5EF4-FFF2-40B4-BE49-F238E27FC236}">
                <a16:creationId xmlns:a16="http://schemas.microsoft.com/office/drawing/2014/main" id="{6CDB978A-9AC0-01DD-00CD-5900E9F3735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165711" y="2453910"/>
            <a:ext cx="974157" cy="97415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8" name="Graphic 32" descr="Lightbulb with solid fill">
            <a:extLst>
              <a:ext uri="{FF2B5EF4-FFF2-40B4-BE49-F238E27FC236}">
                <a16:creationId xmlns:a16="http://schemas.microsoft.com/office/drawing/2014/main" id="{FA6F9E4E-73DD-5B7C-EE9D-B394F7BB876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006463" y="2894223"/>
            <a:ext cx="539500" cy="5395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9" name="TextBox 24">
            <a:extLst>
              <a:ext uri="{FF2B5EF4-FFF2-40B4-BE49-F238E27FC236}">
                <a16:creationId xmlns:a16="http://schemas.microsoft.com/office/drawing/2014/main" id="{2BC9621D-62B6-A4AD-F9B6-5C6E94911450}"/>
              </a:ext>
            </a:extLst>
          </p:cNvPr>
          <p:cNvSpPr txBox="1"/>
          <p:nvPr/>
        </p:nvSpPr>
        <p:spPr>
          <a:xfrm>
            <a:off x="1443228" y="2118494"/>
            <a:ext cx="534121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700" b="1" dirty="0"/>
              <a:t>01</a:t>
            </a:r>
          </a:p>
        </p:txBody>
      </p:sp>
    </p:spTree>
    <p:extLst>
      <p:ext uri="{BB962C8B-B14F-4D97-AF65-F5344CB8AC3E}">
        <p14:creationId xmlns:p14="http://schemas.microsoft.com/office/powerpoint/2010/main" val="1588580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195</Words>
  <Application>Microsoft Office PowerPoint</Application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Decreasing Chevron Process – Slide Template</vt:lpstr>
      <vt:lpstr>Decreasing Chevron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Decreasing Chevron Process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2022-07-27T23:08:40Z</dcterms:modified>
  <cp:category>Charts &amp; Diagrams</cp:category>
</cp:coreProperties>
</file>