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06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7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4FE2C1-CD33-0ECC-35E3-BFC1E1FD0FCB}"/>
              </a:ext>
            </a:extLst>
          </p:cNvPr>
          <p:cNvSpPr/>
          <p:nvPr/>
        </p:nvSpPr>
        <p:spPr>
          <a:xfrm>
            <a:off x="1503148" y="1697051"/>
            <a:ext cx="3554643" cy="1858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F6AB8B-367E-7B82-6D5E-60F6BD84DF3E}"/>
              </a:ext>
            </a:extLst>
          </p:cNvPr>
          <p:cNvSpPr/>
          <p:nvPr/>
        </p:nvSpPr>
        <p:spPr>
          <a:xfrm>
            <a:off x="1503148" y="3555999"/>
            <a:ext cx="3554643" cy="1858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048B1F-A428-7C7B-4104-77D907165BAA}"/>
              </a:ext>
            </a:extLst>
          </p:cNvPr>
          <p:cNvSpPr/>
          <p:nvPr/>
        </p:nvSpPr>
        <p:spPr>
          <a:xfrm>
            <a:off x="4029410" y="1911545"/>
            <a:ext cx="3144125" cy="1644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7" y="21600"/>
                </a:lnTo>
                <a:lnTo>
                  <a:pt x="0" y="0"/>
                </a:lnTo>
                <a:lnTo>
                  <a:pt x="13373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C1F4CA9-A81E-51CA-3A9F-BC6E2651440B}"/>
              </a:ext>
            </a:extLst>
          </p:cNvPr>
          <p:cNvSpPr/>
          <p:nvPr/>
        </p:nvSpPr>
        <p:spPr>
          <a:xfrm>
            <a:off x="4029410" y="3555999"/>
            <a:ext cx="3144125" cy="164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7" y="0"/>
                </a:lnTo>
                <a:lnTo>
                  <a:pt x="0" y="21600"/>
                </a:lnTo>
                <a:lnTo>
                  <a:pt x="13373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D9001C-0230-8F74-DF58-89C544012A10}"/>
              </a:ext>
            </a:extLst>
          </p:cNvPr>
          <p:cNvSpPr/>
          <p:nvPr/>
        </p:nvSpPr>
        <p:spPr>
          <a:xfrm>
            <a:off x="6293513" y="2126634"/>
            <a:ext cx="2733608" cy="1429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5" y="21600"/>
                </a:lnTo>
                <a:lnTo>
                  <a:pt x="0" y="0"/>
                </a:lnTo>
                <a:lnTo>
                  <a:pt x="13375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41F2CF8-712E-2885-C9C2-B5AD60A68C27}"/>
              </a:ext>
            </a:extLst>
          </p:cNvPr>
          <p:cNvSpPr/>
          <p:nvPr/>
        </p:nvSpPr>
        <p:spPr>
          <a:xfrm>
            <a:off x="6293513" y="3555999"/>
            <a:ext cx="2733608" cy="14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5" y="0"/>
                </a:lnTo>
                <a:lnTo>
                  <a:pt x="0" y="21600"/>
                </a:lnTo>
                <a:lnTo>
                  <a:pt x="13375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43424B-44F4-C07E-0F91-A9CE8B854447}"/>
              </a:ext>
            </a:extLst>
          </p:cNvPr>
          <p:cNvSpPr/>
          <p:nvPr/>
        </p:nvSpPr>
        <p:spPr>
          <a:xfrm>
            <a:off x="8271624" y="2291676"/>
            <a:ext cx="2417229" cy="1264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BFFE4E-7925-D336-5F98-1467FC4B1181}"/>
              </a:ext>
            </a:extLst>
          </p:cNvPr>
          <p:cNvSpPr/>
          <p:nvPr/>
        </p:nvSpPr>
        <p:spPr>
          <a:xfrm>
            <a:off x="8271624" y="3555999"/>
            <a:ext cx="2417229" cy="1264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C1ADBD-CF95-6368-4FEF-79687974BA45}"/>
              </a:ext>
            </a:extLst>
          </p:cNvPr>
          <p:cNvGrpSpPr/>
          <p:nvPr/>
        </p:nvGrpSpPr>
        <p:grpSpPr>
          <a:xfrm>
            <a:off x="2803322" y="3588059"/>
            <a:ext cx="1480055" cy="1197820"/>
            <a:chOff x="-76781" y="2720099"/>
            <a:chExt cx="3335797" cy="1197820"/>
          </a:xfrm>
        </p:grpSpPr>
        <p:sp>
          <p:nvSpPr>
            <p:cNvPr id="28" name="TextBox 12">
              <a:extLst>
                <a:ext uri="{FF2B5EF4-FFF2-40B4-BE49-F238E27FC236}">
                  <a16:creationId xmlns:a16="http://schemas.microsoft.com/office/drawing/2014/main" id="{98879950-B470-02FF-9956-65E862145C5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B2C02179-41BA-A699-A9CF-E1F618C314BB}"/>
                </a:ext>
              </a:extLst>
            </p:cNvPr>
            <p:cNvSpPr txBox="1"/>
            <p:nvPr/>
          </p:nvSpPr>
          <p:spPr>
            <a:xfrm>
              <a:off x="-76781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F51867-C85F-09F6-DAA3-AC98B6065648}"/>
              </a:ext>
            </a:extLst>
          </p:cNvPr>
          <p:cNvGrpSpPr/>
          <p:nvPr/>
        </p:nvGrpSpPr>
        <p:grpSpPr>
          <a:xfrm>
            <a:off x="5029007" y="3588059"/>
            <a:ext cx="1425556" cy="1197820"/>
            <a:chOff x="-127146" y="2720099"/>
            <a:chExt cx="3386162" cy="1197820"/>
          </a:xfrm>
        </p:grpSpPr>
        <p:sp>
          <p:nvSpPr>
            <p:cNvPr id="26" name="TextBox 15">
              <a:extLst>
                <a:ext uri="{FF2B5EF4-FFF2-40B4-BE49-F238E27FC236}">
                  <a16:creationId xmlns:a16="http://schemas.microsoft.com/office/drawing/2014/main" id="{E0D3E012-2978-6773-5B54-420AD7E2DCF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0632F44E-1BB8-DF27-D6D6-97C27E43D3A2}"/>
                </a:ext>
              </a:extLst>
            </p:cNvPr>
            <p:cNvSpPr txBox="1"/>
            <p:nvPr/>
          </p:nvSpPr>
          <p:spPr>
            <a:xfrm>
              <a:off x="-12714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9A7AAB-D371-CD75-6240-594DA33C6588}"/>
              </a:ext>
            </a:extLst>
          </p:cNvPr>
          <p:cNvGrpSpPr/>
          <p:nvPr/>
        </p:nvGrpSpPr>
        <p:grpSpPr>
          <a:xfrm>
            <a:off x="7099419" y="3588059"/>
            <a:ext cx="1420612" cy="1197820"/>
            <a:chOff x="-115402" y="2720099"/>
            <a:chExt cx="3374418" cy="1197820"/>
          </a:xfrm>
        </p:grpSpPr>
        <p:sp>
          <p:nvSpPr>
            <p:cNvPr id="24" name="TextBox 18">
              <a:extLst>
                <a:ext uri="{FF2B5EF4-FFF2-40B4-BE49-F238E27FC236}">
                  <a16:creationId xmlns:a16="http://schemas.microsoft.com/office/drawing/2014/main" id="{64ACF779-FB13-D77E-61CD-3A827F0E4BF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661E9112-8711-0237-3E0D-4280E0EEDF34}"/>
                </a:ext>
              </a:extLst>
            </p:cNvPr>
            <p:cNvSpPr txBox="1"/>
            <p:nvPr/>
          </p:nvSpPr>
          <p:spPr>
            <a:xfrm>
              <a:off x="-115402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EB3007-508B-C84E-2992-F0A696A80A26}"/>
              </a:ext>
            </a:extLst>
          </p:cNvPr>
          <p:cNvGrpSpPr/>
          <p:nvPr/>
        </p:nvGrpSpPr>
        <p:grpSpPr>
          <a:xfrm>
            <a:off x="8972886" y="3588059"/>
            <a:ext cx="1420612" cy="1197820"/>
            <a:chOff x="-115402" y="2720099"/>
            <a:chExt cx="3374418" cy="11978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B658FA-B894-5B95-441A-C45E12D5E50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850F22-7EE2-B90E-CBE9-8B27D77A86DE}"/>
                </a:ext>
              </a:extLst>
            </p:cNvPr>
            <p:cNvSpPr txBox="1"/>
            <p:nvPr/>
          </p:nvSpPr>
          <p:spPr>
            <a:xfrm>
              <a:off x="-115402" y="3086922"/>
              <a:ext cx="271010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15" name="TextBox 24">
            <a:extLst>
              <a:ext uri="{FF2B5EF4-FFF2-40B4-BE49-F238E27FC236}">
                <a16:creationId xmlns:a16="http://schemas.microsoft.com/office/drawing/2014/main" id="{A5E9B180-E3D7-83CD-E60D-664E5575A22B}"/>
              </a:ext>
            </a:extLst>
          </p:cNvPr>
          <p:cNvSpPr txBox="1"/>
          <p:nvPr/>
        </p:nvSpPr>
        <p:spPr>
          <a:xfrm>
            <a:off x="4416064" y="191142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id="{4C69A384-2FA0-0F32-0325-F9B8F36AAE9C}"/>
              </a:ext>
            </a:extLst>
          </p:cNvPr>
          <p:cNvSpPr txBox="1"/>
          <p:nvPr/>
        </p:nvSpPr>
        <p:spPr>
          <a:xfrm>
            <a:off x="6735681" y="21242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id="{BDC20F4F-D976-5031-BD95-F03365F28EC3}"/>
              </a:ext>
            </a:extLst>
          </p:cNvPr>
          <p:cNvSpPr txBox="1"/>
          <p:nvPr/>
        </p:nvSpPr>
        <p:spPr>
          <a:xfrm>
            <a:off x="8656472" y="2291676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pic>
        <p:nvPicPr>
          <p:cNvPr id="18" name="Graphic 28" descr="Bullseye with solid fill">
            <a:extLst>
              <a:ext uri="{FF2B5EF4-FFF2-40B4-BE49-F238E27FC236}">
                <a16:creationId xmlns:a16="http://schemas.microsoft.com/office/drawing/2014/main" id="{B1DC2853-F6F2-B682-FBD5-09025C7CD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22299" y="2317186"/>
            <a:ext cx="1136759" cy="11367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30" descr="Gears with solid fill">
            <a:extLst>
              <a:ext uri="{FF2B5EF4-FFF2-40B4-BE49-F238E27FC236}">
                <a16:creationId xmlns:a16="http://schemas.microsoft.com/office/drawing/2014/main" id="{AC7A058F-CE84-F99C-A5F9-0BD5E65B3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4189" y="2529900"/>
            <a:ext cx="926419" cy="926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31" descr="Hourglass 30% with solid fill">
            <a:extLst>
              <a:ext uri="{FF2B5EF4-FFF2-40B4-BE49-F238E27FC236}">
                <a16:creationId xmlns:a16="http://schemas.microsoft.com/office/drawing/2014/main" id="{4CB90791-17D5-F41E-E3CA-5E5CD5A3F2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7615" y="2128880"/>
            <a:ext cx="1298876" cy="12988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32" descr="Lightbulb with solid fill">
            <a:extLst>
              <a:ext uri="{FF2B5EF4-FFF2-40B4-BE49-F238E27FC236}">
                <a16:creationId xmlns:a16="http://schemas.microsoft.com/office/drawing/2014/main" id="{AF46D691-0B3E-9C45-8848-59D0125946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41950" y="2715964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TextBox 24">
            <a:extLst>
              <a:ext uri="{FF2B5EF4-FFF2-40B4-BE49-F238E27FC236}">
                <a16:creationId xmlns:a16="http://schemas.microsoft.com/office/drawing/2014/main" id="{CE0C235C-9710-3E58-1A09-22CB9A918CE7}"/>
              </a:ext>
            </a:extLst>
          </p:cNvPr>
          <p:cNvSpPr txBox="1"/>
          <p:nvPr/>
        </p:nvSpPr>
        <p:spPr>
          <a:xfrm>
            <a:off x="1954012" y="169704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4FE2C1-CD33-0ECC-35E3-BFC1E1FD0FCB}"/>
              </a:ext>
            </a:extLst>
          </p:cNvPr>
          <p:cNvSpPr/>
          <p:nvPr/>
        </p:nvSpPr>
        <p:spPr>
          <a:xfrm>
            <a:off x="1503148" y="1697051"/>
            <a:ext cx="3554643" cy="1858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F6AB8B-367E-7B82-6D5E-60F6BD84DF3E}"/>
              </a:ext>
            </a:extLst>
          </p:cNvPr>
          <p:cNvSpPr/>
          <p:nvPr/>
        </p:nvSpPr>
        <p:spPr>
          <a:xfrm>
            <a:off x="1503148" y="3555999"/>
            <a:ext cx="3554643" cy="1858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048B1F-A428-7C7B-4104-77D907165BAA}"/>
              </a:ext>
            </a:extLst>
          </p:cNvPr>
          <p:cNvSpPr/>
          <p:nvPr/>
        </p:nvSpPr>
        <p:spPr>
          <a:xfrm>
            <a:off x="4029410" y="1911545"/>
            <a:ext cx="3144125" cy="1644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7" y="21600"/>
                </a:lnTo>
                <a:lnTo>
                  <a:pt x="0" y="0"/>
                </a:lnTo>
                <a:lnTo>
                  <a:pt x="13373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C1F4CA9-A81E-51CA-3A9F-BC6E2651440B}"/>
              </a:ext>
            </a:extLst>
          </p:cNvPr>
          <p:cNvSpPr/>
          <p:nvPr/>
        </p:nvSpPr>
        <p:spPr>
          <a:xfrm>
            <a:off x="4029410" y="3555999"/>
            <a:ext cx="3144125" cy="164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7" y="0"/>
                </a:lnTo>
                <a:lnTo>
                  <a:pt x="0" y="21600"/>
                </a:lnTo>
                <a:lnTo>
                  <a:pt x="13373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D9001C-0230-8F74-DF58-89C544012A10}"/>
              </a:ext>
            </a:extLst>
          </p:cNvPr>
          <p:cNvSpPr/>
          <p:nvPr/>
        </p:nvSpPr>
        <p:spPr>
          <a:xfrm>
            <a:off x="6293513" y="2126634"/>
            <a:ext cx="2733608" cy="1429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5" y="21600"/>
                </a:lnTo>
                <a:lnTo>
                  <a:pt x="0" y="0"/>
                </a:lnTo>
                <a:lnTo>
                  <a:pt x="13375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41F2CF8-712E-2885-C9C2-B5AD60A68C27}"/>
              </a:ext>
            </a:extLst>
          </p:cNvPr>
          <p:cNvSpPr/>
          <p:nvPr/>
        </p:nvSpPr>
        <p:spPr>
          <a:xfrm>
            <a:off x="6293513" y="3555999"/>
            <a:ext cx="2733608" cy="14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5" y="0"/>
                </a:lnTo>
                <a:lnTo>
                  <a:pt x="0" y="21600"/>
                </a:lnTo>
                <a:lnTo>
                  <a:pt x="13375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43424B-44F4-C07E-0F91-A9CE8B854447}"/>
              </a:ext>
            </a:extLst>
          </p:cNvPr>
          <p:cNvSpPr/>
          <p:nvPr/>
        </p:nvSpPr>
        <p:spPr>
          <a:xfrm>
            <a:off x="8271624" y="2291676"/>
            <a:ext cx="2417229" cy="1264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BFFE4E-7925-D336-5F98-1467FC4B1181}"/>
              </a:ext>
            </a:extLst>
          </p:cNvPr>
          <p:cNvSpPr/>
          <p:nvPr/>
        </p:nvSpPr>
        <p:spPr>
          <a:xfrm>
            <a:off x="8271624" y="3555999"/>
            <a:ext cx="2417229" cy="1264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C1ADBD-CF95-6368-4FEF-79687974BA45}"/>
              </a:ext>
            </a:extLst>
          </p:cNvPr>
          <p:cNvGrpSpPr/>
          <p:nvPr/>
        </p:nvGrpSpPr>
        <p:grpSpPr>
          <a:xfrm>
            <a:off x="2803322" y="3588059"/>
            <a:ext cx="1480055" cy="1197820"/>
            <a:chOff x="-76781" y="2720099"/>
            <a:chExt cx="3335797" cy="1197820"/>
          </a:xfrm>
        </p:grpSpPr>
        <p:sp>
          <p:nvSpPr>
            <p:cNvPr id="28" name="TextBox 12">
              <a:extLst>
                <a:ext uri="{FF2B5EF4-FFF2-40B4-BE49-F238E27FC236}">
                  <a16:creationId xmlns:a16="http://schemas.microsoft.com/office/drawing/2014/main" id="{98879950-B470-02FF-9956-65E862145C5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B2C02179-41BA-A699-A9CF-E1F618C314BB}"/>
                </a:ext>
              </a:extLst>
            </p:cNvPr>
            <p:cNvSpPr txBox="1"/>
            <p:nvPr/>
          </p:nvSpPr>
          <p:spPr>
            <a:xfrm>
              <a:off x="-76781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F51867-C85F-09F6-DAA3-AC98B6065648}"/>
              </a:ext>
            </a:extLst>
          </p:cNvPr>
          <p:cNvGrpSpPr/>
          <p:nvPr/>
        </p:nvGrpSpPr>
        <p:grpSpPr>
          <a:xfrm>
            <a:off x="5029007" y="3588059"/>
            <a:ext cx="1425556" cy="1197820"/>
            <a:chOff x="-127146" y="2720099"/>
            <a:chExt cx="3386162" cy="1197820"/>
          </a:xfrm>
        </p:grpSpPr>
        <p:sp>
          <p:nvSpPr>
            <p:cNvPr id="26" name="TextBox 15">
              <a:extLst>
                <a:ext uri="{FF2B5EF4-FFF2-40B4-BE49-F238E27FC236}">
                  <a16:creationId xmlns:a16="http://schemas.microsoft.com/office/drawing/2014/main" id="{E0D3E012-2978-6773-5B54-420AD7E2DCF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0632F44E-1BB8-DF27-D6D6-97C27E43D3A2}"/>
                </a:ext>
              </a:extLst>
            </p:cNvPr>
            <p:cNvSpPr txBox="1"/>
            <p:nvPr/>
          </p:nvSpPr>
          <p:spPr>
            <a:xfrm>
              <a:off x="-12714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9A7AAB-D371-CD75-6240-594DA33C6588}"/>
              </a:ext>
            </a:extLst>
          </p:cNvPr>
          <p:cNvGrpSpPr/>
          <p:nvPr/>
        </p:nvGrpSpPr>
        <p:grpSpPr>
          <a:xfrm>
            <a:off x="7099419" y="3588059"/>
            <a:ext cx="1420612" cy="1197820"/>
            <a:chOff x="-115402" y="2720099"/>
            <a:chExt cx="3374418" cy="1197820"/>
          </a:xfrm>
        </p:grpSpPr>
        <p:sp>
          <p:nvSpPr>
            <p:cNvPr id="24" name="TextBox 18">
              <a:extLst>
                <a:ext uri="{FF2B5EF4-FFF2-40B4-BE49-F238E27FC236}">
                  <a16:creationId xmlns:a16="http://schemas.microsoft.com/office/drawing/2014/main" id="{64ACF779-FB13-D77E-61CD-3A827F0E4BF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661E9112-8711-0237-3E0D-4280E0EEDF34}"/>
                </a:ext>
              </a:extLst>
            </p:cNvPr>
            <p:cNvSpPr txBox="1"/>
            <p:nvPr/>
          </p:nvSpPr>
          <p:spPr>
            <a:xfrm>
              <a:off x="-115402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EB3007-508B-C84E-2992-F0A696A80A26}"/>
              </a:ext>
            </a:extLst>
          </p:cNvPr>
          <p:cNvGrpSpPr/>
          <p:nvPr/>
        </p:nvGrpSpPr>
        <p:grpSpPr>
          <a:xfrm>
            <a:off x="8972886" y="3588059"/>
            <a:ext cx="1420612" cy="1197820"/>
            <a:chOff x="-115402" y="2720099"/>
            <a:chExt cx="3374418" cy="11978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B658FA-B894-5B95-441A-C45E12D5E50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850F22-7EE2-B90E-CBE9-8B27D77A86DE}"/>
                </a:ext>
              </a:extLst>
            </p:cNvPr>
            <p:cNvSpPr txBox="1"/>
            <p:nvPr/>
          </p:nvSpPr>
          <p:spPr>
            <a:xfrm>
              <a:off x="-115402" y="3086922"/>
              <a:ext cx="271010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15" name="TextBox 24">
            <a:extLst>
              <a:ext uri="{FF2B5EF4-FFF2-40B4-BE49-F238E27FC236}">
                <a16:creationId xmlns:a16="http://schemas.microsoft.com/office/drawing/2014/main" id="{A5E9B180-E3D7-83CD-E60D-664E5575A22B}"/>
              </a:ext>
            </a:extLst>
          </p:cNvPr>
          <p:cNvSpPr txBox="1"/>
          <p:nvPr/>
        </p:nvSpPr>
        <p:spPr>
          <a:xfrm>
            <a:off x="4416064" y="191142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id="{4C69A384-2FA0-0F32-0325-F9B8F36AAE9C}"/>
              </a:ext>
            </a:extLst>
          </p:cNvPr>
          <p:cNvSpPr txBox="1"/>
          <p:nvPr/>
        </p:nvSpPr>
        <p:spPr>
          <a:xfrm>
            <a:off x="6735681" y="21242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id="{BDC20F4F-D976-5031-BD95-F03365F28EC3}"/>
              </a:ext>
            </a:extLst>
          </p:cNvPr>
          <p:cNvSpPr txBox="1"/>
          <p:nvPr/>
        </p:nvSpPr>
        <p:spPr>
          <a:xfrm>
            <a:off x="8656472" y="2291676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pic>
        <p:nvPicPr>
          <p:cNvPr id="18" name="Graphic 28" descr="Bullseye with solid fill">
            <a:extLst>
              <a:ext uri="{FF2B5EF4-FFF2-40B4-BE49-F238E27FC236}">
                <a16:creationId xmlns:a16="http://schemas.microsoft.com/office/drawing/2014/main" id="{B1DC2853-F6F2-B682-FBD5-09025C7CD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22299" y="2317186"/>
            <a:ext cx="1136759" cy="11367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30" descr="Gears with solid fill">
            <a:extLst>
              <a:ext uri="{FF2B5EF4-FFF2-40B4-BE49-F238E27FC236}">
                <a16:creationId xmlns:a16="http://schemas.microsoft.com/office/drawing/2014/main" id="{AC7A058F-CE84-F99C-A5F9-0BD5E65B3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4189" y="2529900"/>
            <a:ext cx="926419" cy="926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31" descr="Hourglass 30% with solid fill">
            <a:extLst>
              <a:ext uri="{FF2B5EF4-FFF2-40B4-BE49-F238E27FC236}">
                <a16:creationId xmlns:a16="http://schemas.microsoft.com/office/drawing/2014/main" id="{4CB90791-17D5-F41E-E3CA-5E5CD5A3F2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7615" y="2128880"/>
            <a:ext cx="1298876" cy="12988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32" descr="Lightbulb with solid fill">
            <a:extLst>
              <a:ext uri="{FF2B5EF4-FFF2-40B4-BE49-F238E27FC236}">
                <a16:creationId xmlns:a16="http://schemas.microsoft.com/office/drawing/2014/main" id="{AF46D691-0B3E-9C45-8848-59D0125946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41950" y="2715964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TextBox 24">
            <a:extLst>
              <a:ext uri="{FF2B5EF4-FFF2-40B4-BE49-F238E27FC236}">
                <a16:creationId xmlns:a16="http://schemas.microsoft.com/office/drawing/2014/main" id="{CE0C235C-9710-3E58-1A09-22CB9A918CE7}"/>
              </a:ext>
            </a:extLst>
          </p:cNvPr>
          <p:cNvSpPr txBox="1"/>
          <p:nvPr/>
        </p:nvSpPr>
        <p:spPr>
          <a:xfrm>
            <a:off x="1954012" y="169704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58858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8746</TotalTime>
  <Words>195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Chevron Process – Slide Template</vt:lpstr>
      <vt:lpstr>Decreasing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Chevron Process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2022-07-27T23:07:45Z</dcterms:modified>
  <cp:category>Charts &amp; Diagrams</cp:category>
</cp:coreProperties>
</file>