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0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7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9203-55F9-46CA-BC35-C8FA3DC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Decreasing Circles Process for PowerPoint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977B7EC-589A-4F88-A20E-7EF644A1A60E}"/>
              </a:ext>
            </a:extLst>
          </p:cNvPr>
          <p:cNvGrpSpPr/>
          <p:nvPr/>
        </p:nvGrpSpPr>
        <p:grpSpPr>
          <a:xfrm>
            <a:off x="455133" y="2607988"/>
            <a:ext cx="2152656" cy="2152656"/>
            <a:chOff x="1198486" y="2455403"/>
            <a:chExt cx="1660124" cy="1660124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AF8E008-6AF4-4271-A65F-B1ACC080C990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65C6259-399F-4C0A-AF62-A14BFFC4CDE0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A08DCE5-EF9C-4C30-9E46-563B05DE96D4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5CD5D46-C2F9-408B-A528-D59C78153293}"/>
              </a:ext>
            </a:extLst>
          </p:cNvPr>
          <p:cNvGrpSpPr/>
          <p:nvPr/>
        </p:nvGrpSpPr>
        <p:grpSpPr>
          <a:xfrm>
            <a:off x="2412478" y="2700194"/>
            <a:ext cx="1968244" cy="1968244"/>
            <a:chOff x="1198486" y="2455403"/>
            <a:chExt cx="1660124" cy="1660124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97B21C5-10B9-4AA5-BD01-44831C7C248F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AA6F33F-4BEF-4D18-A449-2A7AD1CF5701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B8C9BB3-5BC3-4B0B-B707-E40A9B49178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6DD632E-FF5E-428B-BDBD-80589BAF0E3F}"/>
              </a:ext>
            </a:extLst>
          </p:cNvPr>
          <p:cNvGrpSpPr/>
          <p:nvPr/>
        </p:nvGrpSpPr>
        <p:grpSpPr>
          <a:xfrm>
            <a:off x="7232260" y="2956012"/>
            <a:ext cx="1456608" cy="1456608"/>
            <a:chOff x="1198486" y="2455403"/>
            <a:chExt cx="1660124" cy="1660124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56DC86D-7E33-44AF-AAF7-67769AAC905D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A284C71-680A-4753-891B-06854CBBED49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47478F0-A1A1-4FD1-AD1E-EC870A42FB5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4597BFB-6411-42BD-B6A8-106E5213D804}"/>
              </a:ext>
            </a:extLst>
          </p:cNvPr>
          <p:cNvGrpSpPr/>
          <p:nvPr/>
        </p:nvGrpSpPr>
        <p:grpSpPr>
          <a:xfrm>
            <a:off x="4193181" y="2789139"/>
            <a:ext cx="1790354" cy="1790354"/>
            <a:chOff x="1198486" y="2455403"/>
            <a:chExt cx="1660124" cy="166012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51473723-CCD0-4203-BA51-C6BFAB8CB7EC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305376C-1453-4E8E-AA35-B76BCFE964CB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F1F1EE1-CA58-41A4-9EC1-4C92BCF57949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4E71EF7-951B-47BD-B997-7818C607464E}"/>
              </a:ext>
            </a:extLst>
          </p:cNvPr>
          <p:cNvGrpSpPr/>
          <p:nvPr/>
        </p:nvGrpSpPr>
        <p:grpSpPr>
          <a:xfrm>
            <a:off x="5794991" y="2868026"/>
            <a:ext cx="1632580" cy="1632580"/>
            <a:chOff x="1198486" y="2455403"/>
            <a:chExt cx="1660124" cy="1660124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A48B6A6-13D4-42DB-B22B-1671568FEBA1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6F617E1-34EC-4593-BE27-26C1F648EDF0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899A043-D9CF-4A0D-A566-A9687158082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1A24308-EFC3-4645-AB59-20880B29E129}"/>
              </a:ext>
            </a:extLst>
          </p:cNvPr>
          <p:cNvGrpSpPr/>
          <p:nvPr/>
        </p:nvGrpSpPr>
        <p:grpSpPr>
          <a:xfrm>
            <a:off x="7232260" y="4870694"/>
            <a:ext cx="1456607" cy="1336946"/>
            <a:chOff x="332936" y="4560006"/>
            <a:chExt cx="2937088" cy="178259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DCA6AF5-F1E6-4A62-82F3-7138BC08A729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22AB56-1C96-4B90-943D-B8DD9FEB246F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93F572F-EA63-4953-821F-8F763B91DD13}"/>
              </a:ext>
            </a:extLst>
          </p:cNvPr>
          <p:cNvGrpSpPr/>
          <p:nvPr/>
        </p:nvGrpSpPr>
        <p:grpSpPr>
          <a:xfrm>
            <a:off x="5882977" y="1215508"/>
            <a:ext cx="1456607" cy="1336946"/>
            <a:chOff x="332936" y="4560006"/>
            <a:chExt cx="2937088" cy="178259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8788AF4-98FA-441A-B84A-346100C62A8B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C1F09-B31C-449A-BB3C-2EF6D58743F8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FE4B44A-D81E-425D-9B32-2A7B8B5F9940}"/>
              </a:ext>
            </a:extLst>
          </p:cNvPr>
          <p:cNvGrpSpPr/>
          <p:nvPr/>
        </p:nvGrpSpPr>
        <p:grpSpPr>
          <a:xfrm>
            <a:off x="4362753" y="4870694"/>
            <a:ext cx="1456607" cy="1336946"/>
            <a:chOff x="332936" y="4560006"/>
            <a:chExt cx="2937088" cy="178259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C141A7C-5822-4C7E-8C8F-0F3BD116891D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DF0C582-590C-4E6A-B94F-195CEEEC557A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1858848-7B01-4FB1-A9FD-35AE7983F98C}"/>
              </a:ext>
            </a:extLst>
          </p:cNvPr>
          <p:cNvGrpSpPr/>
          <p:nvPr/>
        </p:nvGrpSpPr>
        <p:grpSpPr>
          <a:xfrm>
            <a:off x="2668296" y="1215508"/>
            <a:ext cx="1456607" cy="1336946"/>
            <a:chOff x="332936" y="4560006"/>
            <a:chExt cx="2937088" cy="178259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535AC3F-7FE4-43A9-AD46-49F4C3F4D025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2C98D6D-7B58-4810-9766-CC56CB083BEF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FA53109-4397-4EC2-A2C7-19EB795D6C50}"/>
              </a:ext>
            </a:extLst>
          </p:cNvPr>
          <p:cNvGrpSpPr/>
          <p:nvPr/>
        </p:nvGrpSpPr>
        <p:grpSpPr>
          <a:xfrm>
            <a:off x="801947" y="4870694"/>
            <a:ext cx="1456607" cy="1336946"/>
            <a:chOff x="332936" y="4560006"/>
            <a:chExt cx="2937088" cy="178259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632CDEC-85FD-4EC4-9645-A9076A43596E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9FFD9CB-5895-4712-BD1C-4A31F179CCF2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FDD95DD-C103-4E71-8FD6-5B9288247255}"/>
              </a:ext>
            </a:extLst>
          </p:cNvPr>
          <p:cNvCxnSpPr>
            <a:stCxn id="83" idx="4"/>
            <a:endCxn id="97" idx="0"/>
          </p:cNvCxnSpPr>
          <p:nvPr/>
        </p:nvCxnSpPr>
        <p:spPr>
          <a:xfrm flipH="1">
            <a:off x="1530251" y="4109509"/>
            <a:ext cx="1210" cy="76118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3A9607F-35CA-4170-88CB-C538BEB6B61E}"/>
              </a:ext>
            </a:extLst>
          </p:cNvPr>
          <p:cNvCxnSpPr>
            <a:cxnSpLocks/>
            <a:stCxn id="74" idx="4"/>
            <a:endCxn id="91" idx="0"/>
          </p:cNvCxnSpPr>
          <p:nvPr/>
        </p:nvCxnSpPr>
        <p:spPr>
          <a:xfrm>
            <a:off x="5088358" y="4037947"/>
            <a:ext cx="2699" cy="83274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0D93C09-2694-4EDB-90BA-D803CF21AA7D}"/>
              </a:ext>
            </a:extLst>
          </p:cNvPr>
          <p:cNvCxnSpPr>
            <a:cxnSpLocks/>
            <a:stCxn id="77" idx="4"/>
            <a:endCxn id="85" idx="0"/>
          </p:cNvCxnSpPr>
          <p:nvPr/>
        </p:nvCxnSpPr>
        <p:spPr>
          <a:xfrm>
            <a:off x="7960564" y="3972026"/>
            <a:ext cx="0" cy="89866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DEE547BA-29E4-4AFB-B19D-D491D3293899}"/>
              </a:ext>
            </a:extLst>
          </p:cNvPr>
          <p:cNvCxnSpPr>
            <a:cxnSpLocks/>
            <a:stCxn id="80" idx="0"/>
            <a:endCxn id="95" idx="2"/>
          </p:cNvCxnSpPr>
          <p:nvPr/>
        </p:nvCxnSpPr>
        <p:spPr>
          <a:xfrm flipV="1">
            <a:off x="3396600" y="2552454"/>
            <a:ext cx="1932" cy="74309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23F09EC-DC50-41A3-8DE8-4AB0A19980AE}"/>
              </a:ext>
            </a:extLst>
          </p:cNvPr>
          <p:cNvCxnSpPr>
            <a:cxnSpLocks/>
            <a:stCxn id="66" idx="0"/>
            <a:endCxn id="89" idx="2"/>
          </p:cNvCxnSpPr>
          <p:nvPr/>
        </p:nvCxnSpPr>
        <p:spPr>
          <a:xfrm flipV="1">
            <a:off x="6611281" y="2552454"/>
            <a:ext cx="1932" cy="80939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Graphic 103" descr="Users">
            <a:extLst>
              <a:ext uri="{FF2B5EF4-FFF2-40B4-BE49-F238E27FC236}">
                <a16:creationId xmlns:a16="http://schemas.microsoft.com/office/drawing/2014/main" id="{F4FBA26F-AFEE-4007-8A1C-8087B9A89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56" y="3443535"/>
            <a:ext cx="465815" cy="465815"/>
          </a:xfrm>
          <a:prstGeom prst="rect">
            <a:avLst/>
          </a:prstGeom>
        </p:spPr>
      </p:pic>
      <p:pic>
        <p:nvPicPr>
          <p:cNvPr id="105" name="Graphic 104" descr="Puzzle">
            <a:extLst>
              <a:ext uri="{FF2B5EF4-FFF2-40B4-BE49-F238E27FC236}">
                <a16:creationId xmlns:a16="http://schemas.microsoft.com/office/drawing/2014/main" id="{E5791CC5-3876-42C7-8E88-780F831F79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4726" y="3440734"/>
            <a:ext cx="466344" cy="466344"/>
          </a:xfrm>
          <a:prstGeom prst="rect">
            <a:avLst/>
          </a:prstGeom>
        </p:spPr>
      </p:pic>
      <p:pic>
        <p:nvPicPr>
          <p:cNvPr id="106" name="Graphic 105" descr="Lightbulb">
            <a:extLst>
              <a:ext uri="{FF2B5EF4-FFF2-40B4-BE49-F238E27FC236}">
                <a16:creationId xmlns:a16="http://schemas.microsoft.com/office/drawing/2014/main" id="{129B6A55-40BB-4161-82F4-6BA1B95C46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7313" y="3451143"/>
            <a:ext cx="466344" cy="466344"/>
          </a:xfrm>
          <a:prstGeom prst="rect">
            <a:avLst/>
          </a:prstGeom>
        </p:spPr>
      </p:pic>
      <p:pic>
        <p:nvPicPr>
          <p:cNvPr id="107" name="Graphic 106" descr="Rocket">
            <a:extLst>
              <a:ext uri="{FF2B5EF4-FFF2-40B4-BE49-F238E27FC236}">
                <a16:creationId xmlns:a16="http://schemas.microsoft.com/office/drawing/2014/main" id="{18C9A6F6-D4F9-4DAD-A609-148926E7A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7078" y="3451143"/>
            <a:ext cx="466344" cy="466344"/>
          </a:xfrm>
          <a:prstGeom prst="rect">
            <a:avLst/>
          </a:prstGeom>
        </p:spPr>
      </p:pic>
      <p:pic>
        <p:nvPicPr>
          <p:cNvPr id="108" name="Graphic 107" descr="Tag">
            <a:extLst>
              <a:ext uri="{FF2B5EF4-FFF2-40B4-BE49-F238E27FC236}">
                <a16:creationId xmlns:a16="http://schemas.microsoft.com/office/drawing/2014/main" id="{9D633D05-60F8-40EC-8533-BD37A28001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6535" y="3440734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9203-55F9-46CA-BC35-C8FA3DC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Decreasing Circles Process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AB51D3-6EA2-4F7C-85F5-67AE3FEF666D}"/>
              </a:ext>
            </a:extLst>
          </p:cNvPr>
          <p:cNvGrpSpPr/>
          <p:nvPr/>
        </p:nvGrpSpPr>
        <p:grpSpPr>
          <a:xfrm>
            <a:off x="455133" y="2607988"/>
            <a:ext cx="2152656" cy="2152656"/>
            <a:chOff x="1198486" y="2455403"/>
            <a:chExt cx="1660124" cy="16601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39C6BE3-3112-4A77-AD7F-7671B4D3C951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F29AF06-14BB-4718-BCB0-4500368EA3F3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958AC35-A095-492B-8532-8A44D7842FBA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374489B-C14D-4934-8CDC-4D99121A306F}"/>
              </a:ext>
            </a:extLst>
          </p:cNvPr>
          <p:cNvGrpSpPr/>
          <p:nvPr/>
        </p:nvGrpSpPr>
        <p:grpSpPr>
          <a:xfrm>
            <a:off x="2412478" y="2700194"/>
            <a:ext cx="1968244" cy="1968244"/>
            <a:chOff x="1198486" y="2455403"/>
            <a:chExt cx="1660124" cy="166012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1DD91FA-7469-4D1B-AB2C-D4DE1E18B0A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FFA18AB-15B9-4393-BD6F-FE5532AE390B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844DBE-620B-4A60-BF9B-4F18C69A68F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C2D731-1504-4F90-BA3F-DA1D1CACB3DF}"/>
              </a:ext>
            </a:extLst>
          </p:cNvPr>
          <p:cNvGrpSpPr/>
          <p:nvPr/>
        </p:nvGrpSpPr>
        <p:grpSpPr>
          <a:xfrm>
            <a:off x="7232260" y="2956012"/>
            <a:ext cx="1456608" cy="1456608"/>
            <a:chOff x="1198486" y="2455403"/>
            <a:chExt cx="1660124" cy="166012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7211AC4-1F76-434D-BFEF-EED10091368A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A7D083B-57AC-471B-BC1E-BD62582026E8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35E0616-730A-4902-B49F-4DFB698329E8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C4F266-0D96-40AB-9B84-BB6D2EE11582}"/>
              </a:ext>
            </a:extLst>
          </p:cNvPr>
          <p:cNvGrpSpPr/>
          <p:nvPr/>
        </p:nvGrpSpPr>
        <p:grpSpPr>
          <a:xfrm>
            <a:off x="4193181" y="2789139"/>
            <a:ext cx="1790354" cy="1790354"/>
            <a:chOff x="1198486" y="2455403"/>
            <a:chExt cx="1660124" cy="166012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A10BB79-E836-4ADB-B69D-AD6BC69DB3C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A69739D-ED4E-4DCC-BA53-37D8D59ED69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DF7B45-2D29-4EEE-AD61-BFEE0523DEB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161174-B783-472D-BC6A-F40CBA29654A}"/>
              </a:ext>
            </a:extLst>
          </p:cNvPr>
          <p:cNvGrpSpPr/>
          <p:nvPr/>
        </p:nvGrpSpPr>
        <p:grpSpPr>
          <a:xfrm>
            <a:off x="5794991" y="2868026"/>
            <a:ext cx="1632580" cy="1632580"/>
            <a:chOff x="1198486" y="2455403"/>
            <a:chExt cx="1660124" cy="166012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E390565-3494-45B9-828A-0F2F90087530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AB3432-E550-4B80-9BC0-AE45ECF8FDC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E267024-EBC4-4DA4-ACDB-F91F4D701E70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FE8886-D4F6-4C7F-BC95-31834A1D85F9}"/>
              </a:ext>
            </a:extLst>
          </p:cNvPr>
          <p:cNvGrpSpPr/>
          <p:nvPr/>
        </p:nvGrpSpPr>
        <p:grpSpPr>
          <a:xfrm>
            <a:off x="7232260" y="4870694"/>
            <a:ext cx="1456607" cy="1336946"/>
            <a:chOff x="332936" y="4560006"/>
            <a:chExt cx="2937088" cy="178259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5B7637D-EB24-4D27-8FEC-24AA67F57867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9C04A4-AA67-4731-A235-56FF219B4F66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811171-93F5-40E0-9BA9-CB42EF5D92DC}"/>
              </a:ext>
            </a:extLst>
          </p:cNvPr>
          <p:cNvGrpSpPr/>
          <p:nvPr/>
        </p:nvGrpSpPr>
        <p:grpSpPr>
          <a:xfrm>
            <a:off x="5882977" y="1210486"/>
            <a:ext cx="1456607" cy="1336946"/>
            <a:chOff x="332936" y="4560006"/>
            <a:chExt cx="2937088" cy="178259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E13630-B83D-4283-9F45-4445661FCE7B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3C0FB5-DEAA-4A5C-9EAB-D5648B1F8FA2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65B5C0-E7CE-4D36-9721-770A4CB54D52}"/>
              </a:ext>
            </a:extLst>
          </p:cNvPr>
          <p:cNvGrpSpPr/>
          <p:nvPr/>
        </p:nvGrpSpPr>
        <p:grpSpPr>
          <a:xfrm>
            <a:off x="4362753" y="4870694"/>
            <a:ext cx="1456607" cy="1336946"/>
            <a:chOff x="332936" y="4560006"/>
            <a:chExt cx="2937088" cy="178259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4F242C-1A96-4C30-8FD8-BDBDBEBA9310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166F94-C1A6-42BE-BD8A-C0B3EDDF95D3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2D7D32-EDB7-48AC-B4F1-43BE48341D89}"/>
              </a:ext>
            </a:extLst>
          </p:cNvPr>
          <p:cNvGrpSpPr/>
          <p:nvPr/>
        </p:nvGrpSpPr>
        <p:grpSpPr>
          <a:xfrm>
            <a:off x="2668296" y="1210486"/>
            <a:ext cx="1456607" cy="1336946"/>
            <a:chOff x="332936" y="4560006"/>
            <a:chExt cx="2937088" cy="178259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B4294B-1D7E-4D6A-B3BA-D50A4FBB5FB0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51B96C1-5B0D-4FC6-957E-384FEF442ABA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01AA46-E435-4ECA-AA9C-9961D51605FA}"/>
              </a:ext>
            </a:extLst>
          </p:cNvPr>
          <p:cNvGrpSpPr/>
          <p:nvPr/>
        </p:nvGrpSpPr>
        <p:grpSpPr>
          <a:xfrm>
            <a:off x="801947" y="4870694"/>
            <a:ext cx="1456607" cy="1336946"/>
            <a:chOff x="332936" y="4560006"/>
            <a:chExt cx="2937088" cy="178259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0039CBC-D32A-486E-967C-D8B106717EEE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8D41348-DC00-4A5B-8327-B8A574D5211A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3F780E-0E68-4E1A-A134-AE8BA7BEB826}"/>
              </a:ext>
            </a:extLst>
          </p:cNvPr>
          <p:cNvCxnSpPr>
            <a:stCxn id="6" idx="4"/>
            <a:endCxn id="51" idx="0"/>
          </p:cNvCxnSpPr>
          <p:nvPr/>
        </p:nvCxnSpPr>
        <p:spPr>
          <a:xfrm flipH="1">
            <a:off x="1530251" y="4109509"/>
            <a:ext cx="1210" cy="76118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D51B382-3925-4AA8-B726-D4A4A13F512F}"/>
              </a:ext>
            </a:extLst>
          </p:cNvPr>
          <p:cNvCxnSpPr>
            <a:cxnSpLocks/>
            <a:stCxn id="23" idx="4"/>
            <a:endCxn id="45" idx="0"/>
          </p:cNvCxnSpPr>
          <p:nvPr/>
        </p:nvCxnSpPr>
        <p:spPr>
          <a:xfrm>
            <a:off x="5088358" y="4037947"/>
            <a:ext cx="2699" cy="83274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F44AD81-3FAB-43D0-85F8-F6A49122E822}"/>
              </a:ext>
            </a:extLst>
          </p:cNvPr>
          <p:cNvCxnSpPr>
            <a:cxnSpLocks/>
            <a:stCxn id="19" idx="4"/>
            <a:endCxn id="39" idx="0"/>
          </p:cNvCxnSpPr>
          <p:nvPr/>
        </p:nvCxnSpPr>
        <p:spPr>
          <a:xfrm>
            <a:off x="7960564" y="3972026"/>
            <a:ext cx="0" cy="89866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7ACFC45-727C-4062-A1C2-FAEE959E7C39}"/>
              </a:ext>
            </a:extLst>
          </p:cNvPr>
          <p:cNvCxnSpPr>
            <a:cxnSpLocks/>
            <a:stCxn id="11" idx="0"/>
            <a:endCxn id="49" idx="2"/>
          </p:cNvCxnSpPr>
          <p:nvPr/>
        </p:nvCxnSpPr>
        <p:spPr>
          <a:xfrm flipV="1">
            <a:off x="3396600" y="2547432"/>
            <a:ext cx="1932" cy="74811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65DFA8-936E-473A-A542-AFD5B9CC355B}"/>
              </a:ext>
            </a:extLst>
          </p:cNvPr>
          <p:cNvCxnSpPr>
            <a:cxnSpLocks/>
            <a:stCxn id="27" idx="0"/>
            <a:endCxn id="43" idx="2"/>
          </p:cNvCxnSpPr>
          <p:nvPr/>
        </p:nvCxnSpPr>
        <p:spPr>
          <a:xfrm flipV="1">
            <a:off x="6611281" y="2547432"/>
            <a:ext cx="1932" cy="814416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DDC613DD-503C-4679-9028-EA0C08CE1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56" y="3443535"/>
            <a:ext cx="465815" cy="465815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1CB97408-5020-4934-8121-F0B5EA1DF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4726" y="3440734"/>
            <a:ext cx="466344" cy="466344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93145294-9051-4122-94D9-7F6111ABFE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7313" y="3451143"/>
            <a:ext cx="466344" cy="466344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ACC21A55-1217-469B-B50E-5D5CBB99E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7078" y="3451143"/>
            <a:ext cx="466344" cy="466344"/>
          </a:xfrm>
          <a:prstGeom prst="rect">
            <a:avLst/>
          </a:prstGeom>
        </p:spPr>
      </p:pic>
      <p:pic>
        <p:nvPicPr>
          <p:cNvPr id="72" name="Graphic 71" descr="Tag">
            <a:extLst>
              <a:ext uri="{FF2B5EF4-FFF2-40B4-BE49-F238E27FC236}">
                <a16:creationId xmlns:a16="http://schemas.microsoft.com/office/drawing/2014/main" id="{619C04F0-9495-4A3B-A7C8-94EBE56A30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6535" y="3440734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0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406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Circles Process for PowerPoint</vt:lpstr>
      <vt:lpstr>Decreasing Circles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Circles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2018-08-23T19:07:47Z</dcterms:modified>
  <cp:category>Charts &amp; Diagrams</cp:category>
</cp:coreProperties>
</file>