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5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A9203-55F9-46CA-BC35-C8FA3DC1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Circles Process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AB51D3-6EA2-4F7C-85F5-67AE3FEF666D}"/>
              </a:ext>
            </a:extLst>
          </p:cNvPr>
          <p:cNvGrpSpPr/>
          <p:nvPr/>
        </p:nvGrpSpPr>
        <p:grpSpPr>
          <a:xfrm>
            <a:off x="606844" y="2136922"/>
            <a:ext cx="2870208" cy="2870208"/>
            <a:chOff x="1198486" y="2455403"/>
            <a:chExt cx="1660124" cy="166012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39C6BE3-3112-4A77-AD7F-7671B4D3C951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F29AF06-14BB-4718-BCB0-4500368EA3F3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958AC35-A095-492B-8532-8A44D7842FBA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374489B-C14D-4934-8CDC-4D99121A306F}"/>
              </a:ext>
            </a:extLst>
          </p:cNvPr>
          <p:cNvGrpSpPr/>
          <p:nvPr/>
        </p:nvGrpSpPr>
        <p:grpSpPr>
          <a:xfrm>
            <a:off x="3216637" y="2259864"/>
            <a:ext cx="2624325" cy="2624325"/>
            <a:chOff x="1198486" y="2455403"/>
            <a:chExt cx="1660124" cy="166012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1DD91FA-7469-4D1B-AB2C-D4DE1E18B0A8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FFA18AB-15B9-4393-BD6F-FE5532AE390B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1844DBE-620B-4A60-BF9B-4F18C69A68F8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C2D731-1504-4F90-BA3F-DA1D1CACB3DF}"/>
              </a:ext>
            </a:extLst>
          </p:cNvPr>
          <p:cNvGrpSpPr/>
          <p:nvPr/>
        </p:nvGrpSpPr>
        <p:grpSpPr>
          <a:xfrm>
            <a:off x="9643014" y="2600954"/>
            <a:ext cx="1942143" cy="1942144"/>
            <a:chOff x="1198486" y="2455403"/>
            <a:chExt cx="1660124" cy="166012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7211AC4-1F76-434D-BFEF-EED10091368A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A7D083B-57AC-471B-BC1E-BD62582026E8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35E0616-730A-4902-B49F-4DFB698329E8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CC4F266-0D96-40AB-9B84-BB6D2EE11582}"/>
              </a:ext>
            </a:extLst>
          </p:cNvPr>
          <p:cNvGrpSpPr/>
          <p:nvPr/>
        </p:nvGrpSpPr>
        <p:grpSpPr>
          <a:xfrm>
            <a:off x="5590908" y="2378457"/>
            <a:ext cx="2387138" cy="2387138"/>
            <a:chOff x="1198486" y="2455403"/>
            <a:chExt cx="1660124" cy="166012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A10BB79-E836-4ADB-B69D-AD6BC69DB3C8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A69739D-ED4E-4DCC-BA53-37D8D59ED69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6DF7B45-2D29-4EEE-AD61-BFEE0523DEB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161174-B783-472D-BC6A-F40CBA29654A}"/>
              </a:ext>
            </a:extLst>
          </p:cNvPr>
          <p:cNvGrpSpPr/>
          <p:nvPr/>
        </p:nvGrpSpPr>
        <p:grpSpPr>
          <a:xfrm>
            <a:off x="7726655" y="2483639"/>
            <a:ext cx="2176774" cy="2176774"/>
            <a:chOff x="1198486" y="2455403"/>
            <a:chExt cx="1660124" cy="1660124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E390565-3494-45B9-828A-0F2F90087530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FAB3432-E550-4B80-9BC0-AE45ECF8FDC5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E267024-EBC4-4DA4-ACDB-F91F4D701E70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AFE8886-D4F6-4C7F-BC95-31834A1D85F9}"/>
              </a:ext>
            </a:extLst>
          </p:cNvPr>
          <p:cNvGrpSpPr/>
          <p:nvPr/>
        </p:nvGrpSpPr>
        <p:grpSpPr>
          <a:xfrm>
            <a:off x="9643013" y="5074473"/>
            <a:ext cx="1942143" cy="1167042"/>
            <a:chOff x="332936" y="4590783"/>
            <a:chExt cx="2937088" cy="116704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5B7637D-EB24-4D27-8FEC-24AA67F57867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49C04A4-AA67-4731-A235-56FF219B4F66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2811171-93F5-40E0-9BA9-CB42EF5D92DC}"/>
              </a:ext>
            </a:extLst>
          </p:cNvPr>
          <p:cNvGrpSpPr/>
          <p:nvPr/>
        </p:nvGrpSpPr>
        <p:grpSpPr>
          <a:xfrm>
            <a:off x="7843969" y="969880"/>
            <a:ext cx="1942143" cy="1167042"/>
            <a:chOff x="332936" y="4590783"/>
            <a:chExt cx="2937088" cy="116704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3E13630-B83D-4283-9F45-4445661FCE7B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3C0FB5-DEAA-4A5C-9EAB-D5648B1F8FA2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365B5C0-E7CE-4D36-9721-770A4CB54D52}"/>
              </a:ext>
            </a:extLst>
          </p:cNvPr>
          <p:cNvGrpSpPr/>
          <p:nvPr/>
        </p:nvGrpSpPr>
        <p:grpSpPr>
          <a:xfrm>
            <a:off x="5817003" y="5074473"/>
            <a:ext cx="1942143" cy="1167042"/>
            <a:chOff x="332936" y="4590783"/>
            <a:chExt cx="2937088" cy="116704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34F242C-1A96-4C30-8FD8-BDBDBEBA9310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5166F94-C1A6-42BE-BD8A-C0B3EDDF95D3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12D7D32-EDB7-48AC-B4F1-43BE48341D89}"/>
              </a:ext>
            </a:extLst>
          </p:cNvPr>
          <p:cNvGrpSpPr/>
          <p:nvPr/>
        </p:nvGrpSpPr>
        <p:grpSpPr>
          <a:xfrm>
            <a:off x="3557727" y="969880"/>
            <a:ext cx="1942143" cy="1167042"/>
            <a:chOff x="332936" y="4590783"/>
            <a:chExt cx="2937088" cy="116704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6B4294B-1D7E-4D6A-B3BA-D50A4FBB5FB0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51B96C1-5B0D-4FC6-957E-384FEF442ABA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01AA46-E435-4ECA-AA9C-9961D51605FA}"/>
              </a:ext>
            </a:extLst>
          </p:cNvPr>
          <p:cNvGrpSpPr/>
          <p:nvPr/>
        </p:nvGrpSpPr>
        <p:grpSpPr>
          <a:xfrm>
            <a:off x="1069262" y="5074473"/>
            <a:ext cx="1942143" cy="1167042"/>
            <a:chOff x="332936" y="4590783"/>
            <a:chExt cx="2937088" cy="116704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0039CBC-D32A-486E-967C-D8B106717EEE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8D41348-DC00-4A5B-8327-B8A574D5211A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lorem.</a:t>
              </a:r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93F780E-0E68-4E1A-A134-AE8BA7BEB826}"/>
              </a:ext>
            </a:extLst>
          </p:cNvPr>
          <p:cNvCxnSpPr>
            <a:stCxn id="6" idx="4"/>
            <a:endCxn id="51" idx="0"/>
          </p:cNvCxnSpPr>
          <p:nvPr/>
        </p:nvCxnSpPr>
        <p:spPr>
          <a:xfrm flipH="1">
            <a:off x="2040334" y="4138950"/>
            <a:ext cx="1613" cy="93552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D51B382-3925-4AA8-B726-D4A4A13F512F}"/>
              </a:ext>
            </a:extLst>
          </p:cNvPr>
          <p:cNvCxnSpPr>
            <a:cxnSpLocks/>
            <a:stCxn id="23" idx="4"/>
            <a:endCxn id="45" idx="0"/>
          </p:cNvCxnSpPr>
          <p:nvPr/>
        </p:nvCxnSpPr>
        <p:spPr>
          <a:xfrm>
            <a:off x="6784477" y="4043534"/>
            <a:ext cx="3598" cy="103093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F44AD81-3FAB-43D0-85F8-F6A49122E822}"/>
              </a:ext>
            </a:extLst>
          </p:cNvPr>
          <p:cNvCxnSpPr>
            <a:cxnSpLocks/>
            <a:stCxn id="19" idx="4"/>
            <a:endCxn id="39" idx="0"/>
          </p:cNvCxnSpPr>
          <p:nvPr/>
        </p:nvCxnSpPr>
        <p:spPr>
          <a:xfrm>
            <a:off x="10614085" y="3955638"/>
            <a:ext cx="0" cy="111883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7ACFC45-727C-4062-A1C2-FAEE959E7C39}"/>
              </a:ext>
            </a:extLst>
          </p:cNvPr>
          <p:cNvCxnSpPr>
            <a:cxnSpLocks/>
            <a:stCxn id="11" idx="0"/>
            <a:endCxn id="49" idx="2"/>
          </p:cNvCxnSpPr>
          <p:nvPr/>
        </p:nvCxnSpPr>
        <p:spPr>
          <a:xfrm flipV="1">
            <a:off x="4528799" y="2136922"/>
            <a:ext cx="2577" cy="91674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165DFA8-936E-473A-A542-AFD5B9CC355B}"/>
              </a:ext>
            </a:extLst>
          </p:cNvPr>
          <p:cNvCxnSpPr>
            <a:cxnSpLocks/>
            <a:stCxn id="27" idx="0"/>
            <a:endCxn id="43" idx="2"/>
          </p:cNvCxnSpPr>
          <p:nvPr/>
        </p:nvCxnSpPr>
        <p:spPr>
          <a:xfrm flipV="1">
            <a:off x="8815042" y="2136922"/>
            <a:ext cx="2576" cy="100514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DDC613DD-503C-4679-9028-EA0C08CE1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03540" y="3250985"/>
            <a:ext cx="621087" cy="621087"/>
          </a:xfrm>
          <a:prstGeom prst="rect">
            <a:avLst/>
          </a:prstGeom>
        </p:spPr>
      </p:pic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1CB97408-5020-4934-8121-F0B5EA1DFF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99634" y="3247250"/>
            <a:ext cx="621792" cy="621792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93145294-9051-4122-94D9-7F6111ABFE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3084" y="3261129"/>
            <a:ext cx="621792" cy="621792"/>
          </a:xfrm>
          <a:prstGeom prst="rect">
            <a:avLst/>
          </a:prstGeom>
        </p:spPr>
      </p:pic>
      <p:pic>
        <p:nvPicPr>
          <p:cNvPr id="70" name="Graphic 69" descr="Rocket">
            <a:extLst>
              <a:ext uri="{FF2B5EF4-FFF2-40B4-BE49-F238E27FC236}">
                <a16:creationId xmlns:a16="http://schemas.microsoft.com/office/drawing/2014/main" id="{ACC21A55-1217-469B-B50E-5D5CBB99E2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29437" y="3261129"/>
            <a:ext cx="621792" cy="621792"/>
          </a:xfrm>
          <a:prstGeom prst="rect">
            <a:avLst/>
          </a:prstGeom>
        </p:spPr>
      </p:pic>
      <p:pic>
        <p:nvPicPr>
          <p:cNvPr id="72" name="Graphic 71" descr="Tag">
            <a:extLst>
              <a:ext uri="{FF2B5EF4-FFF2-40B4-BE49-F238E27FC236}">
                <a16:creationId xmlns:a16="http://schemas.microsoft.com/office/drawing/2014/main" id="{619C04F0-9495-4A3B-A7C8-94EBE56A30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75380" y="3247250"/>
            <a:ext cx="621792" cy="62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8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A9203-55F9-46CA-BC35-C8FA3DC1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Circles Process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AB51D3-6EA2-4F7C-85F5-67AE3FEF666D}"/>
              </a:ext>
            </a:extLst>
          </p:cNvPr>
          <p:cNvGrpSpPr/>
          <p:nvPr/>
        </p:nvGrpSpPr>
        <p:grpSpPr>
          <a:xfrm>
            <a:off x="606844" y="2136922"/>
            <a:ext cx="2870208" cy="2870208"/>
            <a:chOff x="1198486" y="2455403"/>
            <a:chExt cx="1660124" cy="166012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39C6BE3-3112-4A77-AD7F-7671B4D3C951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F29AF06-14BB-4718-BCB0-4500368EA3F3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958AC35-A095-492B-8532-8A44D7842FBA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374489B-C14D-4934-8CDC-4D99121A306F}"/>
              </a:ext>
            </a:extLst>
          </p:cNvPr>
          <p:cNvGrpSpPr/>
          <p:nvPr/>
        </p:nvGrpSpPr>
        <p:grpSpPr>
          <a:xfrm>
            <a:off x="3216637" y="2259864"/>
            <a:ext cx="2624325" cy="2624325"/>
            <a:chOff x="1198486" y="2455403"/>
            <a:chExt cx="1660124" cy="166012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1DD91FA-7469-4D1B-AB2C-D4DE1E18B0A8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FFA18AB-15B9-4393-BD6F-FE5532AE390B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1844DBE-620B-4A60-BF9B-4F18C69A68F8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C2D731-1504-4F90-BA3F-DA1D1CACB3DF}"/>
              </a:ext>
            </a:extLst>
          </p:cNvPr>
          <p:cNvGrpSpPr/>
          <p:nvPr/>
        </p:nvGrpSpPr>
        <p:grpSpPr>
          <a:xfrm>
            <a:off x="9643014" y="2600954"/>
            <a:ext cx="1942143" cy="1942144"/>
            <a:chOff x="1198486" y="2455403"/>
            <a:chExt cx="1660124" cy="166012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7211AC4-1F76-434D-BFEF-EED10091368A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A7D083B-57AC-471B-BC1E-BD62582026E8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35E0616-730A-4902-B49F-4DFB698329E8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CC4F266-0D96-40AB-9B84-BB6D2EE11582}"/>
              </a:ext>
            </a:extLst>
          </p:cNvPr>
          <p:cNvGrpSpPr/>
          <p:nvPr/>
        </p:nvGrpSpPr>
        <p:grpSpPr>
          <a:xfrm>
            <a:off x="5590908" y="2378457"/>
            <a:ext cx="2387138" cy="2387138"/>
            <a:chOff x="1198486" y="2455403"/>
            <a:chExt cx="1660124" cy="166012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A10BB79-E836-4ADB-B69D-AD6BC69DB3C8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A69739D-ED4E-4DCC-BA53-37D8D59ED69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6DF7B45-2D29-4EEE-AD61-BFEE0523DEB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161174-B783-472D-BC6A-F40CBA29654A}"/>
              </a:ext>
            </a:extLst>
          </p:cNvPr>
          <p:cNvGrpSpPr/>
          <p:nvPr/>
        </p:nvGrpSpPr>
        <p:grpSpPr>
          <a:xfrm>
            <a:off x="7726655" y="2483639"/>
            <a:ext cx="2176774" cy="2176774"/>
            <a:chOff x="1198486" y="2455403"/>
            <a:chExt cx="1660124" cy="1660124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E390565-3494-45B9-828A-0F2F90087530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FAB3432-E550-4B80-9BC0-AE45ECF8FDC5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E267024-EBC4-4DA4-ACDB-F91F4D701E70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AFE8886-D4F6-4C7F-BC95-31834A1D85F9}"/>
              </a:ext>
            </a:extLst>
          </p:cNvPr>
          <p:cNvGrpSpPr/>
          <p:nvPr/>
        </p:nvGrpSpPr>
        <p:grpSpPr>
          <a:xfrm>
            <a:off x="9643013" y="5074473"/>
            <a:ext cx="1942143" cy="1167042"/>
            <a:chOff x="332936" y="4590783"/>
            <a:chExt cx="2937088" cy="116704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5B7637D-EB24-4D27-8FEC-24AA67F57867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49C04A4-AA67-4731-A235-56FF219B4F66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2811171-93F5-40E0-9BA9-CB42EF5D92DC}"/>
              </a:ext>
            </a:extLst>
          </p:cNvPr>
          <p:cNvGrpSpPr/>
          <p:nvPr/>
        </p:nvGrpSpPr>
        <p:grpSpPr>
          <a:xfrm>
            <a:off x="7843969" y="969880"/>
            <a:ext cx="1942143" cy="1167042"/>
            <a:chOff x="332936" y="4590783"/>
            <a:chExt cx="2937088" cy="116704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3E13630-B83D-4283-9F45-4445661FCE7B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3C0FB5-DEAA-4A5C-9EAB-D5648B1F8FA2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365B5C0-E7CE-4D36-9721-770A4CB54D52}"/>
              </a:ext>
            </a:extLst>
          </p:cNvPr>
          <p:cNvGrpSpPr/>
          <p:nvPr/>
        </p:nvGrpSpPr>
        <p:grpSpPr>
          <a:xfrm>
            <a:off x="5817003" y="5074473"/>
            <a:ext cx="1942143" cy="1167042"/>
            <a:chOff x="332936" y="4590783"/>
            <a:chExt cx="2937088" cy="116704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34F242C-1A96-4C30-8FD8-BDBDBEBA9310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5166F94-C1A6-42BE-BD8A-C0B3EDDF95D3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12D7D32-EDB7-48AC-B4F1-43BE48341D89}"/>
              </a:ext>
            </a:extLst>
          </p:cNvPr>
          <p:cNvGrpSpPr/>
          <p:nvPr/>
        </p:nvGrpSpPr>
        <p:grpSpPr>
          <a:xfrm>
            <a:off x="3557727" y="969880"/>
            <a:ext cx="1942143" cy="1167042"/>
            <a:chOff x="332936" y="4590783"/>
            <a:chExt cx="2937088" cy="116704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6B4294B-1D7E-4D6A-B3BA-D50A4FBB5FB0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51B96C1-5B0D-4FC6-957E-384FEF442ABA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01AA46-E435-4ECA-AA9C-9961D51605FA}"/>
              </a:ext>
            </a:extLst>
          </p:cNvPr>
          <p:cNvGrpSpPr/>
          <p:nvPr/>
        </p:nvGrpSpPr>
        <p:grpSpPr>
          <a:xfrm>
            <a:off x="1069262" y="5074473"/>
            <a:ext cx="1942143" cy="1167042"/>
            <a:chOff x="332936" y="4590783"/>
            <a:chExt cx="2937088" cy="116704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0039CBC-D32A-486E-967C-D8B106717EEE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8D41348-DC00-4A5B-8327-B8A574D5211A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lorem.</a:t>
              </a:r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93F780E-0E68-4E1A-A134-AE8BA7BEB826}"/>
              </a:ext>
            </a:extLst>
          </p:cNvPr>
          <p:cNvCxnSpPr>
            <a:stCxn id="6" idx="4"/>
            <a:endCxn id="51" idx="0"/>
          </p:cNvCxnSpPr>
          <p:nvPr/>
        </p:nvCxnSpPr>
        <p:spPr>
          <a:xfrm flipH="1">
            <a:off x="2040334" y="4138950"/>
            <a:ext cx="1613" cy="93552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D51B382-3925-4AA8-B726-D4A4A13F512F}"/>
              </a:ext>
            </a:extLst>
          </p:cNvPr>
          <p:cNvCxnSpPr>
            <a:cxnSpLocks/>
            <a:stCxn id="23" idx="4"/>
            <a:endCxn id="45" idx="0"/>
          </p:cNvCxnSpPr>
          <p:nvPr/>
        </p:nvCxnSpPr>
        <p:spPr>
          <a:xfrm>
            <a:off x="6784477" y="4043534"/>
            <a:ext cx="3598" cy="103093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F44AD81-3FAB-43D0-85F8-F6A49122E822}"/>
              </a:ext>
            </a:extLst>
          </p:cNvPr>
          <p:cNvCxnSpPr>
            <a:cxnSpLocks/>
            <a:stCxn id="19" idx="4"/>
            <a:endCxn id="39" idx="0"/>
          </p:cNvCxnSpPr>
          <p:nvPr/>
        </p:nvCxnSpPr>
        <p:spPr>
          <a:xfrm>
            <a:off x="10614085" y="3955638"/>
            <a:ext cx="0" cy="111883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7ACFC45-727C-4062-A1C2-FAEE959E7C39}"/>
              </a:ext>
            </a:extLst>
          </p:cNvPr>
          <p:cNvCxnSpPr>
            <a:cxnSpLocks/>
            <a:stCxn id="11" idx="0"/>
            <a:endCxn id="49" idx="2"/>
          </p:cNvCxnSpPr>
          <p:nvPr/>
        </p:nvCxnSpPr>
        <p:spPr>
          <a:xfrm flipV="1">
            <a:off x="4528799" y="2136922"/>
            <a:ext cx="2577" cy="91674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165DFA8-936E-473A-A542-AFD5B9CC355B}"/>
              </a:ext>
            </a:extLst>
          </p:cNvPr>
          <p:cNvCxnSpPr>
            <a:cxnSpLocks/>
            <a:stCxn id="27" idx="0"/>
            <a:endCxn id="43" idx="2"/>
          </p:cNvCxnSpPr>
          <p:nvPr/>
        </p:nvCxnSpPr>
        <p:spPr>
          <a:xfrm flipV="1">
            <a:off x="8815042" y="2136922"/>
            <a:ext cx="2576" cy="1005146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DDC613DD-503C-4679-9028-EA0C08CE1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03540" y="3250985"/>
            <a:ext cx="621087" cy="621087"/>
          </a:xfrm>
          <a:prstGeom prst="rect">
            <a:avLst/>
          </a:prstGeom>
        </p:spPr>
      </p:pic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1CB97408-5020-4934-8121-F0B5EA1DFF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99634" y="3247250"/>
            <a:ext cx="621792" cy="621792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93145294-9051-4122-94D9-7F6111ABFE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3084" y="3261129"/>
            <a:ext cx="621792" cy="621792"/>
          </a:xfrm>
          <a:prstGeom prst="rect">
            <a:avLst/>
          </a:prstGeom>
        </p:spPr>
      </p:pic>
      <p:pic>
        <p:nvPicPr>
          <p:cNvPr id="70" name="Graphic 69" descr="Rocket">
            <a:extLst>
              <a:ext uri="{FF2B5EF4-FFF2-40B4-BE49-F238E27FC236}">
                <a16:creationId xmlns:a16="http://schemas.microsoft.com/office/drawing/2014/main" id="{ACC21A55-1217-469B-B50E-5D5CBB99E2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29437" y="3261129"/>
            <a:ext cx="621792" cy="621792"/>
          </a:xfrm>
          <a:prstGeom prst="rect">
            <a:avLst/>
          </a:prstGeom>
        </p:spPr>
      </p:pic>
      <p:pic>
        <p:nvPicPr>
          <p:cNvPr id="72" name="Graphic 71" descr="Tag">
            <a:extLst>
              <a:ext uri="{FF2B5EF4-FFF2-40B4-BE49-F238E27FC236}">
                <a16:creationId xmlns:a16="http://schemas.microsoft.com/office/drawing/2014/main" id="{619C04F0-9495-4A3B-A7C8-94EBE56A30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75380" y="3247250"/>
            <a:ext cx="621792" cy="62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20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8564</TotalTime>
  <Words>266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Decreasing Circles Process for PowerPoint</vt:lpstr>
      <vt:lpstr>Decreasing Circles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Decreasing Circles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2018-08-23T19:06:31Z</dcterms:modified>
  <cp:category>Charts &amp; Diagrams</cp:category>
</cp:coreProperties>
</file>