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50" d="100"/>
          <a:sy n="50" d="100"/>
        </p:scale>
        <p:origin x="816" y="20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302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Delivery Truck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03EB9D1F-FD61-46B7-BC54-064536D7C575}"/>
              </a:ext>
            </a:extLst>
          </p:cNvPr>
          <p:cNvSpPr/>
          <p:nvPr/>
        </p:nvSpPr>
        <p:spPr>
          <a:xfrm>
            <a:off x="6188320" y="1293781"/>
            <a:ext cx="1635001" cy="22652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" y="13437"/>
                </a:moveTo>
                <a:cubicBezTo>
                  <a:pt x="94" y="13410"/>
                  <a:pt x="170" y="13369"/>
                  <a:pt x="264" y="13301"/>
                </a:cubicBezTo>
                <a:lnTo>
                  <a:pt x="264" y="13301"/>
                </a:lnTo>
                <a:cubicBezTo>
                  <a:pt x="340" y="13260"/>
                  <a:pt x="415" y="13219"/>
                  <a:pt x="472" y="13178"/>
                </a:cubicBezTo>
                <a:cubicBezTo>
                  <a:pt x="793" y="13028"/>
                  <a:pt x="1171" y="12933"/>
                  <a:pt x="1548" y="12933"/>
                </a:cubicBezTo>
                <a:cubicBezTo>
                  <a:pt x="2077" y="12933"/>
                  <a:pt x="2587" y="13083"/>
                  <a:pt x="2945" y="13369"/>
                </a:cubicBezTo>
                <a:cubicBezTo>
                  <a:pt x="3285" y="13628"/>
                  <a:pt x="3474" y="13968"/>
                  <a:pt x="3474" y="14336"/>
                </a:cubicBezTo>
                <a:cubicBezTo>
                  <a:pt x="3474" y="14364"/>
                  <a:pt x="3474" y="14391"/>
                  <a:pt x="3474" y="14405"/>
                </a:cubicBezTo>
                <a:cubicBezTo>
                  <a:pt x="3417" y="15113"/>
                  <a:pt x="2606" y="15699"/>
                  <a:pt x="1624" y="15726"/>
                </a:cubicBezTo>
                <a:cubicBezTo>
                  <a:pt x="1208" y="15740"/>
                  <a:pt x="812" y="15658"/>
                  <a:pt x="472" y="15495"/>
                </a:cubicBezTo>
                <a:cubicBezTo>
                  <a:pt x="378" y="15454"/>
                  <a:pt x="302" y="15413"/>
                  <a:pt x="227" y="15359"/>
                </a:cubicBezTo>
                <a:cubicBezTo>
                  <a:pt x="151" y="15304"/>
                  <a:pt x="76" y="15263"/>
                  <a:pt x="0" y="15236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6609"/>
                </a:lnTo>
                <a:cubicBezTo>
                  <a:pt x="21562" y="6609"/>
                  <a:pt x="21524" y="6623"/>
                  <a:pt x="21468" y="6637"/>
                </a:cubicBezTo>
                <a:cubicBezTo>
                  <a:pt x="21298" y="6678"/>
                  <a:pt x="21147" y="6746"/>
                  <a:pt x="20977" y="6855"/>
                </a:cubicBezTo>
                <a:cubicBezTo>
                  <a:pt x="20920" y="6882"/>
                  <a:pt x="20864" y="6923"/>
                  <a:pt x="20807" y="6950"/>
                </a:cubicBezTo>
                <a:cubicBezTo>
                  <a:pt x="20486" y="7114"/>
                  <a:pt x="20090" y="7209"/>
                  <a:pt x="19693" y="7209"/>
                </a:cubicBezTo>
                <a:cubicBezTo>
                  <a:pt x="19164" y="7209"/>
                  <a:pt x="18655" y="7059"/>
                  <a:pt x="18296" y="6773"/>
                </a:cubicBezTo>
                <a:cubicBezTo>
                  <a:pt x="17918" y="6487"/>
                  <a:pt x="17729" y="6119"/>
                  <a:pt x="17767" y="5737"/>
                </a:cubicBezTo>
                <a:cubicBezTo>
                  <a:pt x="17824" y="5001"/>
                  <a:pt x="18655" y="4429"/>
                  <a:pt x="19674" y="4402"/>
                </a:cubicBezTo>
                <a:cubicBezTo>
                  <a:pt x="20108" y="4402"/>
                  <a:pt x="20505" y="4484"/>
                  <a:pt x="20864" y="4674"/>
                </a:cubicBezTo>
                <a:cubicBezTo>
                  <a:pt x="20920" y="4702"/>
                  <a:pt x="20958" y="4729"/>
                  <a:pt x="20996" y="4756"/>
                </a:cubicBezTo>
                <a:cubicBezTo>
                  <a:pt x="21166" y="4865"/>
                  <a:pt x="21355" y="4933"/>
                  <a:pt x="21543" y="4974"/>
                </a:cubicBezTo>
                <a:cubicBezTo>
                  <a:pt x="21562" y="4974"/>
                  <a:pt x="21581" y="4974"/>
                  <a:pt x="21600" y="4988"/>
                </a:cubicBezTo>
                <a:lnTo>
                  <a:pt x="21600" y="0"/>
                </a:lnTo>
                <a:lnTo>
                  <a:pt x="0" y="0"/>
                </a:lnTo>
                <a:lnTo>
                  <a:pt x="0" y="13437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8000" tIns="38100" rIns="3240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r>
              <a:rPr lang="en-US" sz="105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AF7FC13B-47D5-45BC-A224-2AE9CA02DC31}"/>
              </a:ext>
            </a:extLst>
          </p:cNvPr>
          <p:cNvSpPr/>
          <p:nvPr/>
        </p:nvSpPr>
        <p:spPr>
          <a:xfrm>
            <a:off x="7574641" y="1293780"/>
            <a:ext cx="1955297" cy="22667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6" h="21600" extrusionOk="0">
                <a:moveTo>
                  <a:pt x="3347" y="5325"/>
                </a:moveTo>
                <a:cubicBezTo>
                  <a:pt x="3252" y="5339"/>
                  <a:pt x="3157" y="5352"/>
                  <a:pt x="3063" y="5352"/>
                </a:cubicBezTo>
                <a:cubicBezTo>
                  <a:pt x="2921" y="5352"/>
                  <a:pt x="2779" y="5339"/>
                  <a:pt x="2637" y="5298"/>
                </a:cubicBezTo>
                <a:cubicBezTo>
                  <a:pt x="2416" y="5243"/>
                  <a:pt x="2211" y="5148"/>
                  <a:pt x="2021" y="4998"/>
                </a:cubicBezTo>
                <a:cubicBezTo>
                  <a:pt x="1990" y="4971"/>
                  <a:pt x="1958" y="4957"/>
                  <a:pt x="1927" y="4944"/>
                </a:cubicBezTo>
                <a:cubicBezTo>
                  <a:pt x="1706" y="4808"/>
                  <a:pt x="1453" y="4739"/>
                  <a:pt x="1185" y="4739"/>
                </a:cubicBezTo>
                <a:cubicBezTo>
                  <a:pt x="570" y="4753"/>
                  <a:pt x="33" y="5189"/>
                  <a:pt x="2" y="5734"/>
                </a:cubicBezTo>
                <a:cubicBezTo>
                  <a:pt x="2" y="5734"/>
                  <a:pt x="2" y="5747"/>
                  <a:pt x="2" y="5747"/>
                </a:cubicBezTo>
                <a:cubicBezTo>
                  <a:pt x="-14" y="5992"/>
                  <a:pt x="81" y="6224"/>
                  <a:pt x="238" y="6415"/>
                </a:cubicBezTo>
                <a:cubicBezTo>
                  <a:pt x="475" y="6687"/>
                  <a:pt x="822" y="6837"/>
                  <a:pt x="1201" y="6837"/>
                </a:cubicBezTo>
                <a:cubicBezTo>
                  <a:pt x="1453" y="6837"/>
                  <a:pt x="1690" y="6769"/>
                  <a:pt x="1895" y="6646"/>
                </a:cubicBezTo>
                <a:cubicBezTo>
                  <a:pt x="1927" y="6619"/>
                  <a:pt x="1958" y="6605"/>
                  <a:pt x="1990" y="6578"/>
                </a:cubicBezTo>
                <a:cubicBezTo>
                  <a:pt x="2179" y="6442"/>
                  <a:pt x="2353" y="6347"/>
                  <a:pt x="2542" y="6292"/>
                </a:cubicBezTo>
                <a:cubicBezTo>
                  <a:pt x="2700" y="6251"/>
                  <a:pt x="2873" y="6224"/>
                  <a:pt x="3031" y="6224"/>
                </a:cubicBezTo>
                <a:cubicBezTo>
                  <a:pt x="3126" y="6224"/>
                  <a:pt x="3220" y="6238"/>
                  <a:pt x="3315" y="6251"/>
                </a:cubicBezTo>
                <a:lnTo>
                  <a:pt x="3315" y="21600"/>
                </a:lnTo>
                <a:lnTo>
                  <a:pt x="21586" y="21600"/>
                </a:lnTo>
                <a:lnTo>
                  <a:pt x="21586" y="2097"/>
                </a:lnTo>
                <a:cubicBezTo>
                  <a:pt x="21586" y="940"/>
                  <a:pt x="20497" y="0"/>
                  <a:pt x="19156" y="0"/>
                </a:cubicBezTo>
                <a:lnTo>
                  <a:pt x="3299" y="0"/>
                </a:lnTo>
                <a:lnTo>
                  <a:pt x="3299" y="5325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432000" tIns="38100" rIns="1440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r>
              <a:rPr lang="en-US" sz="105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CD046FD5-B563-42D7-8CDD-6223E482E941}"/>
              </a:ext>
            </a:extLst>
          </p:cNvPr>
          <p:cNvSpPr/>
          <p:nvPr/>
        </p:nvSpPr>
        <p:spPr>
          <a:xfrm>
            <a:off x="4501868" y="1293780"/>
            <a:ext cx="1912402" cy="22667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5" h="21600" extrusionOk="0">
                <a:moveTo>
                  <a:pt x="18454" y="0"/>
                </a:moveTo>
                <a:lnTo>
                  <a:pt x="2484" y="0"/>
                </a:lnTo>
                <a:cubicBezTo>
                  <a:pt x="1113" y="0"/>
                  <a:pt x="0" y="940"/>
                  <a:pt x="0" y="2097"/>
                </a:cubicBezTo>
                <a:lnTo>
                  <a:pt x="0" y="21600"/>
                </a:lnTo>
                <a:lnTo>
                  <a:pt x="18454" y="21600"/>
                </a:lnTo>
                <a:lnTo>
                  <a:pt x="18454" y="14763"/>
                </a:lnTo>
                <a:cubicBezTo>
                  <a:pt x="18454" y="14763"/>
                  <a:pt x="18454" y="14763"/>
                  <a:pt x="18454" y="14763"/>
                </a:cubicBezTo>
                <a:cubicBezTo>
                  <a:pt x="18664" y="14763"/>
                  <a:pt x="18858" y="14790"/>
                  <a:pt x="19035" y="14859"/>
                </a:cubicBezTo>
                <a:cubicBezTo>
                  <a:pt x="19196" y="14913"/>
                  <a:pt x="19342" y="14995"/>
                  <a:pt x="19503" y="15104"/>
                </a:cubicBezTo>
                <a:cubicBezTo>
                  <a:pt x="19551" y="15145"/>
                  <a:pt x="19600" y="15172"/>
                  <a:pt x="19664" y="15213"/>
                </a:cubicBezTo>
                <a:cubicBezTo>
                  <a:pt x="19890" y="15335"/>
                  <a:pt x="20132" y="15390"/>
                  <a:pt x="20406" y="15376"/>
                </a:cubicBezTo>
                <a:cubicBezTo>
                  <a:pt x="21035" y="15349"/>
                  <a:pt x="21552" y="14913"/>
                  <a:pt x="21584" y="14395"/>
                </a:cubicBezTo>
                <a:cubicBezTo>
                  <a:pt x="21600" y="14109"/>
                  <a:pt x="21487" y="13837"/>
                  <a:pt x="21245" y="13619"/>
                </a:cubicBezTo>
                <a:cubicBezTo>
                  <a:pt x="21003" y="13415"/>
                  <a:pt x="20697" y="13292"/>
                  <a:pt x="20358" y="13292"/>
                </a:cubicBezTo>
                <a:cubicBezTo>
                  <a:pt x="20116" y="13292"/>
                  <a:pt x="19874" y="13360"/>
                  <a:pt x="19664" y="13469"/>
                </a:cubicBezTo>
                <a:cubicBezTo>
                  <a:pt x="19616" y="13497"/>
                  <a:pt x="19567" y="13524"/>
                  <a:pt x="19535" y="13565"/>
                </a:cubicBezTo>
                <a:cubicBezTo>
                  <a:pt x="19406" y="13660"/>
                  <a:pt x="19293" y="13728"/>
                  <a:pt x="19164" y="13783"/>
                </a:cubicBezTo>
                <a:cubicBezTo>
                  <a:pt x="18954" y="13864"/>
                  <a:pt x="18712" y="13905"/>
                  <a:pt x="18470" y="13905"/>
                </a:cubicBezTo>
                <a:cubicBezTo>
                  <a:pt x="18470" y="13905"/>
                  <a:pt x="18470" y="13905"/>
                  <a:pt x="18470" y="13905"/>
                </a:cubicBezTo>
                <a:lnTo>
                  <a:pt x="1847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108000" tIns="38100" rIns="3960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r>
              <a:rPr lang="en-US" sz="105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  <a:p>
            <a:pPr>
              <a:defRPr sz="3000">
                <a:solidFill>
                  <a:srgbClr val="FFFFFF"/>
                </a:solidFill>
              </a:defRPr>
            </a:pPr>
            <a:endParaRPr sz="105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41DE826-F308-4DF7-B76E-02D7DF31F40D}"/>
              </a:ext>
            </a:extLst>
          </p:cNvPr>
          <p:cNvGrpSpPr/>
          <p:nvPr/>
        </p:nvGrpSpPr>
        <p:grpSpPr>
          <a:xfrm>
            <a:off x="4306252" y="2426419"/>
            <a:ext cx="7047548" cy="3227126"/>
            <a:chOff x="4244613" y="2337094"/>
            <a:chExt cx="7047548" cy="3227126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7B8AB11A-F6F2-4FAF-9ED9-F0390187E552}"/>
                </a:ext>
              </a:extLst>
            </p:cNvPr>
            <p:cNvSpPr/>
            <p:nvPr/>
          </p:nvSpPr>
          <p:spPr>
            <a:xfrm>
              <a:off x="4630496" y="4595222"/>
              <a:ext cx="968998" cy="968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42" y="0"/>
                    <a:pt x="0" y="4842"/>
                    <a:pt x="0" y="10800"/>
                  </a:cubicBezTo>
                  <a:cubicBezTo>
                    <a:pt x="0" y="16758"/>
                    <a:pt x="4842" y="21600"/>
                    <a:pt x="10800" y="21600"/>
                  </a:cubicBezTo>
                  <a:cubicBezTo>
                    <a:pt x="16758" y="21600"/>
                    <a:pt x="21600" y="16758"/>
                    <a:pt x="21600" y="10800"/>
                  </a:cubicBezTo>
                  <a:cubicBezTo>
                    <a:pt x="21600" y="4842"/>
                    <a:pt x="16758" y="0"/>
                    <a:pt x="10800" y="0"/>
                  </a:cubicBezTo>
                  <a:close/>
                  <a:moveTo>
                    <a:pt x="10800" y="16216"/>
                  </a:moveTo>
                  <a:cubicBezTo>
                    <a:pt x="7805" y="16216"/>
                    <a:pt x="5384" y="13795"/>
                    <a:pt x="5384" y="10800"/>
                  </a:cubicBezTo>
                  <a:cubicBezTo>
                    <a:pt x="5384" y="7805"/>
                    <a:pt x="7805" y="5384"/>
                    <a:pt x="10800" y="5384"/>
                  </a:cubicBezTo>
                  <a:cubicBezTo>
                    <a:pt x="13795" y="5384"/>
                    <a:pt x="16216" y="7805"/>
                    <a:pt x="16216" y="10800"/>
                  </a:cubicBezTo>
                  <a:cubicBezTo>
                    <a:pt x="16216" y="13795"/>
                    <a:pt x="13795" y="16216"/>
                    <a:pt x="10800" y="1621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 b="1">
                <a:solidFill>
                  <a:schemeClr val="bg1"/>
                </a:solidFill>
              </a:endParaRPr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64910F6C-B543-42A8-B40F-14DF92D041EE}"/>
                </a:ext>
              </a:extLst>
            </p:cNvPr>
            <p:cNvSpPr/>
            <p:nvPr/>
          </p:nvSpPr>
          <p:spPr>
            <a:xfrm>
              <a:off x="5773853" y="4595222"/>
              <a:ext cx="968998" cy="968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42" y="0"/>
                    <a:pt x="0" y="4842"/>
                    <a:pt x="0" y="10800"/>
                  </a:cubicBezTo>
                  <a:cubicBezTo>
                    <a:pt x="0" y="16758"/>
                    <a:pt x="4842" y="21600"/>
                    <a:pt x="10800" y="21600"/>
                  </a:cubicBezTo>
                  <a:cubicBezTo>
                    <a:pt x="16758" y="21600"/>
                    <a:pt x="21600" y="16758"/>
                    <a:pt x="21600" y="10800"/>
                  </a:cubicBezTo>
                  <a:cubicBezTo>
                    <a:pt x="21600" y="4842"/>
                    <a:pt x="16758" y="0"/>
                    <a:pt x="10800" y="0"/>
                  </a:cubicBezTo>
                  <a:close/>
                  <a:moveTo>
                    <a:pt x="10800" y="16216"/>
                  </a:moveTo>
                  <a:cubicBezTo>
                    <a:pt x="7805" y="16216"/>
                    <a:pt x="5384" y="13795"/>
                    <a:pt x="5384" y="10800"/>
                  </a:cubicBezTo>
                  <a:cubicBezTo>
                    <a:pt x="5384" y="7805"/>
                    <a:pt x="7805" y="5384"/>
                    <a:pt x="10800" y="5384"/>
                  </a:cubicBezTo>
                  <a:cubicBezTo>
                    <a:pt x="13795" y="5384"/>
                    <a:pt x="16216" y="7805"/>
                    <a:pt x="16216" y="10800"/>
                  </a:cubicBezTo>
                  <a:cubicBezTo>
                    <a:pt x="16216" y="13795"/>
                    <a:pt x="13795" y="16216"/>
                    <a:pt x="10800" y="1621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 b="1">
                <a:solidFill>
                  <a:schemeClr val="bg1"/>
                </a:solidFill>
              </a:endParaRPr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90104284-D065-4AE6-9A72-3C08D524EE7A}"/>
                </a:ext>
              </a:extLst>
            </p:cNvPr>
            <p:cNvSpPr/>
            <p:nvPr/>
          </p:nvSpPr>
          <p:spPr>
            <a:xfrm>
              <a:off x="8260654" y="4595222"/>
              <a:ext cx="968998" cy="968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42" y="0"/>
                    <a:pt x="0" y="4842"/>
                    <a:pt x="0" y="10800"/>
                  </a:cubicBezTo>
                  <a:cubicBezTo>
                    <a:pt x="0" y="16758"/>
                    <a:pt x="4842" y="21600"/>
                    <a:pt x="10800" y="21600"/>
                  </a:cubicBezTo>
                  <a:cubicBezTo>
                    <a:pt x="16758" y="21600"/>
                    <a:pt x="21600" y="16758"/>
                    <a:pt x="21600" y="10800"/>
                  </a:cubicBezTo>
                  <a:cubicBezTo>
                    <a:pt x="21600" y="4842"/>
                    <a:pt x="16758" y="0"/>
                    <a:pt x="10800" y="0"/>
                  </a:cubicBezTo>
                  <a:close/>
                  <a:moveTo>
                    <a:pt x="10800" y="16216"/>
                  </a:moveTo>
                  <a:cubicBezTo>
                    <a:pt x="7805" y="16216"/>
                    <a:pt x="5384" y="13795"/>
                    <a:pt x="5384" y="10800"/>
                  </a:cubicBezTo>
                  <a:cubicBezTo>
                    <a:pt x="5384" y="7805"/>
                    <a:pt x="7805" y="5384"/>
                    <a:pt x="10800" y="5384"/>
                  </a:cubicBezTo>
                  <a:cubicBezTo>
                    <a:pt x="13795" y="5384"/>
                    <a:pt x="16216" y="7805"/>
                    <a:pt x="16216" y="10800"/>
                  </a:cubicBezTo>
                  <a:cubicBezTo>
                    <a:pt x="16216" y="13795"/>
                    <a:pt x="13795" y="16216"/>
                    <a:pt x="10800" y="1621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 b="1">
                <a:solidFill>
                  <a:schemeClr val="bg1"/>
                </a:solidFill>
              </a:endParaRPr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AE1EE751-D1E9-4673-9133-40793DCDB766}"/>
                </a:ext>
              </a:extLst>
            </p:cNvPr>
            <p:cNvSpPr/>
            <p:nvPr/>
          </p:nvSpPr>
          <p:spPr>
            <a:xfrm>
              <a:off x="9389719" y="4595222"/>
              <a:ext cx="968998" cy="968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42" y="0"/>
                    <a:pt x="0" y="4842"/>
                    <a:pt x="0" y="10800"/>
                  </a:cubicBezTo>
                  <a:cubicBezTo>
                    <a:pt x="0" y="16758"/>
                    <a:pt x="4842" y="21600"/>
                    <a:pt x="10800" y="21600"/>
                  </a:cubicBezTo>
                  <a:cubicBezTo>
                    <a:pt x="16758" y="21600"/>
                    <a:pt x="21600" y="16758"/>
                    <a:pt x="21600" y="10800"/>
                  </a:cubicBezTo>
                  <a:cubicBezTo>
                    <a:pt x="21600" y="4842"/>
                    <a:pt x="16789" y="0"/>
                    <a:pt x="10800" y="0"/>
                  </a:cubicBezTo>
                  <a:close/>
                  <a:moveTo>
                    <a:pt x="10800" y="16216"/>
                  </a:moveTo>
                  <a:cubicBezTo>
                    <a:pt x="7805" y="16216"/>
                    <a:pt x="5384" y="13795"/>
                    <a:pt x="5384" y="10800"/>
                  </a:cubicBezTo>
                  <a:cubicBezTo>
                    <a:pt x="5384" y="7805"/>
                    <a:pt x="7805" y="5384"/>
                    <a:pt x="10800" y="5384"/>
                  </a:cubicBezTo>
                  <a:cubicBezTo>
                    <a:pt x="13795" y="5384"/>
                    <a:pt x="16216" y="7805"/>
                    <a:pt x="16216" y="10800"/>
                  </a:cubicBezTo>
                  <a:cubicBezTo>
                    <a:pt x="16216" y="13795"/>
                    <a:pt x="13795" y="16216"/>
                    <a:pt x="10800" y="1621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 b="1">
                <a:solidFill>
                  <a:schemeClr val="bg1"/>
                </a:solidFill>
              </a:endParaRPr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AA6CD0A5-EF48-46BE-9A85-952E956908C9}"/>
                </a:ext>
              </a:extLst>
            </p:cNvPr>
            <p:cNvSpPr/>
            <p:nvPr/>
          </p:nvSpPr>
          <p:spPr>
            <a:xfrm>
              <a:off x="4244613" y="2337094"/>
              <a:ext cx="7047548" cy="2585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600" extrusionOk="0">
                  <a:moveTo>
                    <a:pt x="21369" y="19475"/>
                  </a:moveTo>
                  <a:lnTo>
                    <a:pt x="21369" y="11510"/>
                  </a:lnTo>
                  <a:cubicBezTo>
                    <a:pt x="21369" y="10878"/>
                    <a:pt x="21334" y="10245"/>
                    <a:pt x="21264" y="9636"/>
                  </a:cubicBezTo>
                  <a:lnTo>
                    <a:pt x="20349" y="1540"/>
                  </a:lnTo>
                  <a:cubicBezTo>
                    <a:pt x="20244" y="621"/>
                    <a:pt x="19933" y="0"/>
                    <a:pt x="19583" y="0"/>
                  </a:cubicBezTo>
                  <a:lnTo>
                    <a:pt x="17170" y="0"/>
                  </a:lnTo>
                  <a:cubicBezTo>
                    <a:pt x="16728" y="0"/>
                    <a:pt x="16369" y="979"/>
                    <a:pt x="16369" y="2185"/>
                  </a:cubicBezTo>
                  <a:lnTo>
                    <a:pt x="16369" y="10555"/>
                  </a:lnTo>
                  <a:lnTo>
                    <a:pt x="889" y="10555"/>
                  </a:lnTo>
                  <a:cubicBezTo>
                    <a:pt x="574" y="10555"/>
                    <a:pt x="325" y="11248"/>
                    <a:pt x="325" y="12096"/>
                  </a:cubicBezTo>
                  <a:lnTo>
                    <a:pt x="325" y="19343"/>
                  </a:lnTo>
                  <a:cubicBezTo>
                    <a:pt x="136" y="19463"/>
                    <a:pt x="-8" y="19928"/>
                    <a:pt x="1" y="20490"/>
                  </a:cubicBezTo>
                  <a:cubicBezTo>
                    <a:pt x="5" y="21122"/>
                    <a:pt x="207" y="21600"/>
                    <a:pt x="434" y="21600"/>
                  </a:cubicBezTo>
                  <a:lnTo>
                    <a:pt x="1016" y="21600"/>
                  </a:lnTo>
                  <a:cubicBezTo>
                    <a:pt x="1227" y="19618"/>
                    <a:pt x="1896" y="18161"/>
                    <a:pt x="2693" y="18161"/>
                  </a:cubicBezTo>
                  <a:cubicBezTo>
                    <a:pt x="3490" y="18161"/>
                    <a:pt x="4160" y="19618"/>
                    <a:pt x="4370" y="21600"/>
                  </a:cubicBezTo>
                  <a:lnTo>
                    <a:pt x="4505" y="21600"/>
                  </a:lnTo>
                  <a:cubicBezTo>
                    <a:pt x="4716" y="19618"/>
                    <a:pt x="5385" y="18161"/>
                    <a:pt x="6182" y="18161"/>
                  </a:cubicBezTo>
                  <a:cubicBezTo>
                    <a:pt x="6979" y="18161"/>
                    <a:pt x="7649" y="19618"/>
                    <a:pt x="7859" y="21600"/>
                  </a:cubicBezTo>
                  <a:lnTo>
                    <a:pt x="12123" y="21600"/>
                  </a:lnTo>
                  <a:cubicBezTo>
                    <a:pt x="12333" y="19618"/>
                    <a:pt x="13003" y="18161"/>
                    <a:pt x="13800" y="18161"/>
                  </a:cubicBezTo>
                  <a:cubicBezTo>
                    <a:pt x="14596" y="18161"/>
                    <a:pt x="15266" y="19618"/>
                    <a:pt x="15476" y="21600"/>
                  </a:cubicBezTo>
                  <a:lnTo>
                    <a:pt x="15612" y="21600"/>
                  </a:lnTo>
                  <a:cubicBezTo>
                    <a:pt x="15822" y="19618"/>
                    <a:pt x="16492" y="18161"/>
                    <a:pt x="17289" y="18161"/>
                  </a:cubicBezTo>
                  <a:cubicBezTo>
                    <a:pt x="18085" y="18161"/>
                    <a:pt x="18755" y="19618"/>
                    <a:pt x="18965" y="21600"/>
                  </a:cubicBezTo>
                  <a:lnTo>
                    <a:pt x="21159" y="21600"/>
                  </a:lnTo>
                  <a:cubicBezTo>
                    <a:pt x="21377" y="21600"/>
                    <a:pt x="21566" y="21170"/>
                    <a:pt x="21588" y="20573"/>
                  </a:cubicBezTo>
                  <a:cubicBezTo>
                    <a:pt x="21592" y="20119"/>
                    <a:pt x="21504" y="19690"/>
                    <a:pt x="21369" y="19475"/>
                  </a:cubicBezTo>
                  <a:close/>
                  <a:moveTo>
                    <a:pt x="16938" y="10484"/>
                  </a:moveTo>
                  <a:lnTo>
                    <a:pt x="16938" y="3379"/>
                  </a:lnTo>
                  <a:cubicBezTo>
                    <a:pt x="16938" y="2376"/>
                    <a:pt x="17236" y="1564"/>
                    <a:pt x="17604" y="1564"/>
                  </a:cubicBezTo>
                  <a:lnTo>
                    <a:pt x="19053" y="1564"/>
                  </a:lnTo>
                  <a:cubicBezTo>
                    <a:pt x="19377" y="1564"/>
                    <a:pt x="19653" y="2197"/>
                    <a:pt x="19705" y="3069"/>
                  </a:cubicBezTo>
                  <a:lnTo>
                    <a:pt x="20174" y="10472"/>
                  </a:lnTo>
                  <a:lnTo>
                    <a:pt x="16938" y="10472"/>
                  </a:ln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27432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fr-CA" sz="2800" b="1" dirty="0">
                <a:solidFill>
                  <a:schemeClr val="bg1"/>
                </a:solidFill>
              </a:endParaRPr>
            </a:p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CA" sz="2800" b="1" dirty="0">
                <a:solidFill>
                  <a:schemeClr val="bg1"/>
                </a:solidFill>
              </a:endParaRPr>
            </a:p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CA" sz="2800" b="1" dirty="0">
                <a:solidFill>
                  <a:schemeClr val="bg1"/>
                </a:solidFill>
              </a:endParaRPr>
            </a:p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CA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3DF1BD16-432A-43A0-89E8-A2A203274933}"/>
                </a:ext>
              </a:extLst>
            </p:cNvPr>
            <p:cNvSpPr/>
            <p:nvPr/>
          </p:nvSpPr>
          <p:spPr>
            <a:xfrm>
              <a:off x="11001548" y="3837748"/>
              <a:ext cx="221528" cy="354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7280" y="0"/>
                  </a:lnTo>
                  <a:cubicBezTo>
                    <a:pt x="7665" y="0"/>
                    <a:pt x="0" y="4877"/>
                    <a:pt x="0" y="10800"/>
                  </a:cubicBezTo>
                  <a:lnTo>
                    <a:pt x="0" y="10800"/>
                  </a:lnTo>
                  <a:cubicBezTo>
                    <a:pt x="0" y="16810"/>
                    <a:pt x="7804" y="21600"/>
                    <a:pt x="17280" y="21600"/>
                  </a:cubicBez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 b="1">
                <a:solidFill>
                  <a:schemeClr val="bg1"/>
                </a:solidFill>
              </a:endParaRPr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2C84E9DD-EEF2-4BEB-B058-693F3EAF8A2F}"/>
                </a:ext>
              </a:extLst>
            </p:cNvPr>
            <p:cNvSpPr/>
            <p:nvPr/>
          </p:nvSpPr>
          <p:spPr>
            <a:xfrm>
              <a:off x="4350716" y="3837748"/>
              <a:ext cx="221528" cy="354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4320" y="21600"/>
                  </a:lnTo>
                  <a:cubicBezTo>
                    <a:pt x="13935" y="21600"/>
                    <a:pt x="21600" y="16723"/>
                    <a:pt x="21600" y="10800"/>
                  </a:cubicBezTo>
                  <a:lnTo>
                    <a:pt x="21600" y="10800"/>
                  </a:lnTo>
                  <a:cubicBezTo>
                    <a:pt x="21600" y="4790"/>
                    <a:pt x="13796" y="0"/>
                    <a:pt x="4320" y="0"/>
                  </a:cubicBez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1F9954A-AD77-4216-A700-6DBEB98B1E73}"/>
              </a:ext>
            </a:extLst>
          </p:cNvPr>
          <p:cNvGrpSpPr/>
          <p:nvPr/>
        </p:nvGrpSpPr>
        <p:grpSpPr>
          <a:xfrm>
            <a:off x="1177752" y="1170052"/>
            <a:ext cx="2532203" cy="1167042"/>
            <a:chOff x="8921977" y="1466725"/>
            <a:chExt cx="2926080" cy="1167042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5685CAA-AC09-4DE5-A3A0-608402FD305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01. 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135208D-8693-41BB-9CC4-B321B09B423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B22F677-3AD6-4C9A-ADB7-A23190F4A09F}"/>
              </a:ext>
            </a:extLst>
          </p:cNvPr>
          <p:cNvGrpSpPr/>
          <p:nvPr/>
        </p:nvGrpSpPr>
        <p:grpSpPr>
          <a:xfrm>
            <a:off x="1177752" y="2495932"/>
            <a:ext cx="2532203" cy="1167042"/>
            <a:chOff x="8921977" y="1466725"/>
            <a:chExt cx="2926080" cy="1167042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DE86EFD-CE18-4A1C-91FC-CCED53FB2F7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02. 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BB0521A-0D3C-4908-A304-A4B3BE7CD86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FE13D63-B3D8-421E-9420-9C084977AF71}"/>
              </a:ext>
            </a:extLst>
          </p:cNvPr>
          <p:cNvGrpSpPr/>
          <p:nvPr/>
        </p:nvGrpSpPr>
        <p:grpSpPr>
          <a:xfrm>
            <a:off x="1177752" y="3821812"/>
            <a:ext cx="2532203" cy="1167042"/>
            <a:chOff x="8921977" y="1466725"/>
            <a:chExt cx="2926080" cy="1167042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FA4990C-6338-4468-9B35-D5807FB9E65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03. 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FDDDC4A-8819-447A-8D84-C892D83AD80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Delivery Truck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03EB9D1F-FD61-46B7-BC54-064536D7C575}"/>
              </a:ext>
            </a:extLst>
          </p:cNvPr>
          <p:cNvSpPr/>
          <p:nvPr/>
        </p:nvSpPr>
        <p:spPr>
          <a:xfrm>
            <a:off x="6188320" y="1293781"/>
            <a:ext cx="1635001" cy="22652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" y="13437"/>
                </a:moveTo>
                <a:cubicBezTo>
                  <a:pt x="94" y="13410"/>
                  <a:pt x="170" y="13369"/>
                  <a:pt x="264" y="13301"/>
                </a:cubicBezTo>
                <a:lnTo>
                  <a:pt x="264" y="13301"/>
                </a:lnTo>
                <a:cubicBezTo>
                  <a:pt x="340" y="13260"/>
                  <a:pt x="415" y="13219"/>
                  <a:pt x="472" y="13178"/>
                </a:cubicBezTo>
                <a:cubicBezTo>
                  <a:pt x="793" y="13028"/>
                  <a:pt x="1171" y="12933"/>
                  <a:pt x="1548" y="12933"/>
                </a:cubicBezTo>
                <a:cubicBezTo>
                  <a:pt x="2077" y="12933"/>
                  <a:pt x="2587" y="13083"/>
                  <a:pt x="2945" y="13369"/>
                </a:cubicBezTo>
                <a:cubicBezTo>
                  <a:pt x="3285" y="13628"/>
                  <a:pt x="3474" y="13968"/>
                  <a:pt x="3474" y="14336"/>
                </a:cubicBezTo>
                <a:cubicBezTo>
                  <a:pt x="3474" y="14364"/>
                  <a:pt x="3474" y="14391"/>
                  <a:pt x="3474" y="14405"/>
                </a:cubicBezTo>
                <a:cubicBezTo>
                  <a:pt x="3417" y="15113"/>
                  <a:pt x="2606" y="15699"/>
                  <a:pt x="1624" y="15726"/>
                </a:cubicBezTo>
                <a:cubicBezTo>
                  <a:pt x="1208" y="15740"/>
                  <a:pt x="812" y="15658"/>
                  <a:pt x="472" y="15495"/>
                </a:cubicBezTo>
                <a:cubicBezTo>
                  <a:pt x="378" y="15454"/>
                  <a:pt x="302" y="15413"/>
                  <a:pt x="227" y="15359"/>
                </a:cubicBezTo>
                <a:cubicBezTo>
                  <a:pt x="151" y="15304"/>
                  <a:pt x="76" y="15263"/>
                  <a:pt x="0" y="15236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6609"/>
                </a:lnTo>
                <a:cubicBezTo>
                  <a:pt x="21562" y="6609"/>
                  <a:pt x="21524" y="6623"/>
                  <a:pt x="21468" y="6637"/>
                </a:cubicBezTo>
                <a:cubicBezTo>
                  <a:pt x="21298" y="6678"/>
                  <a:pt x="21147" y="6746"/>
                  <a:pt x="20977" y="6855"/>
                </a:cubicBezTo>
                <a:cubicBezTo>
                  <a:pt x="20920" y="6882"/>
                  <a:pt x="20864" y="6923"/>
                  <a:pt x="20807" y="6950"/>
                </a:cubicBezTo>
                <a:cubicBezTo>
                  <a:pt x="20486" y="7114"/>
                  <a:pt x="20090" y="7209"/>
                  <a:pt x="19693" y="7209"/>
                </a:cubicBezTo>
                <a:cubicBezTo>
                  <a:pt x="19164" y="7209"/>
                  <a:pt x="18655" y="7059"/>
                  <a:pt x="18296" y="6773"/>
                </a:cubicBezTo>
                <a:cubicBezTo>
                  <a:pt x="17918" y="6487"/>
                  <a:pt x="17729" y="6119"/>
                  <a:pt x="17767" y="5737"/>
                </a:cubicBezTo>
                <a:cubicBezTo>
                  <a:pt x="17824" y="5001"/>
                  <a:pt x="18655" y="4429"/>
                  <a:pt x="19674" y="4402"/>
                </a:cubicBezTo>
                <a:cubicBezTo>
                  <a:pt x="20108" y="4402"/>
                  <a:pt x="20505" y="4484"/>
                  <a:pt x="20864" y="4674"/>
                </a:cubicBezTo>
                <a:cubicBezTo>
                  <a:pt x="20920" y="4702"/>
                  <a:pt x="20958" y="4729"/>
                  <a:pt x="20996" y="4756"/>
                </a:cubicBezTo>
                <a:cubicBezTo>
                  <a:pt x="21166" y="4865"/>
                  <a:pt x="21355" y="4933"/>
                  <a:pt x="21543" y="4974"/>
                </a:cubicBezTo>
                <a:cubicBezTo>
                  <a:pt x="21562" y="4974"/>
                  <a:pt x="21581" y="4974"/>
                  <a:pt x="21600" y="4988"/>
                </a:cubicBezTo>
                <a:lnTo>
                  <a:pt x="21600" y="0"/>
                </a:lnTo>
                <a:lnTo>
                  <a:pt x="0" y="0"/>
                </a:lnTo>
                <a:lnTo>
                  <a:pt x="0" y="13437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8000" tIns="38100" rIns="3240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r>
              <a:rPr lang="en-US" sz="105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AF7FC13B-47D5-45BC-A224-2AE9CA02DC31}"/>
              </a:ext>
            </a:extLst>
          </p:cNvPr>
          <p:cNvSpPr/>
          <p:nvPr/>
        </p:nvSpPr>
        <p:spPr>
          <a:xfrm>
            <a:off x="7574641" y="1293780"/>
            <a:ext cx="1955297" cy="22667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6" h="21600" extrusionOk="0">
                <a:moveTo>
                  <a:pt x="3347" y="5325"/>
                </a:moveTo>
                <a:cubicBezTo>
                  <a:pt x="3252" y="5339"/>
                  <a:pt x="3157" y="5352"/>
                  <a:pt x="3063" y="5352"/>
                </a:cubicBezTo>
                <a:cubicBezTo>
                  <a:pt x="2921" y="5352"/>
                  <a:pt x="2779" y="5339"/>
                  <a:pt x="2637" y="5298"/>
                </a:cubicBezTo>
                <a:cubicBezTo>
                  <a:pt x="2416" y="5243"/>
                  <a:pt x="2211" y="5148"/>
                  <a:pt x="2021" y="4998"/>
                </a:cubicBezTo>
                <a:cubicBezTo>
                  <a:pt x="1990" y="4971"/>
                  <a:pt x="1958" y="4957"/>
                  <a:pt x="1927" y="4944"/>
                </a:cubicBezTo>
                <a:cubicBezTo>
                  <a:pt x="1706" y="4808"/>
                  <a:pt x="1453" y="4739"/>
                  <a:pt x="1185" y="4739"/>
                </a:cubicBezTo>
                <a:cubicBezTo>
                  <a:pt x="570" y="4753"/>
                  <a:pt x="33" y="5189"/>
                  <a:pt x="2" y="5734"/>
                </a:cubicBezTo>
                <a:cubicBezTo>
                  <a:pt x="2" y="5734"/>
                  <a:pt x="2" y="5747"/>
                  <a:pt x="2" y="5747"/>
                </a:cubicBezTo>
                <a:cubicBezTo>
                  <a:pt x="-14" y="5992"/>
                  <a:pt x="81" y="6224"/>
                  <a:pt x="238" y="6415"/>
                </a:cubicBezTo>
                <a:cubicBezTo>
                  <a:pt x="475" y="6687"/>
                  <a:pt x="822" y="6837"/>
                  <a:pt x="1201" y="6837"/>
                </a:cubicBezTo>
                <a:cubicBezTo>
                  <a:pt x="1453" y="6837"/>
                  <a:pt x="1690" y="6769"/>
                  <a:pt x="1895" y="6646"/>
                </a:cubicBezTo>
                <a:cubicBezTo>
                  <a:pt x="1927" y="6619"/>
                  <a:pt x="1958" y="6605"/>
                  <a:pt x="1990" y="6578"/>
                </a:cubicBezTo>
                <a:cubicBezTo>
                  <a:pt x="2179" y="6442"/>
                  <a:pt x="2353" y="6347"/>
                  <a:pt x="2542" y="6292"/>
                </a:cubicBezTo>
                <a:cubicBezTo>
                  <a:pt x="2700" y="6251"/>
                  <a:pt x="2873" y="6224"/>
                  <a:pt x="3031" y="6224"/>
                </a:cubicBezTo>
                <a:cubicBezTo>
                  <a:pt x="3126" y="6224"/>
                  <a:pt x="3220" y="6238"/>
                  <a:pt x="3315" y="6251"/>
                </a:cubicBezTo>
                <a:lnTo>
                  <a:pt x="3315" y="21600"/>
                </a:lnTo>
                <a:lnTo>
                  <a:pt x="21586" y="21600"/>
                </a:lnTo>
                <a:lnTo>
                  <a:pt x="21586" y="2097"/>
                </a:lnTo>
                <a:cubicBezTo>
                  <a:pt x="21586" y="940"/>
                  <a:pt x="20497" y="0"/>
                  <a:pt x="19156" y="0"/>
                </a:cubicBezTo>
                <a:lnTo>
                  <a:pt x="3299" y="0"/>
                </a:lnTo>
                <a:lnTo>
                  <a:pt x="3299" y="5325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432000" tIns="38100" rIns="1440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r>
              <a:rPr lang="en-US" sz="105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CD046FD5-B563-42D7-8CDD-6223E482E941}"/>
              </a:ext>
            </a:extLst>
          </p:cNvPr>
          <p:cNvSpPr/>
          <p:nvPr/>
        </p:nvSpPr>
        <p:spPr>
          <a:xfrm>
            <a:off x="4501868" y="1293780"/>
            <a:ext cx="1912402" cy="22667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5" h="21600" extrusionOk="0">
                <a:moveTo>
                  <a:pt x="18454" y="0"/>
                </a:moveTo>
                <a:lnTo>
                  <a:pt x="2484" y="0"/>
                </a:lnTo>
                <a:cubicBezTo>
                  <a:pt x="1113" y="0"/>
                  <a:pt x="0" y="940"/>
                  <a:pt x="0" y="2097"/>
                </a:cubicBezTo>
                <a:lnTo>
                  <a:pt x="0" y="21600"/>
                </a:lnTo>
                <a:lnTo>
                  <a:pt x="18454" y="21600"/>
                </a:lnTo>
                <a:lnTo>
                  <a:pt x="18454" y="14763"/>
                </a:lnTo>
                <a:cubicBezTo>
                  <a:pt x="18454" y="14763"/>
                  <a:pt x="18454" y="14763"/>
                  <a:pt x="18454" y="14763"/>
                </a:cubicBezTo>
                <a:cubicBezTo>
                  <a:pt x="18664" y="14763"/>
                  <a:pt x="18858" y="14790"/>
                  <a:pt x="19035" y="14859"/>
                </a:cubicBezTo>
                <a:cubicBezTo>
                  <a:pt x="19196" y="14913"/>
                  <a:pt x="19342" y="14995"/>
                  <a:pt x="19503" y="15104"/>
                </a:cubicBezTo>
                <a:cubicBezTo>
                  <a:pt x="19551" y="15145"/>
                  <a:pt x="19600" y="15172"/>
                  <a:pt x="19664" y="15213"/>
                </a:cubicBezTo>
                <a:cubicBezTo>
                  <a:pt x="19890" y="15335"/>
                  <a:pt x="20132" y="15390"/>
                  <a:pt x="20406" y="15376"/>
                </a:cubicBezTo>
                <a:cubicBezTo>
                  <a:pt x="21035" y="15349"/>
                  <a:pt x="21552" y="14913"/>
                  <a:pt x="21584" y="14395"/>
                </a:cubicBezTo>
                <a:cubicBezTo>
                  <a:pt x="21600" y="14109"/>
                  <a:pt x="21487" y="13837"/>
                  <a:pt x="21245" y="13619"/>
                </a:cubicBezTo>
                <a:cubicBezTo>
                  <a:pt x="21003" y="13415"/>
                  <a:pt x="20697" y="13292"/>
                  <a:pt x="20358" y="13292"/>
                </a:cubicBezTo>
                <a:cubicBezTo>
                  <a:pt x="20116" y="13292"/>
                  <a:pt x="19874" y="13360"/>
                  <a:pt x="19664" y="13469"/>
                </a:cubicBezTo>
                <a:cubicBezTo>
                  <a:pt x="19616" y="13497"/>
                  <a:pt x="19567" y="13524"/>
                  <a:pt x="19535" y="13565"/>
                </a:cubicBezTo>
                <a:cubicBezTo>
                  <a:pt x="19406" y="13660"/>
                  <a:pt x="19293" y="13728"/>
                  <a:pt x="19164" y="13783"/>
                </a:cubicBezTo>
                <a:cubicBezTo>
                  <a:pt x="18954" y="13864"/>
                  <a:pt x="18712" y="13905"/>
                  <a:pt x="18470" y="13905"/>
                </a:cubicBezTo>
                <a:cubicBezTo>
                  <a:pt x="18470" y="13905"/>
                  <a:pt x="18470" y="13905"/>
                  <a:pt x="18470" y="13905"/>
                </a:cubicBezTo>
                <a:lnTo>
                  <a:pt x="1847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108000" tIns="38100" rIns="3960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r>
              <a:rPr lang="en-US" sz="105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  <a:p>
            <a:pPr>
              <a:defRPr sz="3000">
                <a:solidFill>
                  <a:srgbClr val="FFFFFF"/>
                </a:solidFill>
              </a:defRPr>
            </a:pPr>
            <a:endParaRPr sz="105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41DE826-F308-4DF7-B76E-02D7DF31F40D}"/>
              </a:ext>
            </a:extLst>
          </p:cNvPr>
          <p:cNvGrpSpPr/>
          <p:nvPr/>
        </p:nvGrpSpPr>
        <p:grpSpPr>
          <a:xfrm>
            <a:off x="4306252" y="2426419"/>
            <a:ext cx="7047548" cy="3227126"/>
            <a:chOff x="4244613" y="2337094"/>
            <a:chExt cx="7047548" cy="3227126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7B8AB11A-F6F2-4FAF-9ED9-F0390187E552}"/>
                </a:ext>
              </a:extLst>
            </p:cNvPr>
            <p:cNvSpPr/>
            <p:nvPr/>
          </p:nvSpPr>
          <p:spPr>
            <a:xfrm>
              <a:off x="4630496" y="4595222"/>
              <a:ext cx="968998" cy="968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42" y="0"/>
                    <a:pt x="0" y="4842"/>
                    <a:pt x="0" y="10800"/>
                  </a:cubicBezTo>
                  <a:cubicBezTo>
                    <a:pt x="0" y="16758"/>
                    <a:pt x="4842" y="21600"/>
                    <a:pt x="10800" y="21600"/>
                  </a:cubicBezTo>
                  <a:cubicBezTo>
                    <a:pt x="16758" y="21600"/>
                    <a:pt x="21600" y="16758"/>
                    <a:pt x="21600" y="10800"/>
                  </a:cubicBezTo>
                  <a:cubicBezTo>
                    <a:pt x="21600" y="4842"/>
                    <a:pt x="16758" y="0"/>
                    <a:pt x="10800" y="0"/>
                  </a:cubicBezTo>
                  <a:close/>
                  <a:moveTo>
                    <a:pt x="10800" y="16216"/>
                  </a:moveTo>
                  <a:cubicBezTo>
                    <a:pt x="7805" y="16216"/>
                    <a:pt x="5384" y="13795"/>
                    <a:pt x="5384" y="10800"/>
                  </a:cubicBezTo>
                  <a:cubicBezTo>
                    <a:pt x="5384" y="7805"/>
                    <a:pt x="7805" y="5384"/>
                    <a:pt x="10800" y="5384"/>
                  </a:cubicBezTo>
                  <a:cubicBezTo>
                    <a:pt x="13795" y="5384"/>
                    <a:pt x="16216" y="7805"/>
                    <a:pt x="16216" y="10800"/>
                  </a:cubicBezTo>
                  <a:cubicBezTo>
                    <a:pt x="16216" y="13795"/>
                    <a:pt x="13795" y="16216"/>
                    <a:pt x="10800" y="1621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 b="1">
                <a:solidFill>
                  <a:schemeClr val="bg1"/>
                </a:solidFill>
              </a:endParaRPr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64910F6C-B543-42A8-B40F-14DF92D041EE}"/>
                </a:ext>
              </a:extLst>
            </p:cNvPr>
            <p:cNvSpPr/>
            <p:nvPr/>
          </p:nvSpPr>
          <p:spPr>
            <a:xfrm>
              <a:off x="5773853" y="4595222"/>
              <a:ext cx="968998" cy="968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42" y="0"/>
                    <a:pt x="0" y="4842"/>
                    <a:pt x="0" y="10800"/>
                  </a:cubicBezTo>
                  <a:cubicBezTo>
                    <a:pt x="0" y="16758"/>
                    <a:pt x="4842" y="21600"/>
                    <a:pt x="10800" y="21600"/>
                  </a:cubicBezTo>
                  <a:cubicBezTo>
                    <a:pt x="16758" y="21600"/>
                    <a:pt x="21600" y="16758"/>
                    <a:pt x="21600" y="10800"/>
                  </a:cubicBezTo>
                  <a:cubicBezTo>
                    <a:pt x="21600" y="4842"/>
                    <a:pt x="16758" y="0"/>
                    <a:pt x="10800" y="0"/>
                  </a:cubicBezTo>
                  <a:close/>
                  <a:moveTo>
                    <a:pt x="10800" y="16216"/>
                  </a:moveTo>
                  <a:cubicBezTo>
                    <a:pt x="7805" y="16216"/>
                    <a:pt x="5384" y="13795"/>
                    <a:pt x="5384" y="10800"/>
                  </a:cubicBezTo>
                  <a:cubicBezTo>
                    <a:pt x="5384" y="7805"/>
                    <a:pt x="7805" y="5384"/>
                    <a:pt x="10800" y="5384"/>
                  </a:cubicBezTo>
                  <a:cubicBezTo>
                    <a:pt x="13795" y="5384"/>
                    <a:pt x="16216" y="7805"/>
                    <a:pt x="16216" y="10800"/>
                  </a:cubicBezTo>
                  <a:cubicBezTo>
                    <a:pt x="16216" y="13795"/>
                    <a:pt x="13795" y="16216"/>
                    <a:pt x="10800" y="1621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 b="1">
                <a:solidFill>
                  <a:schemeClr val="bg1"/>
                </a:solidFill>
              </a:endParaRPr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90104284-D065-4AE6-9A72-3C08D524EE7A}"/>
                </a:ext>
              </a:extLst>
            </p:cNvPr>
            <p:cNvSpPr/>
            <p:nvPr/>
          </p:nvSpPr>
          <p:spPr>
            <a:xfrm>
              <a:off x="8260654" y="4595222"/>
              <a:ext cx="968998" cy="968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42" y="0"/>
                    <a:pt x="0" y="4842"/>
                    <a:pt x="0" y="10800"/>
                  </a:cubicBezTo>
                  <a:cubicBezTo>
                    <a:pt x="0" y="16758"/>
                    <a:pt x="4842" y="21600"/>
                    <a:pt x="10800" y="21600"/>
                  </a:cubicBezTo>
                  <a:cubicBezTo>
                    <a:pt x="16758" y="21600"/>
                    <a:pt x="21600" y="16758"/>
                    <a:pt x="21600" y="10800"/>
                  </a:cubicBezTo>
                  <a:cubicBezTo>
                    <a:pt x="21600" y="4842"/>
                    <a:pt x="16758" y="0"/>
                    <a:pt x="10800" y="0"/>
                  </a:cubicBezTo>
                  <a:close/>
                  <a:moveTo>
                    <a:pt x="10800" y="16216"/>
                  </a:moveTo>
                  <a:cubicBezTo>
                    <a:pt x="7805" y="16216"/>
                    <a:pt x="5384" y="13795"/>
                    <a:pt x="5384" y="10800"/>
                  </a:cubicBezTo>
                  <a:cubicBezTo>
                    <a:pt x="5384" y="7805"/>
                    <a:pt x="7805" y="5384"/>
                    <a:pt x="10800" y="5384"/>
                  </a:cubicBezTo>
                  <a:cubicBezTo>
                    <a:pt x="13795" y="5384"/>
                    <a:pt x="16216" y="7805"/>
                    <a:pt x="16216" y="10800"/>
                  </a:cubicBezTo>
                  <a:cubicBezTo>
                    <a:pt x="16216" y="13795"/>
                    <a:pt x="13795" y="16216"/>
                    <a:pt x="10800" y="1621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 b="1">
                <a:solidFill>
                  <a:schemeClr val="bg1"/>
                </a:solidFill>
              </a:endParaRPr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AE1EE751-D1E9-4673-9133-40793DCDB766}"/>
                </a:ext>
              </a:extLst>
            </p:cNvPr>
            <p:cNvSpPr/>
            <p:nvPr/>
          </p:nvSpPr>
          <p:spPr>
            <a:xfrm>
              <a:off x="9389719" y="4595222"/>
              <a:ext cx="968998" cy="968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42" y="0"/>
                    <a:pt x="0" y="4842"/>
                    <a:pt x="0" y="10800"/>
                  </a:cubicBezTo>
                  <a:cubicBezTo>
                    <a:pt x="0" y="16758"/>
                    <a:pt x="4842" y="21600"/>
                    <a:pt x="10800" y="21600"/>
                  </a:cubicBezTo>
                  <a:cubicBezTo>
                    <a:pt x="16758" y="21600"/>
                    <a:pt x="21600" y="16758"/>
                    <a:pt x="21600" y="10800"/>
                  </a:cubicBezTo>
                  <a:cubicBezTo>
                    <a:pt x="21600" y="4842"/>
                    <a:pt x="16789" y="0"/>
                    <a:pt x="10800" y="0"/>
                  </a:cubicBezTo>
                  <a:close/>
                  <a:moveTo>
                    <a:pt x="10800" y="16216"/>
                  </a:moveTo>
                  <a:cubicBezTo>
                    <a:pt x="7805" y="16216"/>
                    <a:pt x="5384" y="13795"/>
                    <a:pt x="5384" y="10800"/>
                  </a:cubicBezTo>
                  <a:cubicBezTo>
                    <a:pt x="5384" y="7805"/>
                    <a:pt x="7805" y="5384"/>
                    <a:pt x="10800" y="5384"/>
                  </a:cubicBezTo>
                  <a:cubicBezTo>
                    <a:pt x="13795" y="5384"/>
                    <a:pt x="16216" y="7805"/>
                    <a:pt x="16216" y="10800"/>
                  </a:cubicBezTo>
                  <a:cubicBezTo>
                    <a:pt x="16216" y="13795"/>
                    <a:pt x="13795" y="16216"/>
                    <a:pt x="10800" y="1621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 b="1">
                <a:solidFill>
                  <a:schemeClr val="bg1"/>
                </a:solidFill>
              </a:endParaRPr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AA6CD0A5-EF48-46BE-9A85-952E956908C9}"/>
                </a:ext>
              </a:extLst>
            </p:cNvPr>
            <p:cNvSpPr/>
            <p:nvPr/>
          </p:nvSpPr>
          <p:spPr>
            <a:xfrm>
              <a:off x="4244613" y="2337094"/>
              <a:ext cx="7047548" cy="2585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600" extrusionOk="0">
                  <a:moveTo>
                    <a:pt x="21369" y="19475"/>
                  </a:moveTo>
                  <a:lnTo>
                    <a:pt x="21369" y="11510"/>
                  </a:lnTo>
                  <a:cubicBezTo>
                    <a:pt x="21369" y="10878"/>
                    <a:pt x="21334" y="10245"/>
                    <a:pt x="21264" y="9636"/>
                  </a:cubicBezTo>
                  <a:lnTo>
                    <a:pt x="20349" y="1540"/>
                  </a:lnTo>
                  <a:cubicBezTo>
                    <a:pt x="20244" y="621"/>
                    <a:pt x="19933" y="0"/>
                    <a:pt x="19583" y="0"/>
                  </a:cubicBezTo>
                  <a:lnTo>
                    <a:pt x="17170" y="0"/>
                  </a:lnTo>
                  <a:cubicBezTo>
                    <a:pt x="16728" y="0"/>
                    <a:pt x="16369" y="979"/>
                    <a:pt x="16369" y="2185"/>
                  </a:cubicBezTo>
                  <a:lnTo>
                    <a:pt x="16369" y="10555"/>
                  </a:lnTo>
                  <a:lnTo>
                    <a:pt x="889" y="10555"/>
                  </a:lnTo>
                  <a:cubicBezTo>
                    <a:pt x="574" y="10555"/>
                    <a:pt x="325" y="11248"/>
                    <a:pt x="325" y="12096"/>
                  </a:cubicBezTo>
                  <a:lnTo>
                    <a:pt x="325" y="19343"/>
                  </a:lnTo>
                  <a:cubicBezTo>
                    <a:pt x="136" y="19463"/>
                    <a:pt x="-8" y="19928"/>
                    <a:pt x="1" y="20490"/>
                  </a:cubicBezTo>
                  <a:cubicBezTo>
                    <a:pt x="5" y="21122"/>
                    <a:pt x="207" y="21600"/>
                    <a:pt x="434" y="21600"/>
                  </a:cubicBezTo>
                  <a:lnTo>
                    <a:pt x="1016" y="21600"/>
                  </a:lnTo>
                  <a:cubicBezTo>
                    <a:pt x="1227" y="19618"/>
                    <a:pt x="1896" y="18161"/>
                    <a:pt x="2693" y="18161"/>
                  </a:cubicBezTo>
                  <a:cubicBezTo>
                    <a:pt x="3490" y="18161"/>
                    <a:pt x="4160" y="19618"/>
                    <a:pt x="4370" y="21600"/>
                  </a:cubicBezTo>
                  <a:lnTo>
                    <a:pt x="4505" y="21600"/>
                  </a:lnTo>
                  <a:cubicBezTo>
                    <a:pt x="4716" y="19618"/>
                    <a:pt x="5385" y="18161"/>
                    <a:pt x="6182" y="18161"/>
                  </a:cubicBezTo>
                  <a:cubicBezTo>
                    <a:pt x="6979" y="18161"/>
                    <a:pt x="7649" y="19618"/>
                    <a:pt x="7859" y="21600"/>
                  </a:cubicBezTo>
                  <a:lnTo>
                    <a:pt x="12123" y="21600"/>
                  </a:lnTo>
                  <a:cubicBezTo>
                    <a:pt x="12333" y="19618"/>
                    <a:pt x="13003" y="18161"/>
                    <a:pt x="13800" y="18161"/>
                  </a:cubicBezTo>
                  <a:cubicBezTo>
                    <a:pt x="14596" y="18161"/>
                    <a:pt x="15266" y="19618"/>
                    <a:pt x="15476" y="21600"/>
                  </a:cubicBezTo>
                  <a:lnTo>
                    <a:pt x="15612" y="21600"/>
                  </a:lnTo>
                  <a:cubicBezTo>
                    <a:pt x="15822" y="19618"/>
                    <a:pt x="16492" y="18161"/>
                    <a:pt x="17289" y="18161"/>
                  </a:cubicBezTo>
                  <a:cubicBezTo>
                    <a:pt x="18085" y="18161"/>
                    <a:pt x="18755" y="19618"/>
                    <a:pt x="18965" y="21600"/>
                  </a:cubicBezTo>
                  <a:lnTo>
                    <a:pt x="21159" y="21600"/>
                  </a:lnTo>
                  <a:cubicBezTo>
                    <a:pt x="21377" y="21600"/>
                    <a:pt x="21566" y="21170"/>
                    <a:pt x="21588" y="20573"/>
                  </a:cubicBezTo>
                  <a:cubicBezTo>
                    <a:pt x="21592" y="20119"/>
                    <a:pt x="21504" y="19690"/>
                    <a:pt x="21369" y="19475"/>
                  </a:cubicBezTo>
                  <a:close/>
                  <a:moveTo>
                    <a:pt x="16938" y="10484"/>
                  </a:moveTo>
                  <a:lnTo>
                    <a:pt x="16938" y="3379"/>
                  </a:lnTo>
                  <a:cubicBezTo>
                    <a:pt x="16938" y="2376"/>
                    <a:pt x="17236" y="1564"/>
                    <a:pt x="17604" y="1564"/>
                  </a:cubicBezTo>
                  <a:lnTo>
                    <a:pt x="19053" y="1564"/>
                  </a:lnTo>
                  <a:cubicBezTo>
                    <a:pt x="19377" y="1564"/>
                    <a:pt x="19653" y="2197"/>
                    <a:pt x="19705" y="3069"/>
                  </a:cubicBezTo>
                  <a:lnTo>
                    <a:pt x="20174" y="10472"/>
                  </a:lnTo>
                  <a:lnTo>
                    <a:pt x="16938" y="10472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27432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fr-CA" sz="2800" b="1" dirty="0">
                <a:solidFill>
                  <a:schemeClr val="bg1"/>
                </a:solidFill>
              </a:endParaRPr>
            </a:p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CA" sz="2800" b="1" dirty="0">
                <a:solidFill>
                  <a:schemeClr val="bg1"/>
                </a:solidFill>
              </a:endParaRPr>
            </a:p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CA" sz="2800" b="1" dirty="0">
                <a:solidFill>
                  <a:schemeClr val="bg1"/>
                </a:solidFill>
              </a:endParaRPr>
            </a:p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CA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3DF1BD16-432A-43A0-89E8-A2A203274933}"/>
                </a:ext>
              </a:extLst>
            </p:cNvPr>
            <p:cNvSpPr/>
            <p:nvPr/>
          </p:nvSpPr>
          <p:spPr>
            <a:xfrm>
              <a:off x="11001548" y="3837748"/>
              <a:ext cx="221528" cy="354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7280" y="0"/>
                  </a:lnTo>
                  <a:cubicBezTo>
                    <a:pt x="7665" y="0"/>
                    <a:pt x="0" y="4877"/>
                    <a:pt x="0" y="10800"/>
                  </a:cubicBezTo>
                  <a:lnTo>
                    <a:pt x="0" y="10800"/>
                  </a:lnTo>
                  <a:cubicBezTo>
                    <a:pt x="0" y="16810"/>
                    <a:pt x="7804" y="21600"/>
                    <a:pt x="17280" y="21600"/>
                  </a:cubicBez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 b="1">
                <a:solidFill>
                  <a:schemeClr val="bg1"/>
                </a:solidFill>
              </a:endParaRPr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2C84E9DD-EEF2-4BEB-B058-693F3EAF8A2F}"/>
                </a:ext>
              </a:extLst>
            </p:cNvPr>
            <p:cNvSpPr/>
            <p:nvPr/>
          </p:nvSpPr>
          <p:spPr>
            <a:xfrm>
              <a:off x="4350716" y="3837748"/>
              <a:ext cx="221528" cy="354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4320" y="21600"/>
                  </a:lnTo>
                  <a:cubicBezTo>
                    <a:pt x="13935" y="21600"/>
                    <a:pt x="21600" y="16723"/>
                    <a:pt x="21600" y="10800"/>
                  </a:cubicBezTo>
                  <a:lnTo>
                    <a:pt x="21600" y="10800"/>
                  </a:lnTo>
                  <a:cubicBezTo>
                    <a:pt x="21600" y="4790"/>
                    <a:pt x="13796" y="0"/>
                    <a:pt x="4320" y="0"/>
                  </a:cubicBez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6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1F9954A-AD77-4216-A700-6DBEB98B1E73}"/>
              </a:ext>
            </a:extLst>
          </p:cNvPr>
          <p:cNvGrpSpPr/>
          <p:nvPr/>
        </p:nvGrpSpPr>
        <p:grpSpPr>
          <a:xfrm>
            <a:off x="1177752" y="1170052"/>
            <a:ext cx="2532203" cy="1167042"/>
            <a:chOff x="8921977" y="1466725"/>
            <a:chExt cx="2926080" cy="1167042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5685CAA-AC09-4DE5-A3A0-608402FD305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01. 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135208D-8693-41BB-9CC4-B321B09B423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B22F677-3AD6-4C9A-ADB7-A23190F4A09F}"/>
              </a:ext>
            </a:extLst>
          </p:cNvPr>
          <p:cNvGrpSpPr/>
          <p:nvPr/>
        </p:nvGrpSpPr>
        <p:grpSpPr>
          <a:xfrm>
            <a:off x="1177752" y="2495932"/>
            <a:ext cx="2532203" cy="1167042"/>
            <a:chOff x="8921977" y="1466725"/>
            <a:chExt cx="2926080" cy="1167042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DE86EFD-CE18-4A1C-91FC-CCED53FB2F7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02. 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BB0521A-0D3C-4908-A304-A4B3BE7CD86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FE13D63-B3D8-421E-9420-9C084977AF71}"/>
              </a:ext>
            </a:extLst>
          </p:cNvPr>
          <p:cNvGrpSpPr/>
          <p:nvPr/>
        </p:nvGrpSpPr>
        <p:grpSpPr>
          <a:xfrm>
            <a:off x="1177752" y="3821812"/>
            <a:ext cx="2532203" cy="1167042"/>
            <a:chOff x="8921977" y="1466725"/>
            <a:chExt cx="2926080" cy="1167042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FA4990C-6338-4468-9B35-D5807FB9E65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03. 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FDDDC4A-8819-447A-8D84-C892D83AD80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8085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8480</TotalTime>
  <Words>527</Words>
  <PresentationFormat>Widescreen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Delivery Truck – Slide Template</vt:lpstr>
      <vt:lpstr>Delivery Truck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Delivery Truck</dc:title>
  <dc:creator>PresentationGO.com</dc:creator>
  <dc:description>© Copyright PresentationGO.com</dc:description>
  <dcterms:created xsi:type="dcterms:W3CDTF">2014-11-26T05:14:11Z</dcterms:created>
  <dcterms:modified xsi:type="dcterms:W3CDTF">2020-04-22T23:27:40Z</dcterms:modified>
  <cp:category>Graphics &amp; Metaphors</cp:category>
</cp:coreProperties>
</file>