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3402"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64367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6505B7F9-2492-A297-A3CB-FB9FFF767418}"/>
              </a:ext>
            </a:extLst>
          </p:cNvPr>
          <p:cNvSpPr>
            <a:spLocks noGrp="1"/>
          </p:cNvSpPr>
          <p:nvPr>
            <p:ph type="pic" sz="quarter" idx="10"/>
          </p:nvPr>
        </p:nvSpPr>
        <p:spPr>
          <a:xfrm>
            <a:off x="4378325" y="991473"/>
            <a:ext cx="4765675" cy="3409078"/>
          </a:xfrm>
          <a:custGeom>
            <a:avLst/>
            <a:gdLst>
              <a:gd name="connsiteX0" fmla="*/ 53975 w 4765675"/>
              <a:gd name="connsiteY0" fmla="*/ 0 h 3409078"/>
              <a:gd name="connsiteX1" fmla="*/ 4765675 w 4765675"/>
              <a:gd name="connsiteY1" fmla="*/ 0 h 3409078"/>
              <a:gd name="connsiteX2" fmla="*/ 4765675 w 4765675"/>
              <a:gd name="connsiteY2" fmla="*/ 3405903 h 3409078"/>
              <a:gd name="connsiteX3" fmla="*/ 0 w 4765675"/>
              <a:gd name="connsiteY3" fmla="*/ 3409078 h 3409078"/>
            </a:gdLst>
            <a:ahLst/>
            <a:cxnLst>
              <a:cxn ang="0">
                <a:pos x="connsiteX0" y="connsiteY0"/>
              </a:cxn>
              <a:cxn ang="0">
                <a:pos x="connsiteX1" y="connsiteY1"/>
              </a:cxn>
              <a:cxn ang="0">
                <a:pos x="connsiteX2" y="connsiteY2"/>
              </a:cxn>
              <a:cxn ang="0">
                <a:pos x="connsiteX3" y="connsiteY3"/>
              </a:cxn>
            </a:cxnLst>
            <a:rect l="l" t="t" r="r" b="b"/>
            <a:pathLst>
              <a:path w="4765675" h="3409078">
                <a:moveTo>
                  <a:pt x="53975" y="0"/>
                </a:moveTo>
                <a:lnTo>
                  <a:pt x="4765675" y="0"/>
                </a:lnTo>
                <a:lnTo>
                  <a:pt x="4765675" y="3405903"/>
                </a:lnTo>
                <a:lnTo>
                  <a:pt x="0" y="3409078"/>
                </a:lnTo>
                <a:close/>
              </a:path>
            </a:pathLst>
          </a:custGeom>
          <a:solidFill>
            <a:schemeClr val="accent3">
              <a:lumMod val="75000"/>
            </a:schemeClr>
          </a:solidFill>
        </p:spPr>
        <p:txBody>
          <a:bodyPr wrap="square" anchor="ctr">
            <a:noAutofit/>
          </a:bodyPr>
          <a:lstStyle>
            <a:lvl1pPr marL="0" indent="0" algn="ctr">
              <a:buNone/>
              <a:defRPr sz="2400" b="1">
                <a:solidFill>
                  <a:schemeClr val="bg1"/>
                </a:solidFill>
              </a:defRPr>
            </a:lvl1pPr>
          </a:lstStyle>
          <a:p>
            <a:endParaRPr lang="en-US"/>
          </a:p>
        </p:txBody>
      </p:sp>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4983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5C9B919-8B8F-FCDF-46B1-888B5CBF7BC8}"/>
              </a:ext>
            </a:extLst>
          </p:cNvPr>
          <p:cNvSpPr/>
          <p:nvPr/>
        </p:nvSpPr>
        <p:spPr>
          <a:xfrm>
            <a:off x="4378324" y="991473"/>
            <a:ext cx="4765675" cy="3409078"/>
          </a:xfrm>
          <a:custGeom>
            <a:avLst/>
            <a:gdLst>
              <a:gd name="connsiteX0" fmla="*/ 0 w 4711700"/>
              <a:gd name="connsiteY0" fmla="*/ 0 h 3405903"/>
              <a:gd name="connsiteX1" fmla="*/ 4711700 w 4711700"/>
              <a:gd name="connsiteY1" fmla="*/ 0 h 3405903"/>
              <a:gd name="connsiteX2" fmla="*/ 4711700 w 4711700"/>
              <a:gd name="connsiteY2" fmla="*/ 3405903 h 3405903"/>
              <a:gd name="connsiteX3" fmla="*/ 0 w 4711700"/>
              <a:gd name="connsiteY3" fmla="*/ 3405903 h 3405903"/>
              <a:gd name="connsiteX4" fmla="*/ 0 w 4711700"/>
              <a:gd name="connsiteY4" fmla="*/ 0 h 3405903"/>
              <a:gd name="connsiteX0" fmla="*/ 53975 w 4765675"/>
              <a:gd name="connsiteY0" fmla="*/ 0 h 3409078"/>
              <a:gd name="connsiteX1" fmla="*/ 4765675 w 4765675"/>
              <a:gd name="connsiteY1" fmla="*/ 0 h 3409078"/>
              <a:gd name="connsiteX2" fmla="*/ 4765675 w 4765675"/>
              <a:gd name="connsiteY2" fmla="*/ 3405903 h 3409078"/>
              <a:gd name="connsiteX3" fmla="*/ 0 w 4765675"/>
              <a:gd name="connsiteY3" fmla="*/ 3409078 h 3409078"/>
              <a:gd name="connsiteX4" fmla="*/ 53975 w 4765675"/>
              <a:gd name="connsiteY4" fmla="*/ 0 h 3409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5675" h="3409078">
                <a:moveTo>
                  <a:pt x="53975" y="0"/>
                </a:moveTo>
                <a:lnTo>
                  <a:pt x="4765675" y="0"/>
                </a:lnTo>
                <a:lnTo>
                  <a:pt x="4765675" y="3405903"/>
                </a:lnTo>
                <a:lnTo>
                  <a:pt x="0" y="3409078"/>
                </a:lnTo>
                <a:lnTo>
                  <a:pt x="53975"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Insert</a:t>
            </a:r>
          </a:p>
          <a:p>
            <a:pPr algn="ctr"/>
            <a:r>
              <a:rPr lang="en-US" sz="5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Your</a:t>
            </a:r>
            <a:endPar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a:p>
            <a:pPr algn="ctr"/>
            <a:r>
              <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image</a:t>
            </a:r>
          </a:p>
        </p:txBody>
      </p:sp>
      <p:pic>
        <p:nvPicPr>
          <p:cNvPr id="5" name="Picture 4" descr="A computer monitor and keyboard&#10;&#10;Description automatically generated with low confidence">
            <a:extLst>
              <a:ext uri="{FF2B5EF4-FFF2-40B4-BE49-F238E27FC236}">
                <a16:creationId xmlns:a16="http://schemas.microsoft.com/office/drawing/2014/main" id="{70C9BEB4-05E5-B297-32CB-16EF815F0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1200"/>
              </a:spcBef>
              <a:spcAft>
                <a:spcPts val="1200"/>
              </a:spcAft>
            </a:pPr>
            <a:r>
              <a:rPr lang="en-US" dirty="0"/>
              <a:t>Desktop With Keyboard Mockup –</a:t>
            </a:r>
            <a:br>
              <a:rPr lang="en-US" dirty="0"/>
            </a:br>
            <a:r>
              <a:rPr lang="en-US" dirty="0"/>
              <a:t>Slide Template</a:t>
            </a:r>
          </a:p>
        </p:txBody>
      </p:sp>
      <p:sp>
        <p:nvSpPr>
          <p:cNvPr id="6" name="Rectangle 5">
            <a:extLst>
              <a:ext uri="{FF2B5EF4-FFF2-40B4-BE49-F238E27FC236}">
                <a16:creationId xmlns:a16="http://schemas.microsoft.com/office/drawing/2014/main" id="{3D411345-AD1D-8439-5F83-B0F9DDED38E0}"/>
              </a:ext>
            </a:extLst>
          </p:cNvPr>
          <p:cNvSpPr/>
          <p:nvPr/>
        </p:nvSpPr>
        <p:spPr>
          <a:xfrm>
            <a:off x="3190875" y="6980611"/>
            <a:ext cx="5953125" cy="15773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AutoNum type="arabicPeriod"/>
            </a:pPr>
            <a:r>
              <a:rPr lang="en-US" sz="1200" b="1" dirty="0">
                <a:solidFill>
                  <a:schemeClr val="tx1"/>
                </a:solidFill>
              </a:rPr>
              <a:t>Remove Placeholder</a:t>
            </a:r>
            <a:r>
              <a:rPr lang="en-US" sz="1200" dirty="0">
                <a:solidFill>
                  <a:schemeClr val="tx1"/>
                </a:solidFill>
              </a:rPr>
              <a:t>: Click on the blue shape in the mockup template and press 'Delete'.</a:t>
            </a:r>
          </a:p>
          <a:p>
            <a:pPr marL="257175" indent="-257175">
              <a:spcBef>
                <a:spcPts val="450"/>
              </a:spcBef>
              <a:buAutoNum type="arabicPeriod"/>
            </a:pPr>
            <a:r>
              <a:rPr lang="en-US" sz="1200" b="1" dirty="0">
                <a:solidFill>
                  <a:schemeClr val="tx1"/>
                </a:solidFill>
              </a:rPr>
              <a:t>Insert Image</a:t>
            </a:r>
            <a:r>
              <a:rPr lang="en-US" sz="1200" dirty="0">
                <a:solidFill>
                  <a:schemeClr val="tx1"/>
                </a:solidFill>
              </a:rPr>
              <a:t>: Go to 'Insert' &gt; 'Pictures', select your image, and click 'Insert'.</a:t>
            </a:r>
          </a:p>
          <a:p>
            <a:pPr marL="257175" indent="-257175">
              <a:spcBef>
                <a:spcPts val="450"/>
              </a:spcBef>
              <a:buAutoNum type="arabicPeriod"/>
            </a:pPr>
            <a:r>
              <a:rPr lang="en-US" sz="1200" b="1" dirty="0">
                <a:solidFill>
                  <a:schemeClr val="tx1"/>
                </a:solidFill>
              </a:rPr>
              <a:t>Send Image to Back</a:t>
            </a:r>
            <a:r>
              <a:rPr lang="en-US" sz="1200" dirty="0">
                <a:solidFill>
                  <a:schemeClr val="tx1"/>
                </a:solidFill>
              </a:rPr>
              <a:t>: With the image selected, right-click, choose 'Send to Back'.</a:t>
            </a:r>
          </a:p>
          <a:p>
            <a:pPr marL="257175" indent="-257175">
              <a:spcBef>
                <a:spcPts val="450"/>
              </a:spcBef>
              <a:buAutoNum type="arabicPeriod"/>
            </a:pPr>
            <a:r>
              <a:rPr lang="en-US" sz="1200" b="1" dirty="0">
                <a:solidFill>
                  <a:schemeClr val="tx1"/>
                </a:solidFill>
              </a:rPr>
              <a:t>Resize and Position</a:t>
            </a:r>
            <a:r>
              <a:rPr lang="en-US" sz="1200" dirty="0">
                <a:solidFill>
                  <a:schemeClr val="tx1"/>
                </a:solidFill>
              </a:rPr>
              <a:t>: Drag the corners to resize and drag the image to position it within the template.</a:t>
            </a:r>
          </a:p>
        </p:txBody>
      </p:sp>
      <p:sp>
        <p:nvSpPr>
          <p:cNvPr id="7" name="TextBox 6">
            <a:extLst>
              <a:ext uri="{FF2B5EF4-FFF2-40B4-BE49-F238E27FC236}">
                <a16:creationId xmlns:a16="http://schemas.microsoft.com/office/drawing/2014/main" id="{2DA64CD4-6920-ECB4-6879-B43E962DA6E8}"/>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428625" y="1657485"/>
            <a:ext cx="3157538" cy="2367998"/>
            <a:chOff x="332936" y="2473878"/>
            <a:chExt cx="2926080" cy="315733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54428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monitor and keyboard&#10;&#10;Description automatically generated with low confidence">
            <a:extLst>
              <a:ext uri="{FF2B5EF4-FFF2-40B4-BE49-F238E27FC236}">
                <a16:creationId xmlns:a16="http://schemas.microsoft.com/office/drawing/2014/main" id="{70C9BEB4-05E5-B297-32CB-16EF815F0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Picture Placeholder 9">
            <a:extLst>
              <a:ext uri="{FF2B5EF4-FFF2-40B4-BE49-F238E27FC236}">
                <a16:creationId xmlns:a16="http://schemas.microsoft.com/office/drawing/2014/main" id="{8D08419A-D56F-74B6-31A2-76A2D0067C7B}"/>
              </a:ext>
            </a:extLst>
          </p:cNvPr>
          <p:cNvSpPr>
            <a:spLocks noGrp="1"/>
          </p:cNvSpPr>
          <p:nvPr>
            <p:ph type="pic" sz="quarter" idx="10"/>
          </p:nvPr>
        </p:nvSpPr>
        <p:spPr/>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1200"/>
              </a:spcBef>
              <a:spcAft>
                <a:spcPts val="1200"/>
              </a:spcAft>
            </a:pPr>
            <a:r>
              <a:rPr lang="en-US" dirty="0"/>
              <a:t>Desktop With Keyboard Mockup –</a:t>
            </a:r>
            <a:br>
              <a:rPr lang="en-US" dirty="0"/>
            </a:br>
            <a:r>
              <a:rPr lang="en-US" dirty="0"/>
              <a:t>Slide Template</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428625" y="1657485"/>
            <a:ext cx="3157538" cy="2367998"/>
            <a:chOff x="332936" y="2473878"/>
            <a:chExt cx="2926080" cy="315733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54428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
        <p:nvSpPr>
          <p:cNvPr id="11" name="Rectangle 10">
            <a:extLst>
              <a:ext uri="{FF2B5EF4-FFF2-40B4-BE49-F238E27FC236}">
                <a16:creationId xmlns:a16="http://schemas.microsoft.com/office/drawing/2014/main" id="{F043C994-C857-7980-6D74-F5D8E7199D42}"/>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defTabSz="685800">
              <a:spcBef>
                <a:spcPts val="450"/>
              </a:spcBef>
              <a:buFontTx/>
              <a:buAutoNum type="arabicPeriod"/>
            </a:pPr>
            <a:r>
              <a:rPr lang="en-US" sz="1200" b="1" dirty="0">
                <a:solidFill>
                  <a:prstClr val="black"/>
                </a:solidFill>
                <a:latin typeface="Calibri" panose="020F0502020204030204"/>
              </a:rPr>
              <a:t>Send Template Photo to Back</a:t>
            </a:r>
            <a:r>
              <a:rPr lang="en-US" sz="1200" dirty="0">
                <a:solidFill>
                  <a:prstClr val="black"/>
                </a:solidFill>
                <a:latin typeface="Calibri" panose="020F0502020204030204"/>
              </a:rPr>
              <a:t>: Click on the mockup template photo, right-click, and choose 'Send to Back'.</a:t>
            </a:r>
          </a:p>
          <a:p>
            <a:pPr marL="257175" indent="-257175" defTabSz="685800">
              <a:spcBef>
                <a:spcPts val="450"/>
              </a:spcBef>
              <a:buFontTx/>
              <a:buAutoNum type="arabicPeriod"/>
            </a:pPr>
            <a:r>
              <a:rPr lang="en-US" sz="1200" b="1" dirty="0">
                <a:solidFill>
                  <a:prstClr val="black"/>
                </a:solidFill>
                <a:latin typeface="Calibri" panose="020F0502020204030204"/>
              </a:rPr>
              <a:t>Insert Your Image</a:t>
            </a:r>
            <a:r>
              <a:rPr lang="en-US" sz="1200" dirty="0">
                <a:solidFill>
                  <a:prstClr val="black"/>
                </a:solidFill>
                <a:latin typeface="Calibri" panose="020F0502020204030204"/>
              </a:rPr>
              <a:t>: Click on the image icon within the blue placeholder, select your picture, and click 'Insert'.</a:t>
            </a:r>
          </a:p>
          <a:p>
            <a:pPr marL="257175" indent="-257175" defTabSz="685800">
              <a:spcBef>
                <a:spcPts val="450"/>
              </a:spcBef>
              <a:buFontTx/>
              <a:buAutoNum type="arabicPeriod"/>
            </a:pPr>
            <a:r>
              <a:rPr lang="en-US" sz="1200" b="1" dirty="0">
                <a:solidFill>
                  <a:prstClr val="black"/>
                </a:solidFill>
                <a:latin typeface="Calibri" panose="020F0502020204030204"/>
              </a:rPr>
              <a:t>Layer Your Image</a:t>
            </a:r>
            <a:r>
              <a:rPr lang="en-US" sz="1200" dirty="0">
                <a:solidFill>
                  <a:prstClr val="black"/>
                </a:solidFill>
                <a:latin typeface="Calibri" panose="020F0502020204030204"/>
              </a:rPr>
              <a:t>: Click on your inserted picture, right-click, and choose 'Send to Back' to place it behind the mockup template photo.</a:t>
            </a:r>
          </a:p>
        </p:txBody>
      </p:sp>
      <p:sp>
        <p:nvSpPr>
          <p:cNvPr id="12" name="TextBox 11">
            <a:extLst>
              <a:ext uri="{FF2B5EF4-FFF2-40B4-BE49-F238E27FC236}">
                <a16:creationId xmlns:a16="http://schemas.microsoft.com/office/drawing/2014/main" id="{3A1B6AF1-00B0-8C51-1162-B45B3352C057}"/>
              </a:ext>
            </a:extLst>
          </p:cNvPr>
          <p:cNvSpPr txBox="1"/>
          <p:nvPr/>
        </p:nvSpPr>
        <p:spPr>
          <a:xfrm>
            <a:off x="1869587" y="6980611"/>
            <a:ext cx="1182631" cy="369332"/>
          </a:xfrm>
          <a:prstGeom prst="rect">
            <a:avLst/>
          </a:prstGeom>
          <a:noFill/>
        </p:spPr>
        <p:txBody>
          <a:bodyPr wrap="none" tIns="137160" rtlCol="0">
            <a:spAutoFit/>
          </a:bodyPr>
          <a:lstStyle/>
          <a:p>
            <a:pPr defTabSz="685800"/>
            <a:r>
              <a:rPr lang="en-US" sz="1200" b="1" cap="all" dirty="0">
                <a:solidFill>
                  <a:prstClr val="black"/>
                </a:solidFill>
                <a:latin typeface="Calibri" panose="020F0502020204030204"/>
              </a:rPr>
              <a:t>Instructions:</a:t>
            </a:r>
          </a:p>
        </p:txBody>
      </p:sp>
    </p:spTree>
    <p:extLst>
      <p:ext uri="{BB962C8B-B14F-4D97-AF65-F5344CB8AC3E}">
        <p14:creationId xmlns:p14="http://schemas.microsoft.com/office/powerpoint/2010/main" val="269479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10446</TotalTime>
  <Words>365</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Desktop With Keyboard Mockup – Slide Template</vt:lpstr>
      <vt:lpstr>Desktop With Keyboard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Desktop With Keyboard Mockup</dc:title>
  <dc:creator>PresentationGO.com</dc:creator>
  <dc:description>© Copyright PresentationGO.com - Do not distribute or sale without written permission.</dc:description>
  <cp:lastModifiedBy>Christophe Barroche</cp:lastModifiedBy>
  <cp:revision>20</cp:revision>
  <dcterms:created xsi:type="dcterms:W3CDTF">2014-11-26T05:14:11Z</dcterms:created>
  <dcterms:modified xsi:type="dcterms:W3CDTF">2023-06-08T20:38:04Z</dcterms:modified>
  <cp:category>Graphics &amp; Metaphors</cp:category>
</cp:coreProperties>
</file>