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CC7"/>
    <a:srgbClr val="2B323B"/>
    <a:srgbClr val="EB1E42"/>
    <a:srgbClr val="FFDB55"/>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3306" y="17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1742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pic>
        <p:nvPicPr>
          <p:cNvPr id="3" name="Picture 2" descr="A computer monitor and keyboard&#10;&#10;Description automatically generated with low confidence">
            <a:extLst>
              <a:ext uri="{FF2B5EF4-FFF2-40B4-BE49-F238E27FC236}">
                <a16:creationId xmlns:a16="http://schemas.microsoft.com/office/drawing/2014/main" id="{77EBD94C-CBF0-65C6-EBAC-E462AEAB53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
        <p:nvSpPr>
          <p:cNvPr id="6" name="Picture Placeholder 5">
            <a:extLst>
              <a:ext uri="{FF2B5EF4-FFF2-40B4-BE49-F238E27FC236}">
                <a16:creationId xmlns:a16="http://schemas.microsoft.com/office/drawing/2014/main" id="{B54D56D4-1AC3-5284-643B-9EB684ACBBBA}"/>
              </a:ext>
            </a:extLst>
          </p:cNvPr>
          <p:cNvSpPr>
            <a:spLocks noGrp="1"/>
          </p:cNvSpPr>
          <p:nvPr>
            <p:ph type="pic" sz="quarter" idx="10"/>
          </p:nvPr>
        </p:nvSpPr>
        <p:spPr>
          <a:xfrm>
            <a:off x="6139674" y="967294"/>
            <a:ext cx="5401485" cy="3421299"/>
          </a:xfrm>
          <a:custGeom>
            <a:avLst/>
            <a:gdLst>
              <a:gd name="connsiteX0" fmla="*/ 5453974 w 5525310"/>
              <a:gd name="connsiteY0" fmla="*/ 0 h 3923490"/>
              <a:gd name="connsiteX1" fmla="*/ 5525310 w 5525310"/>
              <a:gd name="connsiteY1" fmla="*/ 3897549 h 3923490"/>
              <a:gd name="connsiteX2" fmla="*/ 0 w 5525310"/>
              <a:gd name="connsiteY2" fmla="*/ 3923490 h 3923490"/>
              <a:gd name="connsiteX3" fmla="*/ 58366 w 5525310"/>
              <a:gd name="connsiteY3" fmla="*/ 415047 h 3923490"/>
              <a:gd name="connsiteX0" fmla="*/ 5453974 w 5525310"/>
              <a:gd name="connsiteY0" fmla="*/ 0 h 3923490"/>
              <a:gd name="connsiteX1" fmla="*/ 5525310 w 5525310"/>
              <a:gd name="connsiteY1" fmla="*/ 3897549 h 3923490"/>
              <a:gd name="connsiteX2" fmla="*/ 0 w 5525310"/>
              <a:gd name="connsiteY2" fmla="*/ 3923490 h 3923490"/>
              <a:gd name="connsiteX3" fmla="*/ 382216 w 5525310"/>
              <a:gd name="connsiteY3" fmla="*/ 110247 h 3923490"/>
              <a:gd name="connsiteX4" fmla="*/ 5453974 w 5525310"/>
              <a:gd name="connsiteY4" fmla="*/ 0 h 3923490"/>
              <a:gd name="connsiteX0" fmla="*/ 5453974 w 5525310"/>
              <a:gd name="connsiteY0" fmla="*/ 0 h 3923490"/>
              <a:gd name="connsiteX1" fmla="*/ 5525310 w 5525310"/>
              <a:gd name="connsiteY1" fmla="*/ 3897549 h 3923490"/>
              <a:gd name="connsiteX2" fmla="*/ 0 w 5525310"/>
              <a:gd name="connsiteY2" fmla="*/ 3923490 h 3923490"/>
              <a:gd name="connsiteX3" fmla="*/ 491754 w 5525310"/>
              <a:gd name="connsiteY3" fmla="*/ 262647 h 3923490"/>
              <a:gd name="connsiteX4" fmla="*/ 5453974 w 5525310"/>
              <a:gd name="connsiteY4" fmla="*/ 0 h 3923490"/>
              <a:gd name="connsiteX0" fmla="*/ 5453974 w 5525310"/>
              <a:gd name="connsiteY0" fmla="*/ 0 h 3923490"/>
              <a:gd name="connsiteX1" fmla="*/ 5525310 w 5525310"/>
              <a:gd name="connsiteY1" fmla="*/ 3897549 h 3923490"/>
              <a:gd name="connsiteX2" fmla="*/ 0 w 5525310"/>
              <a:gd name="connsiteY2" fmla="*/ 3923490 h 3923490"/>
              <a:gd name="connsiteX3" fmla="*/ 358404 w 5525310"/>
              <a:gd name="connsiteY3" fmla="*/ 119772 h 3923490"/>
              <a:gd name="connsiteX4" fmla="*/ 5453974 w 5525310"/>
              <a:gd name="connsiteY4" fmla="*/ 0 h 3923490"/>
              <a:gd name="connsiteX0" fmla="*/ 5606374 w 5606374"/>
              <a:gd name="connsiteY0" fmla="*/ 26750 h 3845465"/>
              <a:gd name="connsiteX1" fmla="*/ 5525310 w 5606374"/>
              <a:gd name="connsiteY1" fmla="*/ 3819524 h 3845465"/>
              <a:gd name="connsiteX2" fmla="*/ 0 w 5606374"/>
              <a:gd name="connsiteY2" fmla="*/ 3845465 h 3845465"/>
              <a:gd name="connsiteX3" fmla="*/ 358404 w 5606374"/>
              <a:gd name="connsiteY3" fmla="*/ 41747 h 3845465"/>
              <a:gd name="connsiteX4" fmla="*/ 5606374 w 5606374"/>
              <a:gd name="connsiteY4" fmla="*/ 26750 h 3845465"/>
              <a:gd name="connsiteX0" fmla="*/ 5606374 w 5711047"/>
              <a:gd name="connsiteY0" fmla="*/ 26750 h 3845465"/>
              <a:gd name="connsiteX1" fmla="*/ 5711047 w 5711047"/>
              <a:gd name="connsiteY1" fmla="*/ 3448049 h 3845465"/>
              <a:gd name="connsiteX2" fmla="*/ 0 w 5711047"/>
              <a:gd name="connsiteY2" fmla="*/ 3845465 h 3845465"/>
              <a:gd name="connsiteX3" fmla="*/ 358404 w 5711047"/>
              <a:gd name="connsiteY3" fmla="*/ 41747 h 3845465"/>
              <a:gd name="connsiteX4" fmla="*/ 5606374 w 5711047"/>
              <a:gd name="connsiteY4" fmla="*/ 26750 h 3845465"/>
              <a:gd name="connsiteX0" fmla="*/ 5292049 w 5396722"/>
              <a:gd name="connsiteY0" fmla="*/ 26750 h 3483515"/>
              <a:gd name="connsiteX1" fmla="*/ 5396722 w 5396722"/>
              <a:gd name="connsiteY1" fmla="*/ 3448049 h 3483515"/>
              <a:gd name="connsiteX2" fmla="*/ 0 w 5396722"/>
              <a:gd name="connsiteY2" fmla="*/ 3483515 h 3483515"/>
              <a:gd name="connsiteX3" fmla="*/ 44079 w 5396722"/>
              <a:gd name="connsiteY3" fmla="*/ 41747 h 3483515"/>
              <a:gd name="connsiteX4" fmla="*/ 5292049 w 5396722"/>
              <a:gd name="connsiteY4" fmla="*/ 26750 h 3483515"/>
              <a:gd name="connsiteX0" fmla="*/ 5247970 w 5352643"/>
              <a:gd name="connsiteY0" fmla="*/ 26750 h 3448049"/>
              <a:gd name="connsiteX1" fmla="*/ 5352643 w 5352643"/>
              <a:gd name="connsiteY1" fmla="*/ 3448049 h 3448049"/>
              <a:gd name="connsiteX2" fmla="*/ 417883 w 5352643"/>
              <a:gd name="connsiteY2" fmla="*/ 3326352 h 3448049"/>
              <a:gd name="connsiteX3" fmla="*/ 0 w 5352643"/>
              <a:gd name="connsiteY3" fmla="*/ 41747 h 3448049"/>
              <a:gd name="connsiteX4" fmla="*/ 5247970 w 5352643"/>
              <a:gd name="connsiteY4" fmla="*/ 26750 h 3448049"/>
              <a:gd name="connsiteX0" fmla="*/ 5296812 w 5401485"/>
              <a:gd name="connsiteY0" fmla="*/ 26750 h 3448049"/>
              <a:gd name="connsiteX1" fmla="*/ 5401485 w 5401485"/>
              <a:gd name="connsiteY1" fmla="*/ 3448049 h 3448049"/>
              <a:gd name="connsiteX2" fmla="*/ 0 w 5401485"/>
              <a:gd name="connsiteY2" fmla="*/ 3440652 h 3448049"/>
              <a:gd name="connsiteX3" fmla="*/ 48842 w 5401485"/>
              <a:gd name="connsiteY3" fmla="*/ 41747 h 3448049"/>
              <a:gd name="connsiteX4" fmla="*/ 5296812 w 5401485"/>
              <a:gd name="connsiteY4" fmla="*/ 26750 h 3448049"/>
              <a:gd name="connsiteX0" fmla="*/ 5938586 w 6043259"/>
              <a:gd name="connsiteY0" fmla="*/ 418832 h 3840131"/>
              <a:gd name="connsiteX1" fmla="*/ 6043259 w 6043259"/>
              <a:gd name="connsiteY1" fmla="*/ 3840131 h 3840131"/>
              <a:gd name="connsiteX2" fmla="*/ 641774 w 6043259"/>
              <a:gd name="connsiteY2" fmla="*/ 3832734 h 3840131"/>
              <a:gd name="connsiteX3" fmla="*/ 690616 w 6043259"/>
              <a:gd name="connsiteY3" fmla="*/ 433829 h 3840131"/>
              <a:gd name="connsiteX4" fmla="*/ 5938586 w 6043259"/>
              <a:gd name="connsiteY4" fmla="*/ 418832 h 3840131"/>
              <a:gd name="connsiteX0" fmla="*/ 5938586 w 6043259"/>
              <a:gd name="connsiteY0" fmla="*/ 418832 h 3840131"/>
              <a:gd name="connsiteX1" fmla="*/ 6043259 w 6043259"/>
              <a:gd name="connsiteY1" fmla="*/ 3840131 h 3840131"/>
              <a:gd name="connsiteX2" fmla="*/ 641774 w 6043259"/>
              <a:gd name="connsiteY2" fmla="*/ 3832734 h 3840131"/>
              <a:gd name="connsiteX3" fmla="*/ 690616 w 6043259"/>
              <a:gd name="connsiteY3" fmla="*/ 433829 h 3840131"/>
              <a:gd name="connsiteX4" fmla="*/ 5938586 w 6043259"/>
              <a:gd name="connsiteY4" fmla="*/ 418832 h 3840131"/>
              <a:gd name="connsiteX0" fmla="*/ 5686220 w 5790893"/>
              <a:gd name="connsiteY0" fmla="*/ 418832 h 3840131"/>
              <a:gd name="connsiteX1" fmla="*/ 5790893 w 5790893"/>
              <a:gd name="connsiteY1" fmla="*/ 3840131 h 3840131"/>
              <a:gd name="connsiteX2" fmla="*/ 389408 w 5790893"/>
              <a:gd name="connsiteY2" fmla="*/ 3832734 h 3840131"/>
              <a:gd name="connsiteX3" fmla="*/ 438250 w 5790893"/>
              <a:gd name="connsiteY3" fmla="*/ 433829 h 3840131"/>
              <a:gd name="connsiteX4" fmla="*/ 5686220 w 5790893"/>
              <a:gd name="connsiteY4" fmla="*/ 418832 h 3840131"/>
              <a:gd name="connsiteX0" fmla="*/ 5296812 w 5401485"/>
              <a:gd name="connsiteY0" fmla="*/ 418832 h 3840131"/>
              <a:gd name="connsiteX1" fmla="*/ 5401485 w 5401485"/>
              <a:gd name="connsiteY1" fmla="*/ 3840131 h 3840131"/>
              <a:gd name="connsiteX2" fmla="*/ 0 w 5401485"/>
              <a:gd name="connsiteY2" fmla="*/ 3832734 h 3840131"/>
              <a:gd name="connsiteX3" fmla="*/ 48842 w 5401485"/>
              <a:gd name="connsiteY3" fmla="*/ 433829 h 3840131"/>
              <a:gd name="connsiteX4" fmla="*/ 5296812 w 5401485"/>
              <a:gd name="connsiteY4" fmla="*/ 418832 h 3840131"/>
              <a:gd name="connsiteX0" fmla="*/ 5296812 w 5401485"/>
              <a:gd name="connsiteY0" fmla="*/ 240130 h 3661429"/>
              <a:gd name="connsiteX1" fmla="*/ 5401485 w 5401485"/>
              <a:gd name="connsiteY1" fmla="*/ 3661429 h 3661429"/>
              <a:gd name="connsiteX2" fmla="*/ 0 w 5401485"/>
              <a:gd name="connsiteY2" fmla="*/ 3654032 h 3661429"/>
              <a:gd name="connsiteX3" fmla="*/ 48842 w 5401485"/>
              <a:gd name="connsiteY3" fmla="*/ 255127 h 3661429"/>
              <a:gd name="connsiteX4" fmla="*/ 5296812 w 5401485"/>
              <a:gd name="connsiteY4" fmla="*/ 240130 h 3661429"/>
              <a:gd name="connsiteX0" fmla="*/ 5296812 w 5401485"/>
              <a:gd name="connsiteY0" fmla="*/ 240130 h 3661429"/>
              <a:gd name="connsiteX1" fmla="*/ 5401485 w 5401485"/>
              <a:gd name="connsiteY1" fmla="*/ 3661429 h 3661429"/>
              <a:gd name="connsiteX2" fmla="*/ 0 w 5401485"/>
              <a:gd name="connsiteY2" fmla="*/ 3654032 h 3661429"/>
              <a:gd name="connsiteX3" fmla="*/ 48842 w 5401485"/>
              <a:gd name="connsiteY3" fmla="*/ 255127 h 3661429"/>
              <a:gd name="connsiteX4" fmla="*/ 5296812 w 5401485"/>
              <a:gd name="connsiteY4" fmla="*/ 240130 h 3661429"/>
              <a:gd name="connsiteX0" fmla="*/ 5296812 w 5401485"/>
              <a:gd name="connsiteY0" fmla="*/ 0 h 3421299"/>
              <a:gd name="connsiteX1" fmla="*/ 5401485 w 5401485"/>
              <a:gd name="connsiteY1" fmla="*/ 3421299 h 3421299"/>
              <a:gd name="connsiteX2" fmla="*/ 0 w 5401485"/>
              <a:gd name="connsiteY2" fmla="*/ 3413902 h 3421299"/>
              <a:gd name="connsiteX3" fmla="*/ 48842 w 5401485"/>
              <a:gd name="connsiteY3" fmla="*/ 14997 h 3421299"/>
              <a:gd name="connsiteX4" fmla="*/ 5296812 w 5401485"/>
              <a:gd name="connsiteY4" fmla="*/ 0 h 342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1485" h="3421299">
                <a:moveTo>
                  <a:pt x="5296812" y="0"/>
                </a:moveTo>
                <a:lnTo>
                  <a:pt x="5401485" y="3421299"/>
                </a:lnTo>
                <a:lnTo>
                  <a:pt x="0" y="3413902"/>
                </a:lnTo>
                <a:lnTo>
                  <a:pt x="48842" y="14997"/>
                </a:lnTo>
                <a:lnTo>
                  <a:pt x="5296812" y="0"/>
                </a:lnTo>
                <a:close/>
              </a:path>
            </a:pathLst>
          </a:custGeom>
          <a:solidFill>
            <a:schemeClr val="accent3">
              <a:lumMod val="75000"/>
            </a:schemeClr>
          </a:solidFill>
        </p:spPr>
        <p:txBody>
          <a:bodyPr wrap="square" anchor="ctr">
            <a:noAutofit/>
          </a:bodyPr>
          <a:lstStyle>
            <a:lvl1pPr marL="0" indent="0" algn="ctr">
              <a:buNone/>
              <a:defRPr sz="3200" b="1">
                <a:solidFill>
                  <a:schemeClr val="bg1"/>
                </a:solidFill>
              </a:defRPr>
            </a:lvl1pPr>
          </a:lstStyle>
          <a:p>
            <a:endParaRPr lang="en-US"/>
          </a:p>
        </p:txBody>
      </p:sp>
    </p:spTree>
    <p:extLst>
      <p:ext uri="{BB962C8B-B14F-4D97-AF65-F5344CB8AC3E}">
        <p14:creationId xmlns:p14="http://schemas.microsoft.com/office/powerpoint/2010/main" val="22504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6/8/2023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6B67D8-EAFB-A44B-FE78-99C51D1953B5}"/>
              </a:ext>
            </a:extLst>
          </p:cNvPr>
          <p:cNvSpPr/>
          <p:nvPr/>
        </p:nvSpPr>
        <p:spPr>
          <a:xfrm>
            <a:off x="6096000" y="980301"/>
            <a:ext cx="5415881" cy="342308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Insert</a:t>
            </a:r>
          </a:p>
          <a:p>
            <a:pPr algn="ctr"/>
            <a:r>
              <a:rPr lang="en-US" sz="66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Your</a:t>
            </a:r>
            <a:endParaRPr lang="en-US" sz="54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a:p>
            <a:pPr algn="ctr"/>
            <a:r>
              <a:rPr lang="en-US" sz="54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image</a:t>
            </a:r>
          </a:p>
        </p:txBody>
      </p:sp>
      <p:pic>
        <p:nvPicPr>
          <p:cNvPr id="10" name="Picture 9" descr="A computer monitor and keyboard&#10;&#10;Description automatically generated with low confidence">
            <a:extLst>
              <a:ext uri="{FF2B5EF4-FFF2-40B4-BE49-F238E27FC236}">
                <a16:creationId xmlns:a16="http://schemas.microsoft.com/office/drawing/2014/main" id="{94A7989C-5DBC-CC61-C487-72228D0C2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Desktop With Keyboard Mockup –</a:t>
            </a:r>
            <a:br>
              <a:rPr lang="en-US" dirty="0"/>
            </a:br>
            <a:r>
              <a:rPr lang="en-US" dirty="0"/>
              <a:t>Slide Template</a:t>
            </a:r>
          </a:p>
        </p:txBody>
      </p:sp>
      <p:sp>
        <p:nvSpPr>
          <p:cNvPr id="6" name="Rectangle 5">
            <a:extLst>
              <a:ext uri="{FF2B5EF4-FFF2-40B4-BE49-F238E27FC236}">
                <a16:creationId xmlns:a16="http://schemas.microsoft.com/office/drawing/2014/main" id="{3D411345-AD1D-8439-5F83-B0F9DDED38E0}"/>
              </a:ext>
            </a:extLst>
          </p:cNvPr>
          <p:cNvSpPr/>
          <p:nvPr/>
        </p:nvSpPr>
        <p:spPr>
          <a:xfrm>
            <a:off x="4254500" y="7021481"/>
            <a:ext cx="7937500" cy="207749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AutoNum type="arabicPeriod"/>
            </a:pPr>
            <a:r>
              <a:rPr lang="en-US" sz="1600" b="1" dirty="0">
                <a:solidFill>
                  <a:schemeClr val="tx1"/>
                </a:solidFill>
              </a:rPr>
              <a:t>Remove Placeholder</a:t>
            </a:r>
            <a:r>
              <a:rPr lang="en-US" sz="1600" dirty="0">
                <a:solidFill>
                  <a:schemeClr val="tx1"/>
                </a:solidFill>
              </a:rPr>
              <a:t>: Click on the blue shape in the mockup template and press 'Delete'.</a:t>
            </a:r>
          </a:p>
          <a:p>
            <a:pPr marL="342900" indent="-342900">
              <a:spcBef>
                <a:spcPts val="600"/>
              </a:spcBef>
              <a:buAutoNum type="arabicPeriod"/>
            </a:pPr>
            <a:r>
              <a:rPr lang="en-US" sz="1600" b="1" dirty="0">
                <a:solidFill>
                  <a:schemeClr val="tx1"/>
                </a:solidFill>
              </a:rPr>
              <a:t>Insert Image</a:t>
            </a:r>
            <a:r>
              <a:rPr lang="en-US" sz="1600" dirty="0">
                <a:solidFill>
                  <a:schemeClr val="tx1"/>
                </a:solidFill>
              </a:rPr>
              <a:t>: Go to 'Insert' &gt; 'Pictures', select your image, and click 'Insert'.</a:t>
            </a:r>
          </a:p>
          <a:p>
            <a:pPr marL="342900" indent="-342900">
              <a:spcBef>
                <a:spcPts val="600"/>
              </a:spcBef>
              <a:buAutoNum type="arabicPeriod"/>
            </a:pPr>
            <a:r>
              <a:rPr lang="en-US" sz="1600" b="1" dirty="0">
                <a:solidFill>
                  <a:schemeClr val="tx1"/>
                </a:solidFill>
              </a:rPr>
              <a:t>Send Image to Back</a:t>
            </a:r>
            <a:r>
              <a:rPr lang="en-US" sz="1600" dirty="0">
                <a:solidFill>
                  <a:schemeClr val="tx1"/>
                </a:solidFill>
              </a:rPr>
              <a:t>: With the image selected, right-click, choose 'Send to Back'.</a:t>
            </a:r>
          </a:p>
          <a:p>
            <a:pPr marL="342900" indent="-342900">
              <a:spcBef>
                <a:spcPts val="600"/>
              </a:spcBef>
              <a:buAutoNum type="arabicPeriod"/>
            </a:pPr>
            <a:r>
              <a:rPr lang="en-US" sz="1600" b="1" dirty="0">
                <a:solidFill>
                  <a:schemeClr val="tx1"/>
                </a:solidFill>
              </a:rPr>
              <a:t>Resize and Position</a:t>
            </a:r>
            <a:r>
              <a:rPr lang="en-US" sz="1600" dirty="0">
                <a:solidFill>
                  <a:schemeClr val="tx1"/>
                </a:solidFill>
              </a:rPr>
              <a:t>: Drag the corners to resize and drag the image to position it within the template.</a:t>
            </a:r>
          </a:p>
        </p:txBody>
      </p:sp>
      <p:sp>
        <p:nvSpPr>
          <p:cNvPr id="7" name="TextBox 6">
            <a:extLst>
              <a:ext uri="{FF2B5EF4-FFF2-40B4-BE49-F238E27FC236}">
                <a16:creationId xmlns:a16="http://schemas.microsoft.com/office/drawing/2014/main" id="{2DA64CD4-6920-ECB4-6879-B43E962DA6E8}"/>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grpSp>
        <p:nvGrpSpPr>
          <p:cNvPr id="4" name="Group 3">
            <a:extLst>
              <a:ext uri="{FF2B5EF4-FFF2-40B4-BE49-F238E27FC236}">
                <a16:creationId xmlns:a16="http://schemas.microsoft.com/office/drawing/2014/main" id="{41D704BB-A44D-48C1-E35E-9B5563766E20}"/>
              </a:ext>
            </a:extLst>
          </p:cNvPr>
          <p:cNvGrpSpPr/>
          <p:nvPr/>
        </p:nvGrpSpPr>
        <p:grpSpPr>
          <a:xfrm>
            <a:off x="571500" y="1997206"/>
            <a:ext cx="3683000" cy="3536921"/>
            <a:chOff x="332936" y="2504656"/>
            <a:chExt cx="2926080" cy="3536921"/>
          </a:xfrm>
        </p:grpSpPr>
        <p:sp>
          <p:nvSpPr>
            <p:cNvPr id="8" name="TextBox 7">
              <a:extLst>
                <a:ext uri="{FF2B5EF4-FFF2-40B4-BE49-F238E27FC236}">
                  <a16:creationId xmlns:a16="http://schemas.microsoft.com/office/drawing/2014/main" id="{65B94F9B-1A12-F4B1-F85D-9139FDA6B26D}"/>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9" name="TextBox 8">
              <a:extLst>
                <a:ext uri="{FF2B5EF4-FFF2-40B4-BE49-F238E27FC236}">
                  <a16:creationId xmlns:a16="http://schemas.microsoft.com/office/drawing/2014/main" id="{736BCB29-8A38-9C71-E708-2FA7A2C8D17C}"/>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omputer monitor and keyboard&#10;&#10;Description automatically generated with low confidence">
            <a:extLst>
              <a:ext uri="{FF2B5EF4-FFF2-40B4-BE49-F238E27FC236}">
                <a16:creationId xmlns:a16="http://schemas.microsoft.com/office/drawing/2014/main" id="{94A7989C-5DBC-CC61-C487-72228D0C2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Desktop With Keyboard Mockup –</a:t>
            </a:r>
            <a:br>
              <a:rPr lang="en-US" dirty="0"/>
            </a:br>
            <a:r>
              <a:rPr lang="en-US" dirty="0"/>
              <a:t>Slide Template</a:t>
            </a:r>
          </a:p>
        </p:txBody>
      </p:sp>
      <p:sp>
        <p:nvSpPr>
          <p:cNvPr id="11" name="Picture Placeholder 10">
            <a:extLst>
              <a:ext uri="{FF2B5EF4-FFF2-40B4-BE49-F238E27FC236}">
                <a16:creationId xmlns:a16="http://schemas.microsoft.com/office/drawing/2014/main" id="{963DA94A-D2D5-3D9B-D813-F56586E86AA2}"/>
              </a:ext>
            </a:extLst>
          </p:cNvPr>
          <p:cNvSpPr>
            <a:spLocks noGrp="1"/>
          </p:cNvSpPr>
          <p:nvPr>
            <p:ph type="pic" sz="quarter" idx="10"/>
          </p:nvPr>
        </p:nvSpPr>
        <p:spPr/>
      </p:sp>
      <p:grpSp>
        <p:nvGrpSpPr>
          <p:cNvPr id="4" name="Group 3">
            <a:extLst>
              <a:ext uri="{FF2B5EF4-FFF2-40B4-BE49-F238E27FC236}">
                <a16:creationId xmlns:a16="http://schemas.microsoft.com/office/drawing/2014/main" id="{41D704BB-A44D-48C1-E35E-9B5563766E20}"/>
              </a:ext>
            </a:extLst>
          </p:cNvPr>
          <p:cNvGrpSpPr/>
          <p:nvPr/>
        </p:nvGrpSpPr>
        <p:grpSpPr>
          <a:xfrm>
            <a:off x="571500" y="1997206"/>
            <a:ext cx="3683000" cy="3536921"/>
            <a:chOff x="332936" y="2504656"/>
            <a:chExt cx="2926080" cy="3536921"/>
          </a:xfrm>
        </p:grpSpPr>
        <p:sp>
          <p:nvSpPr>
            <p:cNvPr id="8" name="TextBox 7">
              <a:extLst>
                <a:ext uri="{FF2B5EF4-FFF2-40B4-BE49-F238E27FC236}">
                  <a16:creationId xmlns:a16="http://schemas.microsoft.com/office/drawing/2014/main" id="{65B94F9B-1A12-F4B1-F85D-9139FDA6B26D}"/>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9" name="TextBox 8">
              <a:extLst>
                <a:ext uri="{FF2B5EF4-FFF2-40B4-BE49-F238E27FC236}">
                  <a16:creationId xmlns:a16="http://schemas.microsoft.com/office/drawing/2014/main" id="{736BCB29-8A38-9C71-E708-2FA7A2C8D17C}"/>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12" name="Rectangle 11">
            <a:extLst>
              <a:ext uri="{FF2B5EF4-FFF2-40B4-BE49-F238E27FC236}">
                <a16:creationId xmlns:a16="http://schemas.microsoft.com/office/drawing/2014/main" id="{A7B15CC7-B967-D6EA-D622-BEC0B4270DB5}"/>
              </a:ext>
            </a:extLst>
          </p:cNvPr>
          <p:cNvSpPr/>
          <p:nvPr/>
        </p:nvSpPr>
        <p:spPr>
          <a:xfrm>
            <a:off x="4254500" y="7021481"/>
            <a:ext cx="7937500" cy="2000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AutoNum type="arabicPeriod"/>
            </a:pPr>
            <a:r>
              <a:rPr lang="en-US" sz="1600" b="1" dirty="0">
                <a:solidFill>
                  <a:schemeClr val="tx1"/>
                </a:solidFill>
              </a:rPr>
              <a:t>Send Template Photo to Back</a:t>
            </a:r>
            <a:r>
              <a:rPr lang="en-US" sz="1600" dirty="0">
                <a:solidFill>
                  <a:schemeClr val="tx1"/>
                </a:solidFill>
              </a:rPr>
              <a:t>: Click on the mockup template photo, right-click, and choose 'Send to Back'.</a:t>
            </a:r>
          </a:p>
          <a:p>
            <a:pPr marL="342900" indent="-342900">
              <a:spcBef>
                <a:spcPts val="600"/>
              </a:spcBef>
              <a:buAutoNum type="arabicPeriod"/>
            </a:pPr>
            <a:r>
              <a:rPr lang="en-US" sz="1600" b="1" dirty="0">
                <a:solidFill>
                  <a:schemeClr val="tx1"/>
                </a:solidFill>
              </a:rPr>
              <a:t>Insert Your Image</a:t>
            </a:r>
            <a:r>
              <a:rPr lang="en-US" sz="1600" dirty="0">
                <a:solidFill>
                  <a:schemeClr val="tx1"/>
                </a:solidFill>
              </a:rPr>
              <a:t>: Click on the image icon within the blue placeholder, select your picture, and click 'Insert'.</a:t>
            </a:r>
          </a:p>
          <a:p>
            <a:pPr marL="342900" indent="-342900">
              <a:spcBef>
                <a:spcPts val="600"/>
              </a:spcBef>
              <a:buAutoNum type="arabicPeriod"/>
            </a:pPr>
            <a:r>
              <a:rPr lang="en-US" sz="1600" b="1" dirty="0">
                <a:solidFill>
                  <a:schemeClr val="tx1"/>
                </a:solidFill>
              </a:rPr>
              <a:t>Layer Your Image</a:t>
            </a:r>
            <a:r>
              <a:rPr lang="en-US" sz="1600" dirty="0">
                <a:solidFill>
                  <a:schemeClr val="tx1"/>
                </a:solidFill>
              </a:rPr>
              <a:t>: Click on your inserted picture, right-click, and choose 'Send to Back' to place it behind the mockup template photo.</a:t>
            </a:r>
          </a:p>
        </p:txBody>
      </p:sp>
      <p:sp>
        <p:nvSpPr>
          <p:cNvPr id="13" name="TextBox 12">
            <a:extLst>
              <a:ext uri="{FF2B5EF4-FFF2-40B4-BE49-F238E27FC236}">
                <a16:creationId xmlns:a16="http://schemas.microsoft.com/office/drawing/2014/main" id="{3D844D97-62CE-4789-6323-66B2D7282EEA}"/>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spTree>
    <p:extLst>
      <p:ext uri="{BB962C8B-B14F-4D97-AF65-F5344CB8AC3E}">
        <p14:creationId xmlns:p14="http://schemas.microsoft.com/office/powerpoint/2010/main" val="99877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8868</TotalTime>
  <Words>365</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Desktop With Keyboard Mockup – Slide Template</vt:lpstr>
      <vt:lpstr>Desktop With Keyboard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Desktop With Keyboard Mockup</dc:title>
  <dc:creator>PresentationGO.com</dc:creator>
  <dc:description>© Copyright PresentationGO.com - Do not distribute or sale without written permission.</dc:description>
  <cp:lastModifiedBy>Christophe Barroche</cp:lastModifiedBy>
  <cp:revision>22</cp:revision>
  <dcterms:created xsi:type="dcterms:W3CDTF">2014-11-26T05:14:11Z</dcterms:created>
  <dcterms:modified xsi:type="dcterms:W3CDTF">2023-06-08T20:38:59Z</dcterms:modified>
  <cp:category>Graphics &amp; Metaphors</cp:category>
</cp:coreProperties>
</file>