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90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Diagonal Cylinders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C6D7226-6362-45CC-84A3-BC1488DBCD95}"/>
              </a:ext>
            </a:extLst>
          </p:cNvPr>
          <p:cNvSpPr/>
          <p:nvPr/>
        </p:nvSpPr>
        <p:spPr>
          <a:xfrm>
            <a:off x="733809" y="2071612"/>
            <a:ext cx="2223598" cy="2224712"/>
          </a:xfrm>
          <a:custGeom>
            <a:avLst/>
            <a:gdLst>
              <a:gd name="connsiteX0" fmla="*/ 9135 w 21133"/>
              <a:gd name="connsiteY0" fmla="*/ 19569 h 21144"/>
              <a:gd name="connsiteX1" fmla="*/ 1564 w 21133"/>
              <a:gd name="connsiteY1" fmla="*/ 19569 h 21144"/>
              <a:gd name="connsiteX2" fmla="*/ 1564 w 21133"/>
              <a:gd name="connsiteY2" fmla="*/ 11998 h 21144"/>
              <a:gd name="connsiteX3" fmla="*/ 13492 w 21133"/>
              <a:gd name="connsiteY3" fmla="*/ 70 h 21144"/>
              <a:gd name="connsiteX4" fmla="*/ 21063 w 21133"/>
              <a:gd name="connsiteY4" fmla="*/ 7641 h 21144"/>
              <a:gd name="connsiteX5" fmla="*/ 9135 w 21133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3" h="21144" extrusionOk="0">
                <a:moveTo>
                  <a:pt x="9135" y="19569"/>
                </a:moveTo>
                <a:cubicBezTo>
                  <a:pt x="7034" y="21670"/>
                  <a:pt x="3635" y="21670"/>
                  <a:pt x="1564" y="19569"/>
                </a:cubicBezTo>
                <a:cubicBezTo>
                  <a:pt x="-506" y="17467"/>
                  <a:pt x="-537" y="14068"/>
                  <a:pt x="1564" y="11998"/>
                </a:cubicBezTo>
                <a:lnTo>
                  <a:pt x="13492" y="70"/>
                </a:lnTo>
                <a:cubicBezTo>
                  <a:pt x="16742" y="-656"/>
                  <a:pt x="21789" y="4391"/>
                  <a:pt x="21063" y="7641"/>
                </a:cubicBezTo>
                <a:lnTo>
                  <a:pt x="9135" y="1956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LOREM</a:t>
            </a:r>
            <a:br>
              <a:rPr lang="fr-CA" sz="1500" b="1" dirty="0">
                <a:solidFill>
                  <a:schemeClr val="bg1"/>
                </a:solidFill>
              </a:rPr>
            </a:br>
            <a:r>
              <a:rPr lang="fr-CA" sz="1500" b="1" dirty="0">
                <a:solidFill>
                  <a:schemeClr val="bg1"/>
                </a:solidFill>
              </a:rPr>
              <a:t>IPSUM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489077A-62D1-48AA-8821-CB43D5FDDFDE}"/>
              </a:ext>
            </a:extLst>
          </p:cNvPr>
          <p:cNvSpPr/>
          <p:nvPr/>
        </p:nvSpPr>
        <p:spPr>
          <a:xfrm>
            <a:off x="2521667" y="2071612"/>
            <a:ext cx="2223598" cy="2224712"/>
          </a:xfrm>
          <a:custGeom>
            <a:avLst/>
            <a:gdLst>
              <a:gd name="connsiteX0" fmla="*/ 9135 w 21133"/>
              <a:gd name="connsiteY0" fmla="*/ 19569 h 21144"/>
              <a:gd name="connsiteX1" fmla="*/ 1564 w 21133"/>
              <a:gd name="connsiteY1" fmla="*/ 19569 h 21144"/>
              <a:gd name="connsiteX2" fmla="*/ 1564 w 21133"/>
              <a:gd name="connsiteY2" fmla="*/ 11998 h 21144"/>
              <a:gd name="connsiteX3" fmla="*/ 13492 w 21133"/>
              <a:gd name="connsiteY3" fmla="*/ 70 h 21144"/>
              <a:gd name="connsiteX4" fmla="*/ 21063 w 21133"/>
              <a:gd name="connsiteY4" fmla="*/ 7641 h 21144"/>
              <a:gd name="connsiteX5" fmla="*/ 9135 w 21133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3" h="21144" extrusionOk="0">
                <a:moveTo>
                  <a:pt x="9135" y="19569"/>
                </a:moveTo>
                <a:cubicBezTo>
                  <a:pt x="7034" y="21670"/>
                  <a:pt x="3635" y="21670"/>
                  <a:pt x="1564" y="19569"/>
                </a:cubicBezTo>
                <a:cubicBezTo>
                  <a:pt x="-506" y="17467"/>
                  <a:pt x="-537" y="14068"/>
                  <a:pt x="1564" y="11998"/>
                </a:cubicBezTo>
                <a:lnTo>
                  <a:pt x="13492" y="70"/>
                </a:lnTo>
                <a:cubicBezTo>
                  <a:pt x="16742" y="-656"/>
                  <a:pt x="21789" y="4391"/>
                  <a:pt x="21063" y="7641"/>
                </a:cubicBezTo>
                <a:lnTo>
                  <a:pt x="9135" y="1956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LOREM</a:t>
            </a:r>
            <a:br>
              <a:rPr lang="fr-CA" sz="1500" b="1" dirty="0">
                <a:solidFill>
                  <a:schemeClr val="bg1"/>
                </a:solidFill>
              </a:rPr>
            </a:br>
            <a:r>
              <a:rPr lang="fr-CA" sz="1500" b="1" dirty="0">
                <a:solidFill>
                  <a:schemeClr val="bg1"/>
                </a:solidFill>
              </a:rPr>
              <a:t>IPSUM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D0AB1FA-AE60-4D23-99DA-8D7E03C12E84}"/>
              </a:ext>
            </a:extLst>
          </p:cNvPr>
          <p:cNvSpPr/>
          <p:nvPr/>
        </p:nvSpPr>
        <p:spPr>
          <a:xfrm>
            <a:off x="4309526" y="2071612"/>
            <a:ext cx="2224819" cy="2224712"/>
          </a:xfrm>
          <a:custGeom>
            <a:avLst/>
            <a:gdLst>
              <a:gd name="connsiteX0" fmla="*/ 9147 w 21145"/>
              <a:gd name="connsiteY0" fmla="*/ 19569 h 21144"/>
              <a:gd name="connsiteX1" fmla="*/ 1576 w 21145"/>
              <a:gd name="connsiteY1" fmla="*/ 19569 h 21144"/>
              <a:gd name="connsiteX2" fmla="*/ 1576 w 21145"/>
              <a:gd name="connsiteY2" fmla="*/ 11998 h 21144"/>
              <a:gd name="connsiteX3" fmla="*/ 13504 w 21145"/>
              <a:gd name="connsiteY3" fmla="*/ 70 h 21144"/>
              <a:gd name="connsiteX4" fmla="*/ 21075 w 21145"/>
              <a:gd name="connsiteY4" fmla="*/ 7641 h 21144"/>
              <a:gd name="connsiteX5" fmla="*/ 9147 w 21145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" h="21144" extrusionOk="0">
                <a:moveTo>
                  <a:pt x="9147" y="19569"/>
                </a:moveTo>
                <a:cubicBezTo>
                  <a:pt x="7046" y="21670"/>
                  <a:pt x="3647" y="21670"/>
                  <a:pt x="1576" y="19569"/>
                </a:cubicBezTo>
                <a:cubicBezTo>
                  <a:pt x="-525" y="17467"/>
                  <a:pt x="-525" y="14068"/>
                  <a:pt x="1576" y="11998"/>
                </a:cubicBezTo>
                <a:lnTo>
                  <a:pt x="13504" y="70"/>
                </a:lnTo>
                <a:cubicBezTo>
                  <a:pt x="16754" y="-656"/>
                  <a:pt x="21801" y="4391"/>
                  <a:pt x="21075" y="7641"/>
                </a:cubicBezTo>
                <a:lnTo>
                  <a:pt x="9147" y="1956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LOREM</a:t>
            </a:r>
            <a:br>
              <a:rPr lang="fr-CA" sz="1500" b="1" dirty="0">
                <a:solidFill>
                  <a:schemeClr val="bg1"/>
                </a:solidFill>
              </a:rPr>
            </a:br>
            <a:r>
              <a:rPr lang="fr-CA" sz="1500" b="1" dirty="0">
                <a:solidFill>
                  <a:schemeClr val="bg1"/>
                </a:solidFill>
              </a:rPr>
              <a:t>IPSUM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C468AF3-BD9E-4F25-AE0B-C45B7D88AB4E}"/>
              </a:ext>
            </a:extLst>
          </p:cNvPr>
          <p:cNvSpPr/>
          <p:nvPr/>
        </p:nvSpPr>
        <p:spPr>
          <a:xfrm>
            <a:off x="6098604" y="2071612"/>
            <a:ext cx="2224814" cy="2224712"/>
          </a:xfrm>
          <a:custGeom>
            <a:avLst/>
            <a:gdLst>
              <a:gd name="connsiteX0" fmla="*/ 9147 w 21145"/>
              <a:gd name="connsiteY0" fmla="*/ 19569 h 21144"/>
              <a:gd name="connsiteX1" fmla="*/ 1576 w 21145"/>
              <a:gd name="connsiteY1" fmla="*/ 19569 h 21144"/>
              <a:gd name="connsiteX2" fmla="*/ 1576 w 21145"/>
              <a:gd name="connsiteY2" fmla="*/ 11998 h 21144"/>
              <a:gd name="connsiteX3" fmla="*/ 13504 w 21145"/>
              <a:gd name="connsiteY3" fmla="*/ 70 h 21144"/>
              <a:gd name="connsiteX4" fmla="*/ 21075 w 21145"/>
              <a:gd name="connsiteY4" fmla="*/ 7641 h 21144"/>
              <a:gd name="connsiteX5" fmla="*/ 9147 w 21145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" h="21144" extrusionOk="0">
                <a:moveTo>
                  <a:pt x="9147" y="19569"/>
                </a:moveTo>
                <a:cubicBezTo>
                  <a:pt x="7046" y="21670"/>
                  <a:pt x="3647" y="21670"/>
                  <a:pt x="1576" y="19569"/>
                </a:cubicBezTo>
                <a:cubicBezTo>
                  <a:pt x="-525" y="17467"/>
                  <a:pt x="-525" y="14068"/>
                  <a:pt x="1576" y="11998"/>
                </a:cubicBezTo>
                <a:lnTo>
                  <a:pt x="13504" y="70"/>
                </a:lnTo>
                <a:cubicBezTo>
                  <a:pt x="16754" y="-656"/>
                  <a:pt x="21801" y="4391"/>
                  <a:pt x="21075" y="7641"/>
                </a:cubicBezTo>
                <a:lnTo>
                  <a:pt x="9147" y="1956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IPSUM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C233E1F4-33EF-4428-BDB4-D65F56D5577F}"/>
              </a:ext>
            </a:extLst>
          </p:cNvPr>
          <p:cNvSpPr/>
          <p:nvPr/>
        </p:nvSpPr>
        <p:spPr>
          <a:xfrm>
            <a:off x="1989403" y="1916412"/>
            <a:ext cx="1124981" cy="112498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B0A6C519-1CC8-4B5C-850A-660B1248C3AF}"/>
              </a:ext>
            </a:extLst>
          </p:cNvPr>
          <p:cNvSpPr/>
          <p:nvPr/>
        </p:nvSpPr>
        <p:spPr>
          <a:xfrm>
            <a:off x="3776579" y="1916412"/>
            <a:ext cx="1124981" cy="112498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DE634F05-BEC4-48AE-A945-63C0025C14F5}"/>
              </a:ext>
            </a:extLst>
          </p:cNvPr>
          <p:cNvSpPr/>
          <p:nvPr/>
        </p:nvSpPr>
        <p:spPr>
          <a:xfrm>
            <a:off x="5563755" y="1916412"/>
            <a:ext cx="1124981" cy="112498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1E75A738-7480-4908-BB8C-ED5CFE1E64DE}"/>
              </a:ext>
            </a:extLst>
          </p:cNvPr>
          <p:cNvSpPr/>
          <p:nvPr/>
        </p:nvSpPr>
        <p:spPr>
          <a:xfrm>
            <a:off x="7350931" y="1916412"/>
            <a:ext cx="1124981" cy="112498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pic>
        <p:nvPicPr>
          <p:cNvPr id="24" name="Graphic 23" descr="Bar graph with upward trend">
            <a:extLst>
              <a:ext uri="{FF2B5EF4-FFF2-40B4-BE49-F238E27FC236}">
                <a16:creationId xmlns:a16="http://schemas.microsoft.com/office/drawing/2014/main" id="{4DF8386B-C213-4CAD-B238-31106A5E1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0698" y="2100531"/>
            <a:ext cx="756744" cy="756744"/>
          </a:xfrm>
          <a:prstGeom prst="rect">
            <a:avLst/>
          </a:prstGeom>
        </p:spPr>
      </p:pic>
      <p:pic>
        <p:nvPicPr>
          <p:cNvPr id="25" name="Graphic 24" descr="Brainstorm">
            <a:extLst>
              <a:ext uri="{FF2B5EF4-FFF2-40B4-BE49-F238E27FC236}">
                <a16:creationId xmlns:a16="http://schemas.microsoft.com/office/drawing/2014/main" id="{55F10B83-FA2B-44EA-9701-BFD067E835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73522" y="2100531"/>
            <a:ext cx="756744" cy="756744"/>
          </a:xfrm>
          <a:prstGeom prst="rect">
            <a:avLst/>
          </a:prstGeom>
        </p:spPr>
      </p:pic>
      <p:pic>
        <p:nvPicPr>
          <p:cNvPr id="26" name="Graphic 25" descr="Bullseye">
            <a:extLst>
              <a:ext uri="{FF2B5EF4-FFF2-40B4-BE49-F238E27FC236}">
                <a16:creationId xmlns:a16="http://schemas.microsoft.com/office/drawing/2014/main" id="{A1C6AC85-929F-41C0-8E1E-C6411B1251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7874" y="2100531"/>
            <a:ext cx="756744" cy="756744"/>
          </a:xfrm>
          <a:prstGeom prst="rect">
            <a:avLst/>
          </a:prstGeom>
        </p:spPr>
      </p:pic>
      <p:pic>
        <p:nvPicPr>
          <p:cNvPr id="27" name="Graphic 26" descr="Database">
            <a:extLst>
              <a:ext uri="{FF2B5EF4-FFF2-40B4-BE49-F238E27FC236}">
                <a16:creationId xmlns:a16="http://schemas.microsoft.com/office/drawing/2014/main" id="{ECA216D6-DA87-4C65-973E-0884C62969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35049" y="2100531"/>
            <a:ext cx="756744" cy="75674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C6CEBD0-92DE-4CC1-B1B4-520F897F2B53}"/>
              </a:ext>
            </a:extLst>
          </p:cNvPr>
          <p:cNvSpPr txBox="1"/>
          <p:nvPr/>
        </p:nvSpPr>
        <p:spPr>
          <a:xfrm>
            <a:off x="964050" y="3523218"/>
            <a:ext cx="767037" cy="759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1C01FB9-40E4-48F4-AC59-408D3EB518D5}"/>
              </a:ext>
            </a:extLst>
          </p:cNvPr>
          <p:cNvSpPr txBox="1"/>
          <p:nvPr/>
        </p:nvSpPr>
        <p:spPr>
          <a:xfrm>
            <a:off x="2744440" y="3523218"/>
            <a:ext cx="767037" cy="759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6F0A02-3B10-4DE1-8DA6-4758A539D9C1}"/>
              </a:ext>
            </a:extLst>
          </p:cNvPr>
          <p:cNvSpPr txBox="1"/>
          <p:nvPr/>
        </p:nvSpPr>
        <p:spPr>
          <a:xfrm>
            <a:off x="4524829" y="3523218"/>
            <a:ext cx="767037" cy="759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600560-EE8A-4AFB-A1C0-DA512061FB55}"/>
              </a:ext>
            </a:extLst>
          </p:cNvPr>
          <p:cNvSpPr txBox="1"/>
          <p:nvPr/>
        </p:nvSpPr>
        <p:spPr>
          <a:xfrm>
            <a:off x="6305219" y="3523218"/>
            <a:ext cx="767037" cy="759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>
                    <a:alpha val="50000"/>
                  </a:schemeClr>
                </a:solidFill>
              </a:rPr>
              <a:t>04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B78BD6F-3754-4916-9CF2-0FD174E21DB2}"/>
              </a:ext>
            </a:extLst>
          </p:cNvPr>
          <p:cNvGrpSpPr/>
          <p:nvPr/>
        </p:nvGrpSpPr>
        <p:grpSpPr>
          <a:xfrm>
            <a:off x="582862" y="4451524"/>
            <a:ext cx="1529411" cy="1237867"/>
            <a:chOff x="255548" y="1465256"/>
            <a:chExt cx="2194560" cy="123786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AEF9F5B-C461-4EC6-B384-1891562DD3D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5EF94AB-F43F-425C-B568-02CC2A43744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 pharetra.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743647B-EAD6-466D-8B7F-E485D0540E95}"/>
              </a:ext>
            </a:extLst>
          </p:cNvPr>
          <p:cNvGrpSpPr/>
          <p:nvPr/>
        </p:nvGrpSpPr>
        <p:grpSpPr>
          <a:xfrm>
            <a:off x="2363251" y="4451524"/>
            <a:ext cx="1529411" cy="1237867"/>
            <a:chOff x="255548" y="1465256"/>
            <a:chExt cx="2194560" cy="123786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F13F41C-B45A-49A3-911B-8663896AF294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7525AD5-E817-4D29-AC94-352BDF1824C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 pharetra.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D8F6DC-4B72-49B5-9D3F-15F343F96A41}"/>
              </a:ext>
            </a:extLst>
          </p:cNvPr>
          <p:cNvGrpSpPr/>
          <p:nvPr/>
        </p:nvGrpSpPr>
        <p:grpSpPr>
          <a:xfrm>
            <a:off x="4143640" y="4451524"/>
            <a:ext cx="1529411" cy="1237867"/>
            <a:chOff x="255548" y="1465256"/>
            <a:chExt cx="2194560" cy="123786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B210F1-EB71-4B64-9D2B-211DA8B7FFD5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99DBE2-B94B-4293-A4AA-2CBD68B6399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 pharetra.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3B1E4A6-9C73-4371-85D6-5CD0E3FD337D}"/>
              </a:ext>
            </a:extLst>
          </p:cNvPr>
          <p:cNvGrpSpPr/>
          <p:nvPr/>
        </p:nvGrpSpPr>
        <p:grpSpPr>
          <a:xfrm>
            <a:off x="5924030" y="4451524"/>
            <a:ext cx="1529411" cy="1237867"/>
            <a:chOff x="255548" y="1465256"/>
            <a:chExt cx="2194560" cy="12378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EE9706D-6D71-4AE4-A0C3-DED1474C59A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2C77E7-BB46-4B6F-A7FC-34E62F4CA22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Diagonal Cylinders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C6D7226-6362-45CC-84A3-BC1488DBCD95}"/>
              </a:ext>
            </a:extLst>
          </p:cNvPr>
          <p:cNvSpPr/>
          <p:nvPr/>
        </p:nvSpPr>
        <p:spPr>
          <a:xfrm>
            <a:off x="733809" y="2071612"/>
            <a:ext cx="2223598" cy="2224712"/>
          </a:xfrm>
          <a:custGeom>
            <a:avLst/>
            <a:gdLst>
              <a:gd name="connsiteX0" fmla="*/ 9135 w 21133"/>
              <a:gd name="connsiteY0" fmla="*/ 19569 h 21144"/>
              <a:gd name="connsiteX1" fmla="*/ 1564 w 21133"/>
              <a:gd name="connsiteY1" fmla="*/ 19569 h 21144"/>
              <a:gd name="connsiteX2" fmla="*/ 1564 w 21133"/>
              <a:gd name="connsiteY2" fmla="*/ 11998 h 21144"/>
              <a:gd name="connsiteX3" fmla="*/ 13492 w 21133"/>
              <a:gd name="connsiteY3" fmla="*/ 70 h 21144"/>
              <a:gd name="connsiteX4" fmla="*/ 21063 w 21133"/>
              <a:gd name="connsiteY4" fmla="*/ 7641 h 21144"/>
              <a:gd name="connsiteX5" fmla="*/ 9135 w 21133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3" h="21144" extrusionOk="0">
                <a:moveTo>
                  <a:pt x="9135" y="19569"/>
                </a:moveTo>
                <a:cubicBezTo>
                  <a:pt x="7034" y="21670"/>
                  <a:pt x="3635" y="21670"/>
                  <a:pt x="1564" y="19569"/>
                </a:cubicBezTo>
                <a:cubicBezTo>
                  <a:pt x="-506" y="17467"/>
                  <a:pt x="-537" y="14068"/>
                  <a:pt x="1564" y="11998"/>
                </a:cubicBezTo>
                <a:lnTo>
                  <a:pt x="13492" y="70"/>
                </a:lnTo>
                <a:cubicBezTo>
                  <a:pt x="16742" y="-656"/>
                  <a:pt x="21789" y="4391"/>
                  <a:pt x="21063" y="7641"/>
                </a:cubicBezTo>
                <a:lnTo>
                  <a:pt x="9135" y="1956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LOREM</a:t>
            </a:r>
            <a:br>
              <a:rPr lang="fr-CA" sz="1500" b="1" dirty="0">
                <a:solidFill>
                  <a:schemeClr val="bg1"/>
                </a:solidFill>
              </a:rPr>
            </a:br>
            <a:r>
              <a:rPr lang="fr-CA" sz="1500" b="1" dirty="0">
                <a:solidFill>
                  <a:schemeClr val="bg1"/>
                </a:solidFill>
              </a:rPr>
              <a:t>IPSUM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489077A-62D1-48AA-8821-CB43D5FDDFDE}"/>
              </a:ext>
            </a:extLst>
          </p:cNvPr>
          <p:cNvSpPr/>
          <p:nvPr/>
        </p:nvSpPr>
        <p:spPr>
          <a:xfrm>
            <a:off x="2521667" y="2071612"/>
            <a:ext cx="2223598" cy="2224712"/>
          </a:xfrm>
          <a:custGeom>
            <a:avLst/>
            <a:gdLst>
              <a:gd name="connsiteX0" fmla="*/ 9135 w 21133"/>
              <a:gd name="connsiteY0" fmla="*/ 19569 h 21144"/>
              <a:gd name="connsiteX1" fmla="*/ 1564 w 21133"/>
              <a:gd name="connsiteY1" fmla="*/ 19569 h 21144"/>
              <a:gd name="connsiteX2" fmla="*/ 1564 w 21133"/>
              <a:gd name="connsiteY2" fmla="*/ 11998 h 21144"/>
              <a:gd name="connsiteX3" fmla="*/ 13492 w 21133"/>
              <a:gd name="connsiteY3" fmla="*/ 70 h 21144"/>
              <a:gd name="connsiteX4" fmla="*/ 21063 w 21133"/>
              <a:gd name="connsiteY4" fmla="*/ 7641 h 21144"/>
              <a:gd name="connsiteX5" fmla="*/ 9135 w 21133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33" h="21144" extrusionOk="0">
                <a:moveTo>
                  <a:pt x="9135" y="19569"/>
                </a:moveTo>
                <a:cubicBezTo>
                  <a:pt x="7034" y="21670"/>
                  <a:pt x="3635" y="21670"/>
                  <a:pt x="1564" y="19569"/>
                </a:cubicBezTo>
                <a:cubicBezTo>
                  <a:pt x="-506" y="17467"/>
                  <a:pt x="-537" y="14068"/>
                  <a:pt x="1564" y="11998"/>
                </a:cubicBezTo>
                <a:lnTo>
                  <a:pt x="13492" y="70"/>
                </a:lnTo>
                <a:cubicBezTo>
                  <a:pt x="16742" y="-656"/>
                  <a:pt x="21789" y="4391"/>
                  <a:pt x="21063" y="7641"/>
                </a:cubicBezTo>
                <a:lnTo>
                  <a:pt x="9135" y="1956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LOREM</a:t>
            </a:r>
            <a:br>
              <a:rPr lang="fr-CA" sz="1500" b="1" dirty="0">
                <a:solidFill>
                  <a:schemeClr val="bg1"/>
                </a:solidFill>
              </a:rPr>
            </a:br>
            <a:r>
              <a:rPr lang="fr-CA" sz="1500" b="1" dirty="0">
                <a:solidFill>
                  <a:schemeClr val="bg1"/>
                </a:solidFill>
              </a:rPr>
              <a:t>IPSUM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D0AB1FA-AE60-4D23-99DA-8D7E03C12E84}"/>
              </a:ext>
            </a:extLst>
          </p:cNvPr>
          <p:cNvSpPr/>
          <p:nvPr/>
        </p:nvSpPr>
        <p:spPr>
          <a:xfrm>
            <a:off x="4309526" y="2071612"/>
            <a:ext cx="2224819" cy="2224712"/>
          </a:xfrm>
          <a:custGeom>
            <a:avLst/>
            <a:gdLst>
              <a:gd name="connsiteX0" fmla="*/ 9147 w 21145"/>
              <a:gd name="connsiteY0" fmla="*/ 19569 h 21144"/>
              <a:gd name="connsiteX1" fmla="*/ 1576 w 21145"/>
              <a:gd name="connsiteY1" fmla="*/ 19569 h 21144"/>
              <a:gd name="connsiteX2" fmla="*/ 1576 w 21145"/>
              <a:gd name="connsiteY2" fmla="*/ 11998 h 21144"/>
              <a:gd name="connsiteX3" fmla="*/ 13504 w 21145"/>
              <a:gd name="connsiteY3" fmla="*/ 70 h 21144"/>
              <a:gd name="connsiteX4" fmla="*/ 21075 w 21145"/>
              <a:gd name="connsiteY4" fmla="*/ 7641 h 21144"/>
              <a:gd name="connsiteX5" fmla="*/ 9147 w 21145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" h="21144" extrusionOk="0">
                <a:moveTo>
                  <a:pt x="9147" y="19569"/>
                </a:moveTo>
                <a:cubicBezTo>
                  <a:pt x="7046" y="21670"/>
                  <a:pt x="3647" y="21670"/>
                  <a:pt x="1576" y="19569"/>
                </a:cubicBezTo>
                <a:cubicBezTo>
                  <a:pt x="-525" y="17467"/>
                  <a:pt x="-525" y="14068"/>
                  <a:pt x="1576" y="11998"/>
                </a:cubicBezTo>
                <a:lnTo>
                  <a:pt x="13504" y="70"/>
                </a:lnTo>
                <a:cubicBezTo>
                  <a:pt x="16754" y="-656"/>
                  <a:pt x="21801" y="4391"/>
                  <a:pt x="21075" y="7641"/>
                </a:cubicBezTo>
                <a:lnTo>
                  <a:pt x="9147" y="1956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LOREM</a:t>
            </a:r>
            <a:br>
              <a:rPr lang="fr-CA" sz="1500" b="1" dirty="0">
                <a:solidFill>
                  <a:schemeClr val="bg1"/>
                </a:solidFill>
              </a:rPr>
            </a:br>
            <a:r>
              <a:rPr lang="fr-CA" sz="1500" b="1" dirty="0">
                <a:solidFill>
                  <a:schemeClr val="bg1"/>
                </a:solidFill>
              </a:rPr>
              <a:t>IPSUM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C468AF3-BD9E-4F25-AE0B-C45B7D88AB4E}"/>
              </a:ext>
            </a:extLst>
          </p:cNvPr>
          <p:cNvSpPr/>
          <p:nvPr/>
        </p:nvSpPr>
        <p:spPr>
          <a:xfrm>
            <a:off x="6098604" y="2071612"/>
            <a:ext cx="2224814" cy="2224712"/>
          </a:xfrm>
          <a:custGeom>
            <a:avLst/>
            <a:gdLst>
              <a:gd name="connsiteX0" fmla="*/ 9147 w 21145"/>
              <a:gd name="connsiteY0" fmla="*/ 19569 h 21144"/>
              <a:gd name="connsiteX1" fmla="*/ 1576 w 21145"/>
              <a:gd name="connsiteY1" fmla="*/ 19569 h 21144"/>
              <a:gd name="connsiteX2" fmla="*/ 1576 w 21145"/>
              <a:gd name="connsiteY2" fmla="*/ 11998 h 21144"/>
              <a:gd name="connsiteX3" fmla="*/ 13504 w 21145"/>
              <a:gd name="connsiteY3" fmla="*/ 70 h 21144"/>
              <a:gd name="connsiteX4" fmla="*/ 21075 w 21145"/>
              <a:gd name="connsiteY4" fmla="*/ 7641 h 21144"/>
              <a:gd name="connsiteX5" fmla="*/ 9147 w 21145"/>
              <a:gd name="connsiteY5" fmla="*/ 19569 h 2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" h="21144" extrusionOk="0">
                <a:moveTo>
                  <a:pt x="9147" y="19569"/>
                </a:moveTo>
                <a:cubicBezTo>
                  <a:pt x="7046" y="21670"/>
                  <a:pt x="3647" y="21670"/>
                  <a:pt x="1576" y="19569"/>
                </a:cubicBezTo>
                <a:cubicBezTo>
                  <a:pt x="-525" y="17467"/>
                  <a:pt x="-525" y="14068"/>
                  <a:pt x="1576" y="11998"/>
                </a:cubicBezTo>
                <a:lnTo>
                  <a:pt x="13504" y="70"/>
                </a:lnTo>
                <a:cubicBezTo>
                  <a:pt x="16754" y="-656"/>
                  <a:pt x="21801" y="4391"/>
                  <a:pt x="21075" y="7641"/>
                </a:cubicBezTo>
                <a:lnTo>
                  <a:pt x="9147" y="1956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bg1"/>
                </a:solidFill>
              </a:rPr>
              <a:t>IPSUM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C233E1F4-33EF-4428-BDB4-D65F56D5577F}"/>
              </a:ext>
            </a:extLst>
          </p:cNvPr>
          <p:cNvSpPr/>
          <p:nvPr/>
        </p:nvSpPr>
        <p:spPr>
          <a:xfrm>
            <a:off x="1989403" y="1916412"/>
            <a:ext cx="1124981" cy="112498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B0A6C519-1CC8-4B5C-850A-660B1248C3AF}"/>
              </a:ext>
            </a:extLst>
          </p:cNvPr>
          <p:cNvSpPr/>
          <p:nvPr/>
        </p:nvSpPr>
        <p:spPr>
          <a:xfrm>
            <a:off x="3776579" y="1916412"/>
            <a:ext cx="1124981" cy="112498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DE634F05-BEC4-48AE-A945-63C0025C14F5}"/>
              </a:ext>
            </a:extLst>
          </p:cNvPr>
          <p:cNvSpPr/>
          <p:nvPr/>
        </p:nvSpPr>
        <p:spPr>
          <a:xfrm>
            <a:off x="5563755" y="1916412"/>
            <a:ext cx="1124981" cy="112498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1E75A738-7480-4908-BB8C-ED5CFE1E64DE}"/>
              </a:ext>
            </a:extLst>
          </p:cNvPr>
          <p:cNvSpPr/>
          <p:nvPr/>
        </p:nvSpPr>
        <p:spPr>
          <a:xfrm>
            <a:off x="7350931" y="1916412"/>
            <a:ext cx="1124981" cy="112498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pic>
        <p:nvPicPr>
          <p:cNvPr id="24" name="Graphic 23" descr="Bar graph with upward trend">
            <a:extLst>
              <a:ext uri="{FF2B5EF4-FFF2-40B4-BE49-F238E27FC236}">
                <a16:creationId xmlns:a16="http://schemas.microsoft.com/office/drawing/2014/main" id="{4DF8386B-C213-4CAD-B238-31106A5E1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0698" y="2100531"/>
            <a:ext cx="756744" cy="756744"/>
          </a:xfrm>
          <a:prstGeom prst="rect">
            <a:avLst/>
          </a:prstGeom>
        </p:spPr>
      </p:pic>
      <p:pic>
        <p:nvPicPr>
          <p:cNvPr id="25" name="Graphic 24" descr="Brainstorm">
            <a:extLst>
              <a:ext uri="{FF2B5EF4-FFF2-40B4-BE49-F238E27FC236}">
                <a16:creationId xmlns:a16="http://schemas.microsoft.com/office/drawing/2014/main" id="{55F10B83-FA2B-44EA-9701-BFD067E835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73522" y="2100531"/>
            <a:ext cx="756744" cy="756744"/>
          </a:xfrm>
          <a:prstGeom prst="rect">
            <a:avLst/>
          </a:prstGeom>
        </p:spPr>
      </p:pic>
      <p:pic>
        <p:nvPicPr>
          <p:cNvPr id="26" name="Graphic 25" descr="Bullseye">
            <a:extLst>
              <a:ext uri="{FF2B5EF4-FFF2-40B4-BE49-F238E27FC236}">
                <a16:creationId xmlns:a16="http://schemas.microsoft.com/office/drawing/2014/main" id="{A1C6AC85-929F-41C0-8E1E-C6411B1251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7874" y="2100531"/>
            <a:ext cx="756744" cy="756744"/>
          </a:xfrm>
          <a:prstGeom prst="rect">
            <a:avLst/>
          </a:prstGeom>
        </p:spPr>
      </p:pic>
      <p:pic>
        <p:nvPicPr>
          <p:cNvPr id="27" name="Graphic 26" descr="Database">
            <a:extLst>
              <a:ext uri="{FF2B5EF4-FFF2-40B4-BE49-F238E27FC236}">
                <a16:creationId xmlns:a16="http://schemas.microsoft.com/office/drawing/2014/main" id="{ECA216D6-DA87-4C65-973E-0884C62969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35049" y="2100531"/>
            <a:ext cx="756744" cy="75674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C6CEBD0-92DE-4CC1-B1B4-520F897F2B53}"/>
              </a:ext>
            </a:extLst>
          </p:cNvPr>
          <p:cNvSpPr txBox="1"/>
          <p:nvPr/>
        </p:nvSpPr>
        <p:spPr>
          <a:xfrm>
            <a:off x="964050" y="3523218"/>
            <a:ext cx="767037" cy="759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1C01FB9-40E4-48F4-AC59-408D3EB518D5}"/>
              </a:ext>
            </a:extLst>
          </p:cNvPr>
          <p:cNvSpPr txBox="1"/>
          <p:nvPr/>
        </p:nvSpPr>
        <p:spPr>
          <a:xfrm>
            <a:off x="2744440" y="3523218"/>
            <a:ext cx="767037" cy="759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6F0A02-3B10-4DE1-8DA6-4758A539D9C1}"/>
              </a:ext>
            </a:extLst>
          </p:cNvPr>
          <p:cNvSpPr txBox="1"/>
          <p:nvPr/>
        </p:nvSpPr>
        <p:spPr>
          <a:xfrm>
            <a:off x="4524829" y="3523218"/>
            <a:ext cx="767037" cy="759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600560-EE8A-4AFB-A1C0-DA512061FB55}"/>
              </a:ext>
            </a:extLst>
          </p:cNvPr>
          <p:cNvSpPr txBox="1"/>
          <p:nvPr/>
        </p:nvSpPr>
        <p:spPr>
          <a:xfrm>
            <a:off x="6305219" y="3523218"/>
            <a:ext cx="767037" cy="759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>
                    <a:alpha val="50000"/>
                  </a:schemeClr>
                </a:solidFill>
              </a:rPr>
              <a:t>04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B78BD6F-3754-4916-9CF2-0FD174E21DB2}"/>
              </a:ext>
            </a:extLst>
          </p:cNvPr>
          <p:cNvGrpSpPr/>
          <p:nvPr/>
        </p:nvGrpSpPr>
        <p:grpSpPr>
          <a:xfrm>
            <a:off x="582862" y="4451524"/>
            <a:ext cx="1529411" cy="1237867"/>
            <a:chOff x="255548" y="1465256"/>
            <a:chExt cx="2194560" cy="123786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AEF9F5B-C461-4EC6-B384-1891562DD3D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5EF94AB-F43F-425C-B568-02CC2A43744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 pharetra.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743647B-EAD6-466D-8B7F-E485D0540E95}"/>
              </a:ext>
            </a:extLst>
          </p:cNvPr>
          <p:cNvGrpSpPr/>
          <p:nvPr/>
        </p:nvGrpSpPr>
        <p:grpSpPr>
          <a:xfrm>
            <a:off x="2363251" y="4451524"/>
            <a:ext cx="1529411" cy="1237867"/>
            <a:chOff x="255548" y="1465256"/>
            <a:chExt cx="2194560" cy="123786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F13F41C-B45A-49A3-911B-8663896AF294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7525AD5-E817-4D29-AC94-352BDF1824C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 pharetra.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D8F6DC-4B72-49B5-9D3F-15F343F96A41}"/>
              </a:ext>
            </a:extLst>
          </p:cNvPr>
          <p:cNvGrpSpPr/>
          <p:nvPr/>
        </p:nvGrpSpPr>
        <p:grpSpPr>
          <a:xfrm>
            <a:off x="4143640" y="4451524"/>
            <a:ext cx="1529411" cy="1237867"/>
            <a:chOff x="255548" y="1465256"/>
            <a:chExt cx="2194560" cy="123786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B210F1-EB71-4B64-9D2B-211DA8B7FFD5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599DBE2-B94B-4293-A4AA-2CBD68B6399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 pharetra.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3B1E4A6-9C73-4371-85D6-5CD0E3FD337D}"/>
              </a:ext>
            </a:extLst>
          </p:cNvPr>
          <p:cNvGrpSpPr/>
          <p:nvPr/>
        </p:nvGrpSpPr>
        <p:grpSpPr>
          <a:xfrm>
            <a:off x="5924030" y="4451524"/>
            <a:ext cx="1529411" cy="1237867"/>
            <a:chOff x="255548" y="1465256"/>
            <a:chExt cx="2194560" cy="12378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EE9706D-6D71-4AE4-A0C3-DED1474C59A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2C77E7-BB46-4B6F-A7FC-34E62F4CA22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237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325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Diagonal Cylinders – Slide Template</vt:lpstr>
      <vt:lpstr>Diagonal Cylinders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 Cylinders</dc:title>
  <dc:creator>PresentationGO.com</dc:creator>
  <dc:description>© Copyright PresentationGO.com</dc:description>
  <dcterms:created xsi:type="dcterms:W3CDTF">2014-11-26T05:14:11Z</dcterms:created>
  <dcterms:modified xsi:type="dcterms:W3CDTF">2021-02-08T17:47:55Z</dcterms:modified>
  <cp:category>Text &amp; Tables</cp:category>
</cp:coreProperties>
</file>