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2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 Cylinders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C6D7226-6362-45CC-84A3-BC1488DBCD95}"/>
              </a:ext>
            </a:extLst>
          </p:cNvPr>
          <p:cNvSpPr/>
          <p:nvPr/>
        </p:nvSpPr>
        <p:spPr>
          <a:xfrm>
            <a:off x="1790190" y="1813784"/>
            <a:ext cx="2523026" cy="2524290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89077A-62D1-48AA-8821-CB43D5FDDFDE}"/>
              </a:ext>
            </a:extLst>
          </p:cNvPr>
          <p:cNvSpPr/>
          <p:nvPr/>
        </p:nvSpPr>
        <p:spPr>
          <a:xfrm>
            <a:off x="3818800" y="1813784"/>
            <a:ext cx="2523026" cy="2524290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0AB1FA-AE60-4D23-99DA-8D7E03C12E84}"/>
              </a:ext>
            </a:extLst>
          </p:cNvPr>
          <p:cNvSpPr/>
          <p:nvPr/>
        </p:nvSpPr>
        <p:spPr>
          <a:xfrm>
            <a:off x="5847410" y="1813784"/>
            <a:ext cx="2524412" cy="2524290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C468AF3-BD9E-4F25-AE0B-C45B7D88AB4E}"/>
              </a:ext>
            </a:extLst>
          </p:cNvPr>
          <p:cNvSpPr/>
          <p:nvPr/>
        </p:nvSpPr>
        <p:spPr>
          <a:xfrm>
            <a:off x="7877405" y="1813784"/>
            <a:ext cx="2524406" cy="2524290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233E1F4-33EF-4428-BDB4-D65F56D5577F}"/>
              </a:ext>
            </a:extLst>
          </p:cNvPr>
          <p:cNvSpPr/>
          <p:nvPr/>
        </p:nvSpPr>
        <p:spPr>
          <a:xfrm>
            <a:off x="3214861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A6C519-1CC8-4B5C-850A-660B1248C3AF}"/>
              </a:ext>
            </a:extLst>
          </p:cNvPr>
          <p:cNvSpPr/>
          <p:nvPr/>
        </p:nvSpPr>
        <p:spPr>
          <a:xfrm>
            <a:off x="5242697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E634F05-BEC4-48AE-A945-63C0025C14F5}"/>
              </a:ext>
            </a:extLst>
          </p:cNvPr>
          <p:cNvSpPr/>
          <p:nvPr/>
        </p:nvSpPr>
        <p:spPr>
          <a:xfrm>
            <a:off x="7270533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E75A738-7480-4908-BB8C-ED5CFE1E64DE}"/>
              </a:ext>
            </a:extLst>
          </p:cNvPr>
          <p:cNvSpPr/>
          <p:nvPr/>
        </p:nvSpPr>
        <p:spPr>
          <a:xfrm>
            <a:off x="9298368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63D0CB-2EB5-4D81-AEAC-8495A7E24037}"/>
              </a:ext>
            </a:extLst>
          </p:cNvPr>
          <p:cNvGrpSpPr/>
          <p:nvPr/>
        </p:nvGrpSpPr>
        <p:grpSpPr>
          <a:xfrm>
            <a:off x="1715618" y="4445495"/>
            <a:ext cx="1541957" cy="1013154"/>
            <a:chOff x="332936" y="2720099"/>
            <a:chExt cx="2975111" cy="101315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839FC1-A905-4B78-B18E-E7CA2B42345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90BE9B-85AE-4729-8024-26ABCDBD8A7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7892836-9435-4490-9E73-319B699135CC}"/>
              </a:ext>
            </a:extLst>
          </p:cNvPr>
          <p:cNvGrpSpPr/>
          <p:nvPr/>
        </p:nvGrpSpPr>
        <p:grpSpPr>
          <a:xfrm>
            <a:off x="3735753" y="4445495"/>
            <a:ext cx="1541957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468490-D282-49EC-A7AE-A330131756D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72ACAB2-5B36-42F7-8FB5-FA95B49DEC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19EDF1F-F961-4C6A-B11F-5196B946CE30}"/>
              </a:ext>
            </a:extLst>
          </p:cNvPr>
          <p:cNvGrpSpPr/>
          <p:nvPr/>
        </p:nvGrpSpPr>
        <p:grpSpPr>
          <a:xfrm>
            <a:off x="5755888" y="4445495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44178-3A7A-46F5-81B9-2A91A2314A6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317EA6F-F602-4E3B-B9DC-54D695AD36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294C8D-1F03-4770-B14B-F1C2E0BBED24}"/>
              </a:ext>
            </a:extLst>
          </p:cNvPr>
          <p:cNvGrpSpPr/>
          <p:nvPr/>
        </p:nvGrpSpPr>
        <p:grpSpPr>
          <a:xfrm>
            <a:off x="7776024" y="4445495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B8B6DA-0455-483B-BBA8-F920DD6307C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33446-C7E7-454E-AB19-B904EF487A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4" name="Graphic 23" descr="Bar graph with upward trend">
            <a:extLst>
              <a:ext uri="{FF2B5EF4-FFF2-40B4-BE49-F238E27FC236}">
                <a16:creationId xmlns:a16="http://schemas.microsoft.com/office/drawing/2014/main" id="{4DF8386B-C213-4CAD-B238-31106A5E1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1609" y="1846597"/>
            <a:ext cx="858647" cy="858647"/>
          </a:xfrm>
          <a:prstGeom prst="rect">
            <a:avLst/>
          </a:prstGeom>
        </p:spPr>
      </p:pic>
      <p:pic>
        <p:nvPicPr>
          <p:cNvPr id="25" name="Graphic 24" descr="Brainstorm">
            <a:extLst>
              <a:ext uri="{FF2B5EF4-FFF2-40B4-BE49-F238E27FC236}">
                <a16:creationId xmlns:a16="http://schemas.microsoft.com/office/drawing/2014/main" id="{55F10B83-FA2B-44EA-9701-BFD067E83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3773" y="1846597"/>
            <a:ext cx="858647" cy="858647"/>
          </a:xfrm>
          <a:prstGeom prst="rect">
            <a:avLst/>
          </a:prstGeom>
        </p:spPr>
      </p:pic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A1C6AC85-929F-41C0-8E1E-C6411B1251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9445" y="1846597"/>
            <a:ext cx="858647" cy="858647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ECA216D6-DA87-4C65-973E-0884C62969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07280" y="1846597"/>
            <a:ext cx="858647" cy="85864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C6CEBD0-92DE-4CC1-B1B4-520F897F2B53}"/>
              </a:ext>
            </a:extLst>
          </p:cNvPr>
          <p:cNvSpPr txBox="1"/>
          <p:nvPr/>
        </p:nvSpPr>
        <p:spPr>
          <a:xfrm>
            <a:off x="2081678" y="3460862"/>
            <a:ext cx="809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C01FB9-40E4-48F4-AC59-408D3EB518D5}"/>
              </a:ext>
            </a:extLst>
          </p:cNvPr>
          <p:cNvSpPr txBox="1"/>
          <p:nvPr/>
        </p:nvSpPr>
        <p:spPr>
          <a:xfrm>
            <a:off x="4101814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6F0A02-3B10-4DE1-8DA6-4758A539D9C1}"/>
              </a:ext>
            </a:extLst>
          </p:cNvPr>
          <p:cNvSpPr txBox="1"/>
          <p:nvPr/>
        </p:nvSpPr>
        <p:spPr>
          <a:xfrm>
            <a:off x="6121949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600560-EE8A-4AFB-A1C0-DA512061FB55}"/>
              </a:ext>
            </a:extLst>
          </p:cNvPr>
          <p:cNvSpPr txBox="1"/>
          <p:nvPr/>
        </p:nvSpPr>
        <p:spPr>
          <a:xfrm>
            <a:off x="8142085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 Cylinders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C6D7226-6362-45CC-84A3-BC1488DBCD95}"/>
              </a:ext>
            </a:extLst>
          </p:cNvPr>
          <p:cNvSpPr/>
          <p:nvPr/>
        </p:nvSpPr>
        <p:spPr>
          <a:xfrm>
            <a:off x="1790190" y="1813784"/>
            <a:ext cx="2523026" cy="2524290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89077A-62D1-48AA-8821-CB43D5FDDFDE}"/>
              </a:ext>
            </a:extLst>
          </p:cNvPr>
          <p:cNvSpPr/>
          <p:nvPr/>
        </p:nvSpPr>
        <p:spPr>
          <a:xfrm>
            <a:off x="3818800" y="1813784"/>
            <a:ext cx="2523026" cy="2524290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0AB1FA-AE60-4D23-99DA-8D7E03C12E84}"/>
              </a:ext>
            </a:extLst>
          </p:cNvPr>
          <p:cNvSpPr/>
          <p:nvPr/>
        </p:nvSpPr>
        <p:spPr>
          <a:xfrm>
            <a:off x="5847410" y="1813784"/>
            <a:ext cx="2524412" cy="2524290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  <a:br>
              <a:rPr lang="fr-CA" sz="2000" b="1" dirty="0">
                <a:solidFill>
                  <a:schemeClr val="bg1"/>
                </a:solidFill>
              </a:rPr>
            </a:b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C468AF3-BD9E-4F25-AE0B-C45B7D88AB4E}"/>
              </a:ext>
            </a:extLst>
          </p:cNvPr>
          <p:cNvSpPr/>
          <p:nvPr/>
        </p:nvSpPr>
        <p:spPr>
          <a:xfrm>
            <a:off x="7877405" y="1813784"/>
            <a:ext cx="2524406" cy="2524290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bg1"/>
                </a:solidFill>
              </a:rPr>
              <a:t>IPSUM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233E1F4-33EF-4428-BDB4-D65F56D5577F}"/>
              </a:ext>
            </a:extLst>
          </p:cNvPr>
          <p:cNvSpPr/>
          <p:nvPr/>
        </p:nvSpPr>
        <p:spPr>
          <a:xfrm>
            <a:off x="3214861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A6C519-1CC8-4B5C-850A-660B1248C3AF}"/>
              </a:ext>
            </a:extLst>
          </p:cNvPr>
          <p:cNvSpPr/>
          <p:nvPr/>
        </p:nvSpPr>
        <p:spPr>
          <a:xfrm>
            <a:off x="5242697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E634F05-BEC4-48AE-A945-63C0025C14F5}"/>
              </a:ext>
            </a:extLst>
          </p:cNvPr>
          <p:cNvSpPr/>
          <p:nvPr/>
        </p:nvSpPr>
        <p:spPr>
          <a:xfrm>
            <a:off x="7270533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E75A738-7480-4908-BB8C-ED5CFE1E64DE}"/>
              </a:ext>
            </a:extLst>
          </p:cNvPr>
          <p:cNvSpPr/>
          <p:nvPr/>
        </p:nvSpPr>
        <p:spPr>
          <a:xfrm>
            <a:off x="9298368" y="1637685"/>
            <a:ext cx="1276471" cy="12764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63D0CB-2EB5-4D81-AEAC-8495A7E24037}"/>
              </a:ext>
            </a:extLst>
          </p:cNvPr>
          <p:cNvGrpSpPr/>
          <p:nvPr/>
        </p:nvGrpSpPr>
        <p:grpSpPr>
          <a:xfrm>
            <a:off x="1715618" y="4445495"/>
            <a:ext cx="1541957" cy="1013154"/>
            <a:chOff x="332936" y="2720099"/>
            <a:chExt cx="2975111" cy="101315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839FC1-A905-4B78-B18E-E7CA2B42345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90BE9B-85AE-4729-8024-26ABCDBD8A7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7892836-9435-4490-9E73-319B699135CC}"/>
              </a:ext>
            </a:extLst>
          </p:cNvPr>
          <p:cNvGrpSpPr/>
          <p:nvPr/>
        </p:nvGrpSpPr>
        <p:grpSpPr>
          <a:xfrm>
            <a:off x="3735753" y="4445495"/>
            <a:ext cx="1541957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468490-D282-49EC-A7AE-A330131756D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72ACAB2-5B36-42F7-8FB5-FA95B49DEC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19EDF1F-F961-4C6A-B11F-5196B946CE30}"/>
              </a:ext>
            </a:extLst>
          </p:cNvPr>
          <p:cNvGrpSpPr/>
          <p:nvPr/>
        </p:nvGrpSpPr>
        <p:grpSpPr>
          <a:xfrm>
            <a:off x="5755888" y="4445495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44178-3A7A-46F5-81B9-2A91A2314A6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317EA6F-F602-4E3B-B9DC-54D695AD36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294C8D-1F03-4770-B14B-F1C2E0BBED24}"/>
              </a:ext>
            </a:extLst>
          </p:cNvPr>
          <p:cNvGrpSpPr/>
          <p:nvPr/>
        </p:nvGrpSpPr>
        <p:grpSpPr>
          <a:xfrm>
            <a:off x="7776024" y="4445495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5B8B6DA-0455-483B-BBA8-F920DD6307C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33446-C7E7-454E-AB19-B904EF487A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4" name="Graphic 23" descr="Bar graph with upward trend">
            <a:extLst>
              <a:ext uri="{FF2B5EF4-FFF2-40B4-BE49-F238E27FC236}">
                <a16:creationId xmlns:a16="http://schemas.microsoft.com/office/drawing/2014/main" id="{4DF8386B-C213-4CAD-B238-31106A5E1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1609" y="1846597"/>
            <a:ext cx="858647" cy="858647"/>
          </a:xfrm>
          <a:prstGeom prst="rect">
            <a:avLst/>
          </a:prstGeom>
        </p:spPr>
      </p:pic>
      <p:pic>
        <p:nvPicPr>
          <p:cNvPr id="25" name="Graphic 24" descr="Brainstorm">
            <a:extLst>
              <a:ext uri="{FF2B5EF4-FFF2-40B4-BE49-F238E27FC236}">
                <a16:creationId xmlns:a16="http://schemas.microsoft.com/office/drawing/2014/main" id="{55F10B83-FA2B-44EA-9701-BFD067E83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3773" y="1846597"/>
            <a:ext cx="858647" cy="858647"/>
          </a:xfrm>
          <a:prstGeom prst="rect">
            <a:avLst/>
          </a:prstGeom>
        </p:spPr>
      </p:pic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A1C6AC85-929F-41C0-8E1E-C6411B1251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9445" y="1846597"/>
            <a:ext cx="858647" cy="858647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ECA216D6-DA87-4C65-973E-0884C62969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07280" y="1846597"/>
            <a:ext cx="858647" cy="85864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C6CEBD0-92DE-4CC1-B1B4-520F897F2B53}"/>
              </a:ext>
            </a:extLst>
          </p:cNvPr>
          <p:cNvSpPr txBox="1"/>
          <p:nvPr/>
        </p:nvSpPr>
        <p:spPr>
          <a:xfrm>
            <a:off x="2081678" y="3460862"/>
            <a:ext cx="809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C01FB9-40E4-48F4-AC59-408D3EB518D5}"/>
              </a:ext>
            </a:extLst>
          </p:cNvPr>
          <p:cNvSpPr txBox="1"/>
          <p:nvPr/>
        </p:nvSpPr>
        <p:spPr>
          <a:xfrm>
            <a:off x="4101814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6F0A02-3B10-4DE1-8DA6-4758A539D9C1}"/>
              </a:ext>
            </a:extLst>
          </p:cNvPr>
          <p:cNvSpPr txBox="1"/>
          <p:nvPr/>
        </p:nvSpPr>
        <p:spPr>
          <a:xfrm>
            <a:off x="6121949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600560-EE8A-4AFB-A1C0-DA512061FB55}"/>
              </a:ext>
            </a:extLst>
          </p:cNvPr>
          <p:cNvSpPr txBox="1"/>
          <p:nvPr/>
        </p:nvSpPr>
        <p:spPr>
          <a:xfrm>
            <a:off x="8142085" y="3460862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2677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221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Cylinders – Slide Template</vt:lpstr>
      <vt:lpstr>Diagonal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Cylinders</dc:title>
  <dc:creator>PresentationGO.com</dc:creator>
  <dc:description>© Copyright PresentationGO.com</dc:description>
  <dcterms:created xsi:type="dcterms:W3CDTF">2014-11-26T05:14:11Z</dcterms:created>
  <dcterms:modified xsi:type="dcterms:W3CDTF">2021-02-08T17:45:53Z</dcterms:modified>
  <cp:category>Text &amp; Tables</cp:category>
</cp:coreProperties>
</file>