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9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29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Diagonal Serpentine Process Diagram for PowerPoint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8847F7CD-E4A9-4D4E-B62F-270A4B86E7A1}"/>
              </a:ext>
            </a:extLst>
          </p:cNvPr>
          <p:cNvSpPr/>
          <p:nvPr/>
        </p:nvSpPr>
        <p:spPr>
          <a:xfrm>
            <a:off x="1097343" y="1625941"/>
            <a:ext cx="6949315" cy="3978790"/>
          </a:xfrm>
          <a:custGeom>
            <a:avLst/>
            <a:gdLst>
              <a:gd name="connsiteX0" fmla="*/ 1539391 w 8349681"/>
              <a:gd name="connsiteY0" fmla="*/ 495 h 4780562"/>
              <a:gd name="connsiteX1" fmla="*/ 2167658 w 8349681"/>
              <a:gd name="connsiteY1" fmla="*/ 144639 h 4780562"/>
              <a:gd name="connsiteX2" fmla="*/ 2975961 w 8349681"/>
              <a:gd name="connsiteY2" fmla="*/ 2295134 h 4780562"/>
              <a:gd name="connsiteX3" fmla="*/ 3595995 w 8349681"/>
              <a:gd name="connsiteY3" fmla="*/ 3944740 h 4780562"/>
              <a:gd name="connsiteX4" fmla="*/ 5245140 w 8349681"/>
              <a:gd name="connsiteY4" fmla="*/ 3324879 h 4780562"/>
              <a:gd name="connsiteX5" fmla="*/ 7396237 w 8349681"/>
              <a:gd name="connsiteY5" fmla="*/ 2516349 h 4780562"/>
              <a:gd name="connsiteX6" fmla="*/ 8204193 w 8349681"/>
              <a:gd name="connsiteY6" fmla="*/ 4665920 h 4780562"/>
              <a:gd name="connsiteX7" fmla="*/ 8097119 w 8349681"/>
              <a:gd name="connsiteY7" fmla="*/ 4768394 h 4780562"/>
              <a:gd name="connsiteX8" fmla="*/ 7852939 w 8349681"/>
              <a:gd name="connsiteY8" fmla="*/ 4657669 h 4780562"/>
              <a:gd name="connsiteX9" fmla="*/ 7859543 w 8349681"/>
              <a:gd name="connsiteY9" fmla="*/ 4509636 h 4780562"/>
              <a:gd name="connsiteX10" fmla="*/ 7239856 w 8349681"/>
              <a:gd name="connsiteY10" fmla="*/ 2860955 h 4780562"/>
              <a:gd name="connsiteX11" fmla="*/ 5589788 w 8349681"/>
              <a:gd name="connsiteY11" fmla="*/ 3481163 h 4780562"/>
              <a:gd name="connsiteX12" fmla="*/ 3439614 w 8349681"/>
              <a:gd name="connsiteY12" fmla="*/ 4289345 h 4780562"/>
              <a:gd name="connsiteX13" fmla="*/ 2631312 w 8349681"/>
              <a:gd name="connsiteY13" fmla="*/ 2138850 h 4780562"/>
              <a:gd name="connsiteX14" fmla="*/ 2011277 w 8349681"/>
              <a:gd name="connsiteY14" fmla="*/ 489244 h 4780562"/>
              <a:gd name="connsiteX15" fmla="*/ 362710 w 8349681"/>
              <a:gd name="connsiteY15" fmla="*/ 1107833 h 4780562"/>
              <a:gd name="connsiteX16" fmla="*/ 256213 w 8349681"/>
              <a:gd name="connsiteY16" fmla="*/ 1209035 h 4780562"/>
              <a:gd name="connsiteX17" fmla="*/ 12034 w 8349681"/>
              <a:gd name="connsiteY17" fmla="*/ 1098310 h 4780562"/>
              <a:gd name="connsiteX18" fmla="*/ 16560 w 8349681"/>
              <a:gd name="connsiteY18" fmla="*/ 953168 h 4780562"/>
              <a:gd name="connsiteX19" fmla="*/ 1539391 w 8349681"/>
              <a:gd name="connsiteY19" fmla="*/ 495 h 478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49681" h="4780562">
                <a:moveTo>
                  <a:pt x="1539391" y="495"/>
                </a:moveTo>
                <a:cubicBezTo>
                  <a:pt x="1750342" y="5714"/>
                  <a:pt x="1963626" y="52310"/>
                  <a:pt x="2167658" y="144639"/>
                </a:cubicBezTo>
                <a:cubicBezTo>
                  <a:pt x="2983207" y="515224"/>
                  <a:pt x="3345502" y="1479111"/>
                  <a:pt x="2975961" y="2295134"/>
                </a:cubicBezTo>
                <a:cubicBezTo>
                  <a:pt x="2692052" y="2920763"/>
                  <a:pt x="2970286" y="3661007"/>
                  <a:pt x="3595995" y="3944740"/>
                </a:cubicBezTo>
                <a:cubicBezTo>
                  <a:pt x="4221705" y="4228473"/>
                  <a:pt x="4961231" y="3950509"/>
                  <a:pt x="5245140" y="3324879"/>
                </a:cubicBezTo>
                <a:cubicBezTo>
                  <a:pt x="5615605" y="2508509"/>
                  <a:pt x="6580687" y="2145765"/>
                  <a:pt x="7396237" y="2516349"/>
                </a:cubicBezTo>
                <a:cubicBezTo>
                  <a:pt x="8212363" y="2885662"/>
                  <a:pt x="8575005" y="3850475"/>
                  <a:pt x="8204193" y="4665920"/>
                </a:cubicBezTo>
                <a:cubicBezTo>
                  <a:pt x="8184344" y="4711350"/>
                  <a:pt x="8147036" y="4749631"/>
                  <a:pt x="8097119" y="4768394"/>
                </a:cubicBezTo>
                <a:cubicBezTo>
                  <a:pt x="7999131" y="4805224"/>
                  <a:pt x="7889759" y="4755629"/>
                  <a:pt x="7852939" y="4657669"/>
                </a:cubicBezTo>
                <a:cubicBezTo>
                  <a:pt x="7834181" y="4607765"/>
                  <a:pt x="7838422" y="4554490"/>
                  <a:pt x="7859543" y="4509636"/>
                </a:cubicBezTo>
                <a:cubicBezTo>
                  <a:pt x="8143453" y="3884007"/>
                  <a:pt x="7865565" y="3144687"/>
                  <a:pt x="7239856" y="2860955"/>
                </a:cubicBezTo>
                <a:cubicBezTo>
                  <a:pt x="6614148" y="2577221"/>
                  <a:pt x="5873697" y="2855533"/>
                  <a:pt x="5589788" y="3481163"/>
                </a:cubicBezTo>
                <a:cubicBezTo>
                  <a:pt x="5219899" y="4296262"/>
                  <a:pt x="4254817" y="4659005"/>
                  <a:pt x="3439614" y="4289345"/>
                </a:cubicBezTo>
                <a:cubicBezTo>
                  <a:pt x="2623140" y="3919108"/>
                  <a:pt x="2260499" y="2954296"/>
                  <a:pt x="2631312" y="2138850"/>
                </a:cubicBezTo>
                <a:cubicBezTo>
                  <a:pt x="2915220" y="1513220"/>
                  <a:pt x="2636986" y="772977"/>
                  <a:pt x="2011277" y="489244"/>
                </a:cubicBezTo>
                <a:cubicBezTo>
                  <a:pt x="1385915" y="206434"/>
                  <a:pt x="646966" y="483127"/>
                  <a:pt x="362710" y="1107833"/>
                </a:cubicBezTo>
                <a:cubicBezTo>
                  <a:pt x="342513" y="1152339"/>
                  <a:pt x="305207" y="1190620"/>
                  <a:pt x="256213" y="1209035"/>
                </a:cubicBezTo>
                <a:cubicBezTo>
                  <a:pt x="158226" y="1245865"/>
                  <a:pt x="48854" y="1196270"/>
                  <a:pt x="12034" y="1098310"/>
                </a:cubicBezTo>
                <a:cubicBezTo>
                  <a:pt x="-6376" y="1049330"/>
                  <a:pt x="-2713" y="997327"/>
                  <a:pt x="16560" y="953168"/>
                </a:cubicBezTo>
                <a:cubicBezTo>
                  <a:pt x="294670" y="341584"/>
                  <a:pt x="906536" y="-15161"/>
                  <a:pt x="1539391" y="495"/>
                </a:cubicBezTo>
                <a:close/>
              </a:path>
            </a:pathLst>
          </a:custGeom>
          <a:gradFill>
            <a:gsLst>
              <a:gs pos="91000">
                <a:schemeClr val="accent3"/>
              </a:gs>
              <a:gs pos="50000">
                <a:schemeClr val="accent2"/>
              </a:gs>
              <a:gs pos="25000">
                <a:schemeClr val="accent5"/>
              </a:gs>
              <a:gs pos="0">
                <a:schemeClr val="tx2">
                  <a:lumMod val="75000"/>
                  <a:lumOff val="25000"/>
                </a:schemeClr>
              </a:gs>
              <a:gs pos="100000">
                <a:schemeClr val="accent6"/>
              </a:gs>
            </a:gsLst>
            <a:lin ang="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04FCEEF-15F1-4C54-AF8E-D9686910E05F}"/>
              </a:ext>
            </a:extLst>
          </p:cNvPr>
          <p:cNvSpPr/>
          <p:nvPr/>
        </p:nvSpPr>
        <p:spPr>
          <a:xfrm>
            <a:off x="1520863" y="2091452"/>
            <a:ext cx="1698258" cy="1698258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5" name="Oval 334">
            <a:extLst>
              <a:ext uri="{FF2B5EF4-FFF2-40B4-BE49-F238E27FC236}">
                <a16:creationId xmlns:a16="http://schemas.microsoft.com/office/drawing/2014/main" id="{A3101FF6-7811-485E-A948-258D7499C51B}"/>
              </a:ext>
            </a:extLst>
          </p:cNvPr>
          <p:cNvSpPr/>
          <p:nvPr/>
        </p:nvSpPr>
        <p:spPr>
          <a:xfrm>
            <a:off x="3687404" y="3104926"/>
            <a:ext cx="1698258" cy="1698258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6" name="Oval 335">
            <a:extLst>
              <a:ext uri="{FF2B5EF4-FFF2-40B4-BE49-F238E27FC236}">
                <a16:creationId xmlns:a16="http://schemas.microsoft.com/office/drawing/2014/main" id="{79B1EF8D-00F5-43A5-8123-8AEB23356582}"/>
              </a:ext>
            </a:extLst>
          </p:cNvPr>
          <p:cNvSpPr/>
          <p:nvPr/>
        </p:nvSpPr>
        <p:spPr>
          <a:xfrm>
            <a:off x="5853945" y="4092942"/>
            <a:ext cx="1698258" cy="1698258"/>
          </a:xfrm>
          <a:prstGeom prst="ellipse">
            <a:avLst/>
          </a:prstGeom>
          <a:solidFill>
            <a:schemeClr val="bg2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349" name="Graphic 348" descr="Puzzle">
            <a:extLst>
              <a:ext uri="{FF2B5EF4-FFF2-40B4-BE49-F238E27FC236}">
                <a16:creationId xmlns:a16="http://schemas.microsoft.com/office/drawing/2014/main" id="{68D5A9CD-538A-4C85-BD3B-1CF54DD78C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82509" y="4321507"/>
            <a:ext cx="1241128" cy="1241128"/>
          </a:xfrm>
          <a:prstGeom prst="rect">
            <a:avLst/>
          </a:prstGeom>
        </p:spPr>
      </p:pic>
      <p:pic>
        <p:nvPicPr>
          <p:cNvPr id="350" name="Graphic 349" descr="Lightbulb">
            <a:extLst>
              <a:ext uri="{FF2B5EF4-FFF2-40B4-BE49-F238E27FC236}">
                <a16:creationId xmlns:a16="http://schemas.microsoft.com/office/drawing/2014/main" id="{DB412407-1785-4EE0-A4DE-D2D19CCCA7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15969" y="3333492"/>
            <a:ext cx="1241128" cy="1241128"/>
          </a:xfrm>
          <a:prstGeom prst="rect">
            <a:avLst/>
          </a:prstGeom>
        </p:spPr>
      </p:pic>
      <p:pic>
        <p:nvPicPr>
          <p:cNvPr id="351" name="Graphic 350" descr="Rocket">
            <a:extLst>
              <a:ext uri="{FF2B5EF4-FFF2-40B4-BE49-F238E27FC236}">
                <a16:creationId xmlns:a16="http://schemas.microsoft.com/office/drawing/2014/main" id="{6F0AFEFB-9CEA-47C6-B3AB-B67CB95DA0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9428" y="2320018"/>
            <a:ext cx="1241128" cy="1241128"/>
          </a:xfrm>
          <a:prstGeom prst="rect">
            <a:avLst/>
          </a:prstGeom>
        </p:spPr>
      </p:pic>
      <p:pic>
        <p:nvPicPr>
          <p:cNvPr id="352" name="Graphic 351" descr="Puzzle">
            <a:extLst>
              <a:ext uri="{FF2B5EF4-FFF2-40B4-BE49-F238E27FC236}">
                <a16:creationId xmlns:a16="http://schemas.microsoft.com/office/drawing/2014/main" id="{10161E82-0744-4B3D-93AF-28BC44BCA5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50445" y="2145389"/>
            <a:ext cx="547219" cy="547219"/>
          </a:xfrm>
          <a:prstGeom prst="rect">
            <a:avLst/>
          </a:prstGeom>
        </p:spPr>
      </p:pic>
      <p:pic>
        <p:nvPicPr>
          <p:cNvPr id="353" name="Graphic 352" descr="Lightbulb">
            <a:extLst>
              <a:ext uri="{FF2B5EF4-FFF2-40B4-BE49-F238E27FC236}">
                <a16:creationId xmlns:a16="http://schemas.microsoft.com/office/drawing/2014/main" id="{40F004D6-B125-4AC9-BC50-67EFAD5FABD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8899" y="1475078"/>
            <a:ext cx="547219" cy="547219"/>
          </a:xfrm>
          <a:prstGeom prst="rect">
            <a:avLst/>
          </a:prstGeom>
        </p:spPr>
      </p:pic>
      <p:pic>
        <p:nvPicPr>
          <p:cNvPr id="354" name="Graphic 353" descr="Rocket">
            <a:extLst>
              <a:ext uri="{FF2B5EF4-FFF2-40B4-BE49-F238E27FC236}">
                <a16:creationId xmlns:a16="http://schemas.microsoft.com/office/drawing/2014/main" id="{F1B093E8-93ED-4DE1-91BF-6EE4459EA83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3851" y="4133975"/>
            <a:ext cx="547219" cy="547219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47C2983F-7A58-4E31-BF26-CD49420A221C}"/>
              </a:ext>
            </a:extLst>
          </p:cNvPr>
          <p:cNvGrpSpPr/>
          <p:nvPr/>
        </p:nvGrpSpPr>
        <p:grpSpPr>
          <a:xfrm>
            <a:off x="6694848" y="2273083"/>
            <a:ext cx="2202817" cy="1237866"/>
            <a:chOff x="6691483" y="4757378"/>
            <a:chExt cx="2202817" cy="123786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02FE6EA-0D66-4A19-9A55-60CED8B4BD27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D68C721-C143-449E-9FAC-B0C0AD0A16A8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426C7AF-7BB2-4020-B8EB-760F8C04977A}"/>
              </a:ext>
            </a:extLst>
          </p:cNvPr>
          <p:cNvGrpSpPr/>
          <p:nvPr/>
        </p:nvGrpSpPr>
        <p:grpSpPr>
          <a:xfrm>
            <a:off x="4055688" y="1646203"/>
            <a:ext cx="2202817" cy="1237868"/>
            <a:chOff x="6697329" y="1266169"/>
            <a:chExt cx="2202817" cy="1237868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00C9FFE-1652-410A-8341-95F819F3F3EA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E4A4E46-3E80-4235-80F5-6FE001B8D2E8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8A96581-F0A2-430A-8565-3A42A9A78464}"/>
              </a:ext>
            </a:extLst>
          </p:cNvPr>
          <p:cNvGrpSpPr/>
          <p:nvPr/>
        </p:nvGrpSpPr>
        <p:grpSpPr>
          <a:xfrm>
            <a:off x="473851" y="4268370"/>
            <a:ext cx="2202816" cy="1237867"/>
            <a:chOff x="255548" y="1266168"/>
            <a:chExt cx="2202816" cy="1237867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37AAF95-E06C-4389-BB6D-2F8AD6F285F6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0F1107D-EC31-41BA-8A74-B9783845C8ED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290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Diagonal Serpentine Process Diagram for PowerPoint</a:t>
            </a: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E4D5B20-612C-4B44-98AE-540CE1A2D269}"/>
              </a:ext>
            </a:extLst>
          </p:cNvPr>
          <p:cNvSpPr/>
          <p:nvPr/>
        </p:nvSpPr>
        <p:spPr>
          <a:xfrm>
            <a:off x="1097343" y="1625941"/>
            <a:ext cx="6949315" cy="3978790"/>
          </a:xfrm>
          <a:custGeom>
            <a:avLst/>
            <a:gdLst>
              <a:gd name="connsiteX0" fmla="*/ 1539391 w 8349681"/>
              <a:gd name="connsiteY0" fmla="*/ 495 h 4780562"/>
              <a:gd name="connsiteX1" fmla="*/ 2167658 w 8349681"/>
              <a:gd name="connsiteY1" fmla="*/ 144639 h 4780562"/>
              <a:gd name="connsiteX2" fmla="*/ 2975961 w 8349681"/>
              <a:gd name="connsiteY2" fmla="*/ 2295134 h 4780562"/>
              <a:gd name="connsiteX3" fmla="*/ 3595995 w 8349681"/>
              <a:gd name="connsiteY3" fmla="*/ 3944740 h 4780562"/>
              <a:gd name="connsiteX4" fmla="*/ 5245140 w 8349681"/>
              <a:gd name="connsiteY4" fmla="*/ 3324879 h 4780562"/>
              <a:gd name="connsiteX5" fmla="*/ 7396237 w 8349681"/>
              <a:gd name="connsiteY5" fmla="*/ 2516349 h 4780562"/>
              <a:gd name="connsiteX6" fmla="*/ 8204193 w 8349681"/>
              <a:gd name="connsiteY6" fmla="*/ 4665920 h 4780562"/>
              <a:gd name="connsiteX7" fmla="*/ 8097119 w 8349681"/>
              <a:gd name="connsiteY7" fmla="*/ 4768394 h 4780562"/>
              <a:gd name="connsiteX8" fmla="*/ 7852939 w 8349681"/>
              <a:gd name="connsiteY8" fmla="*/ 4657669 h 4780562"/>
              <a:gd name="connsiteX9" fmla="*/ 7859543 w 8349681"/>
              <a:gd name="connsiteY9" fmla="*/ 4509636 h 4780562"/>
              <a:gd name="connsiteX10" fmla="*/ 7239856 w 8349681"/>
              <a:gd name="connsiteY10" fmla="*/ 2860955 h 4780562"/>
              <a:gd name="connsiteX11" fmla="*/ 5589788 w 8349681"/>
              <a:gd name="connsiteY11" fmla="*/ 3481163 h 4780562"/>
              <a:gd name="connsiteX12" fmla="*/ 3439614 w 8349681"/>
              <a:gd name="connsiteY12" fmla="*/ 4289345 h 4780562"/>
              <a:gd name="connsiteX13" fmla="*/ 2631312 w 8349681"/>
              <a:gd name="connsiteY13" fmla="*/ 2138850 h 4780562"/>
              <a:gd name="connsiteX14" fmla="*/ 2011277 w 8349681"/>
              <a:gd name="connsiteY14" fmla="*/ 489244 h 4780562"/>
              <a:gd name="connsiteX15" fmla="*/ 362710 w 8349681"/>
              <a:gd name="connsiteY15" fmla="*/ 1107833 h 4780562"/>
              <a:gd name="connsiteX16" fmla="*/ 256213 w 8349681"/>
              <a:gd name="connsiteY16" fmla="*/ 1209035 h 4780562"/>
              <a:gd name="connsiteX17" fmla="*/ 12034 w 8349681"/>
              <a:gd name="connsiteY17" fmla="*/ 1098310 h 4780562"/>
              <a:gd name="connsiteX18" fmla="*/ 16560 w 8349681"/>
              <a:gd name="connsiteY18" fmla="*/ 953168 h 4780562"/>
              <a:gd name="connsiteX19" fmla="*/ 1539391 w 8349681"/>
              <a:gd name="connsiteY19" fmla="*/ 495 h 4780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349681" h="4780562">
                <a:moveTo>
                  <a:pt x="1539391" y="495"/>
                </a:moveTo>
                <a:cubicBezTo>
                  <a:pt x="1750342" y="5714"/>
                  <a:pt x="1963626" y="52310"/>
                  <a:pt x="2167658" y="144639"/>
                </a:cubicBezTo>
                <a:cubicBezTo>
                  <a:pt x="2983207" y="515224"/>
                  <a:pt x="3345502" y="1479111"/>
                  <a:pt x="2975961" y="2295134"/>
                </a:cubicBezTo>
                <a:cubicBezTo>
                  <a:pt x="2692052" y="2920763"/>
                  <a:pt x="2970286" y="3661007"/>
                  <a:pt x="3595995" y="3944740"/>
                </a:cubicBezTo>
                <a:cubicBezTo>
                  <a:pt x="4221705" y="4228473"/>
                  <a:pt x="4961231" y="3950509"/>
                  <a:pt x="5245140" y="3324879"/>
                </a:cubicBezTo>
                <a:cubicBezTo>
                  <a:pt x="5615605" y="2508509"/>
                  <a:pt x="6580687" y="2145765"/>
                  <a:pt x="7396237" y="2516349"/>
                </a:cubicBezTo>
                <a:cubicBezTo>
                  <a:pt x="8212363" y="2885662"/>
                  <a:pt x="8575005" y="3850475"/>
                  <a:pt x="8204193" y="4665920"/>
                </a:cubicBezTo>
                <a:cubicBezTo>
                  <a:pt x="8184344" y="4711350"/>
                  <a:pt x="8147036" y="4749631"/>
                  <a:pt x="8097119" y="4768394"/>
                </a:cubicBezTo>
                <a:cubicBezTo>
                  <a:pt x="7999131" y="4805224"/>
                  <a:pt x="7889759" y="4755629"/>
                  <a:pt x="7852939" y="4657669"/>
                </a:cubicBezTo>
                <a:cubicBezTo>
                  <a:pt x="7834181" y="4607765"/>
                  <a:pt x="7838422" y="4554490"/>
                  <a:pt x="7859543" y="4509636"/>
                </a:cubicBezTo>
                <a:cubicBezTo>
                  <a:pt x="8143453" y="3884007"/>
                  <a:pt x="7865565" y="3144687"/>
                  <a:pt x="7239856" y="2860955"/>
                </a:cubicBezTo>
                <a:cubicBezTo>
                  <a:pt x="6614148" y="2577221"/>
                  <a:pt x="5873697" y="2855533"/>
                  <a:pt x="5589788" y="3481163"/>
                </a:cubicBezTo>
                <a:cubicBezTo>
                  <a:pt x="5219899" y="4296262"/>
                  <a:pt x="4254817" y="4659005"/>
                  <a:pt x="3439614" y="4289345"/>
                </a:cubicBezTo>
                <a:cubicBezTo>
                  <a:pt x="2623140" y="3919108"/>
                  <a:pt x="2260499" y="2954296"/>
                  <a:pt x="2631312" y="2138850"/>
                </a:cubicBezTo>
                <a:cubicBezTo>
                  <a:pt x="2915220" y="1513220"/>
                  <a:pt x="2636986" y="772977"/>
                  <a:pt x="2011277" y="489244"/>
                </a:cubicBezTo>
                <a:cubicBezTo>
                  <a:pt x="1385915" y="206434"/>
                  <a:pt x="646966" y="483127"/>
                  <a:pt x="362710" y="1107833"/>
                </a:cubicBezTo>
                <a:cubicBezTo>
                  <a:pt x="342513" y="1152339"/>
                  <a:pt x="305207" y="1190620"/>
                  <a:pt x="256213" y="1209035"/>
                </a:cubicBezTo>
                <a:cubicBezTo>
                  <a:pt x="158226" y="1245865"/>
                  <a:pt x="48854" y="1196270"/>
                  <a:pt x="12034" y="1098310"/>
                </a:cubicBezTo>
                <a:cubicBezTo>
                  <a:pt x="-6376" y="1049330"/>
                  <a:pt x="-2713" y="997327"/>
                  <a:pt x="16560" y="953168"/>
                </a:cubicBezTo>
                <a:cubicBezTo>
                  <a:pt x="294670" y="341584"/>
                  <a:pt x="906536" y="-15161"/>
                  <a:pt x="1539391" y="495"/>
                </a:cubicBezTo>
                <a:close/>
              </a:path>
            </a:pathLst>
          </a:custGeom>
          <a:gradFill>
            <a:gsLst>
              <a:gs pos="91000">
                <a:schemeClr val="accent3"/>
              </a:gs>
              <a:gs pos="50000">
                <a:schemeClr val="accent2"/>
              </a:gs>
              <a:gs pos="25000">
                <a:schemeClr val="accent5"/>
              </a:gs>
              <a:gs pos="0">
                <a:schemeClr val="tx2">
                  <a:lumMod val="75000"/>
                  <a:lumOff val="25000"/>
                </a:schemeClr>
              </a:gs>
              <a:gs pos="100000">
                <a:schemeClr val="accent6"/>
              </a:gs>
            </a:gsLst>
            <a:lin ang="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20AFE1F-DE68-452C-A0F1-D450587DF13B}"/>
              </a:ext>
            </a:extLst>
          </p:cNvPr>
          <p:cNvSpPr/>
          <p:nvPr/>
        </p:nvSpPr>
        <p:spPr>
          <a:xfrm>
            <a:off x="1520863" y="2091452"/>
            <a:ext cx="1698258" cy="1698258"/>
          </a:xfrm>
          <a:prstGeom prst="ellipse">
            <a:avLst/>
          </a:prstGeom>
          <a:solidFill>
            <a:srgbClr val="2B323B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CDEB2085-0DD8-4870-AE00-F64FEBECDCC5}"/>
              </a:ext>
            </a:extLst>
          </p:cNvPr>
          <p:cNvSpPr/>
          <p:nvPr/>
        </p:nvSpPr>
        <p:spPr>
          <a:xfrm>
            <a:off x="3687404" y="3104926"/>
            <a:ext cx="1698258" cy="1698258"/>
          </a:xfrm>
          <a:prstGeom prst="ellipse">
            <a:avLst/>
          </a:prstGeom>
          <a:solidFill>
            <a:srgbClr val="2B323B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82B9F6-69F7-4DEA-89F4-1BD699A2CC9D}"/>
              </a:ext>
            </a:extLst>
          </p:cNvPr>
          <p:cNvSpPr/>
          <p:nvPr/>
        </p:nvSpPr>
        <p:spPr>
          <a:xfrm>
            <a:off x="5853945" y="4092942"/>
            <a:ext cx="1698258" cy="1698258"/>
          </a:xfrm>
          <a:prstGeom prst="ellipse">
            <a:avLst/>
          </a:prstGeom>
          <a:solidFill>
            <a:srgbClr val="2B323B"/>
          </a:solidFill>
          <a:ln w="762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6" name="Graphic 25" descr="Puzzle">
            <a:extLst>
              <a:ext uri="{FF2B5EF4-FFF2-40B4-BE49-F238E27FC236}">
                <a16:creationId xmlns:a16="http://schemas.microsoft.com/office/drawing/2014/main" id="{9B5A7F75-187A-4CD5-B54F-7D42BA2E1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82509" y="4321507"/>
            <a:ext cx="1241128" cy="1241128"/>
          </a:xfrm>
          <a:prstGeom prst="rect">
            <a:avLst/>
          </a:prstGeom>
        </p:spPr>
      </p:pic>
      <p:pic>
        <p:nvPicPr>
          <p:cNvPr id="27" name="Graphic 26" descr="Lightbulb">
            <a:extLst>
              <a:ext uri="{FF2B5EF4-FFF2-40B4-BE49-F238E27FC236}">
                <a16:creationId xmlns:a16="http://schemas.microsoft.com/office/drawing/2014/main" id="{A4A2EA6D-C15A-48C2-83A0-5BCDE01F86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15969" y="3333492"/>
            <a:ext cx="1241128" cy="1241128"/>
          </a:xfrm>
          <a:prstGeom prst="rect">
            <a:avLst/>
          </a:prstGeom>
        </p:spPr>
      </p:pic>
      <p:pic>
        <p:nvPicPr>
          <p:cNvPr id="28" name="Graphic 27" descr="Rocket">
            <a:extLst>
              <a:ext uri="{FF2B5EF4-FFF2-40B4-BE49-F238E27FC236}">
                <a16:creationId xmlns:a16="http://schemas.microsoft.com/office/drawing/2014/main" id="{417A218F-9154-49F3-92DE-4B5938FF75A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49428" y="2320018"/>
            <a:ext cx="1241128" cy="1241128"/>
          </a:xfrm>
          <a:prstGeom prst="rect">
            <a:avLst/>
          </a:prstGeom>
        </p:spPr>
      </p:pic>
      <p:pic>
        <p:nvPicPr>
          <p:cNvPr id="29" name="Graphic 28" descr="Puzzle">
            <a:extLst>
              <a:ext uri="{FF2B5EF4-FFF2-40B4-BE49-F238E27FC236}">
                <a16:creationId xmlns:a16="http://schemas.microsoft.com/office/drawing/2014/main" id="{BF5B5D5C-798D-4A40-AA4A-F5D972ACE0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50445" y="2145389"/>
            <a:ext cx="547219" cy="547219"/>
          </a:xfrm>
          <a:prstGeom prst="rect">
            <a:avLst/>
          </a:prstGeom>
        </p:spPr>
      </p:pic>
      <p:pic>
        <p:nvPicPr>
          <p:cNvPr id="30" name="Graphic 29" descr="Lightbulb">
            <a:extLst>
              <a:ext uri="{FF2B5EF4-FFF2-40B4-BE49-F238E27FC236}">
                <a16:creationId xmlns:a16="http://schemas.microsoft.com/office/drawing/2014/main" id="{B4DD3A67-8811-40DA-B7A1-999CB8ED948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08899" y="1475078"/>
            <a:ext cx="547219" cy="547219"/>
          </a:xfrm>
          <a:prstGeom prst="rect">
            <a:avLst/>
          </a:prstGeom>
        </p:spPr>
      </p:pic>
      <p:pic>
        <p:nvPicPr>
          <p:cNvPr id="31" name="Graphic 30" descr="Rocket">
            <a:extLst>
              <a:ext uri="{FF2B5EF4-FFF2-40B4-BE49-F238E27FC236}">
                <a16:creationId xmlns:a16="http://schemas.microsoft.com/office/drawing/2014/main" id="{D7EA3377-2F31-494C-B6CF-7372ADC61D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3851" y="4133975"/>
            <a:ext cx="547219" cy="547219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D15806F4-FE7C-4146-86BC-F91519F92196}"/>
              </a:ext>
            </a:extLst>
          </p:cNvPr>
          <p:cNvGrpSpPr/>
          <p:nvPr/>
        </p:nvGrpSpPr>
        <p:grpSpPr>
          <a:xfrm>
            <a:off x="6694848" y="2273083"/>
            <a:ext cx="2202817" cy="1237866"/>
            <a:chOff x="6691483" y="4757378"/>
            <a:chExt cx="2202817" cy="1237866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D637915-633C-43A8-8C0D-1B6A74CF4083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7F7B28-8C74-4783-8ED6-154765475DA2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9B63547-2981-4BB3-929A-067AAE54A73B}"/>
              </a:ext>
            </a:extLst>
          </p:cNvPr>
          <p:cNvGrpSpPr/>
          <p:nvPr/>
        </p:nvGrpSpPr>
        <p:grpSpPr>
          <a:xfrm>
            <a:off x="4055688" y="1646203"/>
            <a:ext cx="2202817" cy="1237868"/>
            <a:chOff x="6697329" y="1266169"/>
            <a:chExt cx="2202817" cy="123786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DCD2573-999E-469C-917B-FE6EA5FEB19C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49ACC46-627F-4073-B1DF-D9271946C06F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9A16B85-7C6A-45B8-BB3D-532C4C1287A9}"/>
              </a:ext>
            </a:extLst>
          </p:cNvPr>
          <p:cNvGrpSpPr/>
          <p:nvPr/>
        </p:nvGrpSpPr>
        <p:grpSpPr>
          <a:xfrm>
            <a:off x="473851" y="4268370"/>
            <a:ext cx="2202816" cy="1237867"/>
            <a:chOff x="255548" y="1266168"/>
            <a:chExt cx="2202816" cy="12378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128BDD9-A1C2-42AF-971B-87801E2F993F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84B1C2F-0020-45FA-BC08-9004C7B55B9B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quam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Suspendisse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viverra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0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0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781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10114</TotalTime>
  <Words>282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Diagonal Serpentine Process Diagram for PowerPoint</vt:lpstr>
      <vt:lpstr>Diagonal Serpentine Process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 Serpentine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2018-08-02T17:44:18Z</dcterms:modified>
  <cp:category>Charts &amp; Diagrams</cp:category>
</cp:coreProperties>
</file>