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62" y="17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50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Diagonal Stripe and Leaf Process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7C6CEDD-2ED9-974F-9BFF-0F167ACA0757}"/>
              </a:ext>
            </a:extLst>
          </p:cNvPr>
          <p:cNvSpPr/>
          <p:nvPr/>
        </p:nvSpPr>
        <p:spPr>
          <a:xfrm>
            <a:off x="4682969" y="2812453"/>
            <a:ext cx="3245810" cy="1848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002" y="21600"/>
                </a:lnTo>
                <a:cubicBezTo>
                  <a:pt x="12330" y="21600"/>
                  <a:pt x="11670" y="21114"/>
                  <a:pt x="11196" y="20257"/>
                </a:cubicBezTo>
                <a:lnTo>
                  <a:pt x="0" y="0"/>
                </a:lnTo>
                <a:lnTo>
                  <a:pt x="8598" y="0"/>
                </a:lnTo>
                <a:cubicBezTo>
                  <a:pt x="9270" y="0"/>
                  <a:pt x="9930" y="486"/>
                  <a:pt x="10404" y="1343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C97C0441-7D37-4831-9599-6F357EED59F9}"/>
              </a:ext>
            </a:extLst>
          </p:cNvPr>
          <p:cNvSpPr/>
          <p:nvPr/>
        </p:nvSpPr>
        <p:spPr>
          <a:xfrm>
            <a:off x="6538068" y="2919459"/>
            <a:ext cx="1236498" cy="1634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9138" y="21600"/>
                </a:lnTo>
                <a:cubicBezTo>
                  <a:pt x="4085" y="21600"/>
                  <a:pt x="0" y="18511"/>
                  <a:pt x="0" y="14688"/>
                </a:cubicBezTo>
                <a:lnTo>
                  <a:pt x="0" y="0"/>
                </a:lnTo>
                <a:lnTo>
                  <a:pt x="12462" y="0"/>
                </a:lnTo>
                <a:cubicBezTo>
                  <a:pt x="17515" y="0"/>
                  <a:pt x="21600" y="3089"/>
                  <a:pt x="21600" y="691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94C0DAE-483D-6447-A2EA-7BF996ED37BC}"/>
              </a:ext>
            </a:extLst>
          </p:cNvPr>
          <p:cNvSpPr/>
          <p:nvPr/>
        </p:nvSpPr>
        <p:spPr>
          <a:xfrm>
            <a:off x="1215222" y="2812453"/>
            <a:ext cx="3245810" cy="1848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002" y="21600"/>
                </a:lnTo>
                <a:cubicBezTo>
                  <a:pt x="12330" y="21600"/>
                  <a:pt x="11670" y="21114"/>
                  <a:pt x="11196" y="20257"/>
                </a:cubicBezTo>
                <a:lnTo>
                  <a:pt x="0" y="0"/>
                </a:lnTo>
                <a:lnTo>
                  <a:pt x="8598" y="0"/>
                </a:lnTo>
                <a:cubicBezTo>
                  <a:pt x="9270" y="0"/>
                  <a:pt x="9930" y="486"/>
                  <a:pt x="10404" y="1343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DEA6EEE-2CBB-1D46-8B39-09C8F98B6BA3}"/>
              </a:ext>
            </a:extLst>
          </p:cNvPr>
          <p:cNvSpPr/>
          <p:nvPr/>
        </p:nvSpPr>
        <p:spPr>
          <a:xfrm>
            <a:off x="1326539" y="2919459"/>
            <a:ext cx="1236498" cy="1634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9138" y="21600"/>
                </a:lnTo>
                <a:cubicBezTo>
                  <a:pt x="4085" y="21600"/>
                  <a:pt x="0" y="18511"/>
                  <a:pt x="0" y="14688"/>
                </a:cubicBezTo>
                <a:lnTo>
                  <a:pt x="0" y="0"/>
                </a:lnTo>
                <a:lnTo>
                  <a:pt x="12462" y="0"/>
                </a:lnTo>
                <a:cubicBezTo>
                  <a:pt x="17515" y="0"/>
                  <a:pt x="21600" y="3089"/>
                  <a:pt x="21600" y="691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CB98156-383F-E845-9512-0A91C5265A79}"/>
              </a:ext>
            </a:extLst>
          </p:cNvPr>
          <p:cNvSpPr/>
          <p:nvPr/>
        </p:nvSpPr>
        <p:spPr>
          <a:xfrm>
            <a:off x="2939188" y="2812453"/>
            <a:ext cx="3245810" cy="1848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002" y="21600"/>
                </a:lnTo>
                <a:cubicBezTo>
                  <a:pt x="12330" y="21600"/>
                  <a:pt x="11670" y="21114"/>
                  <a:pt x="11196" y="20257"/>
                </a:cubicBezTo>
                <a:lnTo>
                  <a:pt x="0" y="0"/>
                </a:lnTo>
                <a:lnTo>
                  <a:pt x="8598" y="0"/>
                </a:lnTo>
                <a:cubicBezTo>
                  <a:pt x="9270" y="0"/>
                  <a:pt x="9930" y="486"/>
                  <a:pt x="10404" y="1343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8D32864-CBC0-454F-8C58-081B82AA1E6A}"/>
              </a:ext>
            </a:extLst>
          </p:cNvPr>
          <p:cNvSpPr/>
          <p:nvPr/>
        </p:nvSpPr>
        <p:spPr>
          <a:xfrm>
            <a:off x="3050505" y="2919459"/>
            <a:ext cx="1236498" cy="1634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9138" y="21600"/>
                </a:lnTo>
                <a:cubicBezTo>
                  <a:pt x="4085" y="21600"/>
                  <a:pt x="0" y="18511"/>
                  <a:pt x="0" y="14688"/>
                </a:cubicBezTo>
                <a:lnTo>
                  <a:pt x="0" y="0"/>
                </a:lnTo>
                <a:lnTo>
                  <a:pt x="12462" y="0"/>
                </a:lnTo>
                <a:cubicBezTo>
                  <a:pt x="17515" y="0"/>
                  <a:pt x="21600" y="3089"/>
                  <a:pt x="21600" y="691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A0E2763-B84D-BA4D-9D16-6733DCD73DCD}"/>
              </a:ext>
            </a:extLst>
          </p:cNvPr>
          <p:cNvSpPr/>
          <p:nvPr/>
        </p:nvSpPr>
        <p:spPr>
          <a:xfrm>
            <a:off x="4794287" y="2919459"/>
            <a:ext cx="1236498" cy="1634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9138" y="21600"/>
                </a:lnTo>
                <a:cubicBezTo>
                  <a:pt x="4085" y="21600"/>
                  <a:pt x="0" y="18511"/>
                  <a:pt x="0" y="14688"/>
                </a:cubicBezTo>
                <a:lnTo>
                  <a:pt x="0" y="0"/>
                </a:lnTo>
                <a:lnTo>
                  <a:pt x="12462" y="0"/>
                </a:lnTo>
                <a:cubicBezTo>
                  <a:pt x="17515" y="0"/>
                  <a:pt x="21600" y="3089"/>
                  <a:pt x="21600" y="691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4289BF3-0283-6B4E-87B8-07D5DD87F013}"/>
              </a:ext>
            </a:extLst>
          </p:cNvPr>
          <p:cNvSpPr/>
          <p:nvPr/>
        </p:nvSpPr>
        <p:spPr>
          <a:xfrm>
            <a:off x="2721216" y="3639939"/>
            <a:ext cx="172896" cy="193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5" h="20513" extrusionOk="0">
                <a:moveTo>
                  <a:pt x="19901" y="8474"/>
                </a:moveTo>
                <a:lnTo>
                  <a:pt x="3640" y="295"/>
                </a:lnTo>
                <a:cubicBezTo>
                  <a:pt x="1942" y="-544"/>
                  <a:pt x="0" y="505"/>
                  <a:pt x="0" y="2182"/>
                </a:cubicBezTo>
                <a:lnTo>
                  <a:pt x="0" y="18330"/>
                </a:lnTo>
                <a:cubicBezTo>
                  <a:pt x="0" y="20007"/>
                  <a:pt x="1942" y="21056"/>
                  <a:pt x="3640" y="20217"/>
                </a:cubicBezTo>
                <a:lnTo>
                  <a:pt x="19901" y="12039"/>
                </a:lnTo>
                <a:cubicBezTo>
                  <a:pt x="21600" y="11200"/>
                  <a:pt x="21600" y="9312"/>
                  <a:pt x="19901" y="847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A3A7462E-E33A-C344-8931-8E4884CF6A0E}"/>
              </a:ext>
            </a:extLst>
          </p:cNvPr>
          <p:cNvSpPr/>
          <p:nvPr/>
        </p:nvSpPr>
        <p:spPr>
          <a:xfrm>
            <a:off x="4445181" y="3639939"/>
            <a:ext cx="171409" cy="193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2" h="20513" extrusionOk="0">
                <a:moveTo>
                  <a:pt x="20127" y="8474"/>
                </a:moveTo>
                <a:lnTo>
                  <a:pt x="3682" y="295"/>
                </a:lnTo>
                <a:cubicBezTo>
                  <a:pt x="1964" y="-544"/>
                  <a:pt x="0" y="505"/>
                  <a:pt x="0" y="2182"/>
                </a:cubicBezTo>
                <a:lnTo>
                  <a:pt x="0" y="18330"/>
                </a:lnTo>
                <a:cubicBezTo>
                  <a:pt x="0" y="20007"/>
                  <a:pt x="1964" y="21056"/>
                  <a:pt x="3682" y="20217"/>
                </a:cubicBezTo>
                <a:lnTo>
                  <a:pt x="20127" y="12039"/>
                </a:lnTo>
                <a:cubicBezTo>
                  <a:pt x="21600" y="11200"/>
                  <a:pt x="21600" y="9312"/>
                  <a:pt x="20127" y="847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D431C1A6-A9B8-9F42-A32A-DCD0E3C9A6A7}"/>
              </a:ext>
            </a:extLst>
          </p:cNvPr>
          <p:cNvSpPr/>
          <p:nvPr/>
        </p:nvSpPr>
        <p:spPr>
          <a:xfrm>
            <a:off x="6188963" y="3639939"/>
            <a:ext cx="172893" cy="193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5" h="20513" extrusionOk="0">
                <a:moveTo>
                  <a:pt x="19901" y="8474"/>
                </a:moveTo>
                <a:lnTo>
                  <a:pt x="3640" y="295"/>
                </a:lnTo>
                <a:cubicBezTo>
                  <a:pt x="1942" y="-544"/>
                  <a:pt x="0" y="505"/>
                  <a:pt x="0" y="2182"/>
                </a:cubicBezTo>
                <a:lnTo>
                  <a:pt x="0" y="18330"/>
                </a:lnTo>
                <a:cubicBezTo>
                  <a:pt x="0" y="20007"/>
                  <a:pt x="1942" y="21056"/>
                  <a:pt x="3640" y="20217"/>
                </a:cubicBezTo>
                <a:lnTo>
                  <a:pt x="19901" y="12039"/>
                </a:lnTo>
                <a:cubicBezTo>
                  <a:pt x="21600" y="11200"/>
                  <a:pt x="21600" y="9312"/>
                  <a:pt x="19901" y="847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3" name="Graphic 42" descr="Bullseye with solid fill">
            <a:extLst>
              <a:ext uri="{FF2B5EF4-FFF2-40B4-BE49-F238E27FC236}">
                <a16:creationId xmlns:a16="http://schemas.microsoft.com/office/drawing/2014/main" id="{D212BC1B-6347-5C47-887C-E126C70A5F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9341" y="3437960"/>
            <a:ext cx="858827" cy="858827"/>
          </a:xfrm>
          <a:prstGeom prst="rect">
            <a:avLst/>
          </a:prstGeom>
        </p:spPr>
      </p:pic>
      <p:pic>
        <p:nvPicPr>
          <p:cNvPr id="14" name="Graphic 43" descr="Database with solid fill">
            <a:extLst>
              <a:ext uri="{FF2B5EF4-FFF2-40B4-BE49-F238E27FC236}">
                <a16:creationId xmlns:a16="http://schemas.microsoft.com/office/drawing/2014/main" id="{CD4695D8-D760-7745-ABF9-ACAD52C745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15375" y="3437960"/>
            <a:ext cx="858827" cy="858827"/>
          </a:xfrm>
          <a:prstGeom prst="rect">
            <a:avLst/>
          </a:prstGeom>
        </p:spPr>
      </p:pic>
      <p:pic>
        <p:nvPicPr>
          <p:cNvPr id="15" name="Graphic 44" descr="Gears with solid fill">
            <a:extLst>
              <a:ext uri="{FF2B5EF4-FFF2-40B4-BE49-F238E27FC236}">
                <a16:creationId xmlns:a16="http://schemas.microsoft.com/office/drawing/2014/main" id="{037AEF93-22E9-4A46-8F2C-996CD3985F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83122" y="3437960"/>
            <a:ext cx="858827" cy="858827"/>
          </a:xfrm>
          <a:prstGeom prst="rect">
            <a:avLst/>
          </a:prstGeom>
        </p:spPr>
      </p:pic>
      <p:pic>
        <p:nvPicPr>
          <p:cNvPr id="16" name="Graphic 45" descr="Lights On with solid fill">
            <a:extLst>
              <a:ext uri="{FF2B5EF4-FFF2-40B4-BE49-F238E27FC236}">
                <a16:creationId xmlns:a16="http://schemas.microsoft.com/office/drawing/2014/main" id="{6FCC1086-F520-B94C-8B80-A58B159C624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26904" y="3437960"/>
            <a:ext cx="858827" cy="858827"/>
          </a:xfrm>
          <a:prstGeom prst="rect">
            <a:avLst/>
          </a:prstGeom>
        </p:spPr>
      </p:pic>
      <p:sp>
        <p:nvSpPr>
          <p:cNvPr id="17" name="TextBox 47">
            <a:extLst>
              <a:ext uri="{FF2B5EF4-FFF2-40B4-BE49-F238E27FC236}">
                <a16:creationId xmlns:a16="http://schemas.microsoft.com/office/drawing/2014/main" id="{B25E07A7-657B-F446-B34C-8397AB8D3C51}"/>
              </a:ext>
            </a:extLst>
          </p:cNvPr>
          <p:cNvSpPr txBox="1"/>
          <p:nvPr/>
        </p:nvSpPr>
        <p:spPr>
          <a:xfrm>
            <a:off x="1373531" y="2981004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8" name="TextBox 48">
            <a:extLst>
              <a:ext uri="{FF2B5EF4-FFF2-40B4-BE49-F238E27FC236}">
                <a16:creationId xmlns:a16="http://schemas.microsoft.com/office/drawing/2014/main" id="{E357A809-0B08-7D4B-8971-DBC2748CFC48}"/>
              </a:ext>
            </a:extLst>
          </p:cNvPr>
          <p:cNvSpPr txBox="1"/>
          <p:nvPr/>
        </p:nvSpPr>
        <p:spPr>
          <a:xfrm>
            <a:off x="3097496" y="2981004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9" name="TextBox 49">
            <a:extLst>
              <a:ext uri="{FF2B5EF4-FFF2-40B4-BE49-F238E27FC236}">
                <a16:creationId xmlns:a16="http://schemas.microsoft.com/office/drawing/2014/main" id="{533F13EA-3525-F24E-8864-21EDC28D933F}"/>
              </a:ext>
            </a:extLst>
          </p:cNvPr>
          <p:cNvSpPr txBox="1"/>
          <p:nvPr/>
        </p:nvSpPr>
        <p:spPr>
          <a:xfrm>
            <a:off x="4841278" y="2981004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0" name="TextBox 50">
            <a:extLst>
              <a:ext uri="{FF2B5EF4-FFF2-40B4-BE49-F238E27FC236}">
                <a16:creationId xmlns:a16="http://schemas.microsoft.com/office/drawing/2014/main" id="{CA2123A5-7BCD-6948-9EC1-A6C5D624F1DD}"/>
              </a:ext>
            </a:extLst>
          </p:cNvPr>
          <p:cNvSpPr txBox="1"/>
          <p:nvPr/>
        </p:nvSpPr>
        <p:spPr>
          <a:xfrm>
            <a:off x="6585059" y="2981004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1"/>
                </a:solidFill>
              </a:rPr>
              <a:t>04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C7F9A00-D0B9-C988-90CF-9EB770AD867D}"/>
              </a:ext>
            </a:extLst>
          </p:cNvPr>
          <p:cNvGrpSpPr/>
          <p:nvPr/>
        </p:nvGrpSpPr>
        <p:grpSpPr>
          <a:xfrm>
            <a:off x="847508" y="4815288"/>
            <a:ext cx="2194560" cy="1106115"/>
            <a:chOff x="332936" y="2555951"/>
            <a:chExt cx="2926080" cy="147481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B20E72D-2DE3-0E59-4F56-A979AE091CF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01.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7BB61D4-5F19-7246-D1E5-52F1E89E364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B8D7373-93EC-B4AF-E4C8-4AE978474A1D}"/>
              </a:ext>
            </a:extLst>
          </p:cNvPr>
          <p:cNvGrpSpPr/>
          <p:nvPr/>
        </p:nvGrpSpPr>
        <p:grpSpPr>
          <a:xfrm>
            <a:off x="2571474" y="1430731"/>
            <a:ext cx="2194560" cy="1106115"/>
            <a:chOff x="332936" y="2555951"/>
            <a:chExt cx="2926080" cy="147481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6D4FFA1-0E19-6F29-3B1F-91DEF2AE6C4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02. 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F22884E-A127-E681-DACA-C1B67C8EEE4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848E73E-92FA-8A2F-214E-3BF31E4DAA85}"/>
              </a:ext>
            </a:extLst>
          </p:cNvPr>
          <p:cNvGrpSpPr/>
          <p:nvPr/>
        </p:nvGrpSpPr>
        <p:grpSpPr>
          <a:xfrm>
            <a:off x="4313310" y="4815288"/>
            <a:ext cx="2194560" cy="1106115"/>
            <a:chOff x="332936" y="2555951"/>
            <a:chExt cx="2926080" cy="147481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39FC48B-3704-870A-2683-90D5F0EE1F1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03. 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9CDFE63-4105-65FC-08B3-D9F6C6E4559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5697338-AD4E-5B61-AE26-34E723073397}"/>
              </a:ext>
            </a:extLst>
          </p:cNvPr>
          <p:cNvGrpSpPr/>
          <p:nvPr/>
        </p:nvGrpSpPr>
        <p:grpSpPr>
          <a:xfrm>
            <a:off x="6059037" y="1443389"/>
            <a:ext cx="2194560" cy="1106115"/>
            <a:chOff x="332936" y="2555951"/>
            <a:chExt cx="2926080" cy="147481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6EF188E-7A87-5FD0-7DC2-A3E1DB0EB0B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04. 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923DEC2-45DD-575A-F7D6-74EB1838A3E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Diagonal Stripe and Leaf Process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40A5DCBA-E002-86FC-B538-B6A010567274}"/>
              </a:ext>
            </a:extLst>
          </p:cNvPr>
          <p:cNvSpPr/>
          <p:nvPr/>
        </p:nvSpPr>
        <p:spPr>
          <a:xfrm>
            <a:off x="4682969" y="2812453"/>
            <a:ext cx="3245810" cy="1848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002" y="21600"/>
                </a:lnTo>
                <a:cubicBezTo>
                  <a:pt x="12330" y="21600"/>
                  <a:pt x="11670" y="21114"/>
                  <a:pt x="11196" y="20257"/>
                </a:cubicBezTo>
                <a:lnTo>
                  <a:pt x="0" y="0"/>
                </a:lnTo>
                <a:lnTo>
                  <a:pt x="8598" y="0"/>
                </a:lnTo>
                <a:cubicBezTo>
                  <a:pt x="9270" y="0"/>
                  <a:pt x="9930" y="486"/>
                  <a:pt x="10404" y="1343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34FAFF03-ADDB-1E6B-B931-D3907C209D5F}"/>
              </a:ext>
            </a:extLst>
          </p:cNvPr>
          <p:cNvSpPr/>
          <p:nvPr/>
        </p:nvSpPr>
        <p:spPr>
          <a:xfrm>
            <a:off x="6538068" y="2919459"/>
            <a:ext cx="1236498" cy="1634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9138" y="21600"/>
                </a:lnTo>
                <a:cubicBezTo>
                  <a:pt x="4085" y="21600"/>
                  <a:pt x="0" y="18511"/>
                  <a:pt x="0" y="14688"/>
                </a:cubicBezTo>
                <a:lnTo>
                  <a:pt x="0" y="0"/>
                </a:lnTo>
                <a:lnTo>
                  <a:pt x="12462" y="0"/>
                </a:lnTo>
                <a:cubicBezTo>
                  <a:pt x="17515" y="0"/>
                  <a:pt x="21600" y="3089"/>
                  <a:pt x="21600" y="691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004E6A0-034B-3385-DE93-531EB295D5E5}"/>
              </a:ext>
            </a:extLst>
          </p:cNvPr>
          <p:cNvSpPr/>
          <p:nvPr/>
        </p:nvSpPr>
        <p:spPr>
          <a:xfrm>
            <a:off x="1215222" y="2812453"/>
            <a:ext cx="3245810" cy="1848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002" y="21600"/>
                </a:lnTo>
                <a:cubicBezTo>
                  <a:pt x="12330" y="21600"/>
                  <a:pt x="11670" y="21114"/>
                  <a:pt x="11196" y="20257"/>
                </a:cubicBezTo>
                <a:lnTo>
                  <a:pt x="0" y="0"/>
                </a:lnTo>
                <a:lnTo>
                  <a:pt x="8598" y="0"/>
                </a:lnTo>
                <a:cubicBezTo>
                  <a:pt x="9270" y="0"/>
                  <a:pt x="9930" y="486"/>
                  <a:pt x="10404" y="1343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85F2516E-C92E-3BCF-DAA5-B9BE2D242FA8}"/>
              </a:ext>
            </a:extLst>
          </p:cNvPr>
          <p:cNvSpPr/>
          <p:nvPr/>
        </p:nvSpPr>
        <p:spPr>
          <a:xfrm>
            <a:off x="1326539" y="2919459"/>
            <a:ext cx="1236498" cy="1634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9138" y="21600"/>
                </a:lnTo>
                <a:cubicBezTo>
                  <a:pt x="4085" y="21600"/>
                  <a:pt x="0" y="18511"/>
                  <a:pt x="0" y="14688"/>
                </a:cubicBezTo>
                <a:lnTo>
                  <a:pt x="0" y="0"/>
                </a:lnTo>
                <a:lnTo>
                  <a:pt x="12462" y="0"/>
                </a:lnTo>
                <a:cubicBezTo>
                  <a:pt x="17515" y="0"/>
                  <a:pt x="21600" y="3089"/>
                  <a:pt x="21600" y="691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EDC59D38-1CA0-AACF-B777-056DBCED6C78}"/>
              </a:ext>
            </a:extLst>
          </p:cNvPr>
          <p:cNvSpPr/>
          <p:nvPr/>
        </p:nvSpPr>
        <p:spPr>
          <a:xfrm>
            <a:off x="2939188" y="2812453"/>
            <a:ext cx="3245810" cy="1848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002" y="21600"/>
                </a:lnTo>
                <a:cubicBezTo>
                  <a:pt x="12330" y="21600"/>
                  <a:pt x="11670" y="21114"/>
                  <a:pt x="11196" y="20257"/>
                </a:cubicBezTo>
                <a:lnTo>
                  <a:pt x="0" y="0"/>
                </a:lnTo>
                <a:lnTo>
                  <a:pt x="8598" y="0"/>
                </a:lnTo>
                <a:cubicBezTo>
                  <a:pt x="9270" y="0"/>
                  <a:pt x="9930" y="486"/>
                  <a:pt x="10404" y="1343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AB0B3340-9958-BA01-B6ED-9577D1C7FB42}"/>
              </a:ext>
            </a:extLst>
          </p:cNvPr>
          <p:cNvSpPr/>
          <p:nvPr/>
        </p:nvSpPr>
        <p:spPr>
          <a:xfrm>
            <a:off x="3050505" y="2919459"/>
            <a:ext cx="1236498" cy="1634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9138" y="21600"/>
                </a:lnTo>
                <a:cubicBezTo>
                  <a:pt x="4085" y="21600"/>
                  <a:pt x="0" y="18511"/>
                  <a:pt x="0" y="14688"/>
                </a:cubicBezTo>
                <a:lnTo>
                  <a:pt x="0" y="0"/>
                </a:lnTo>
                <a:lnTo>
                  <a:pt x="12462" y="0"/>
                </a:lnTo>
                <a:cubicBezTo>
                  <a:pt x="17515" y="0"/>
                  <a:pt x="21600" y="3089"/>
                  <a:pt x="21600" y="691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1B601C14-2ADA-4D20-645B-FC8D863E278B}"/>
              </a:ext>
            </a:extLst>
          </p:cNvPr>
          <p:cNvSpPr/>
          <p:nvPr/>
        </p:nvSpPr>
        <p:spPr>
          <a:xfrm>
            <a:off x="4794287" y="2919459"/>
            <a:ext cx="1236498" cy="1634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9138" y="21600"/>
                </a:lnTo>
                <a:cubicBezTo>
                  <a:pt x="4085" y="21600"/>
                  <a:pt x="0" y="18511"/>
                  <a:pt x="0" y="14688"/>
                </a:cubicBezTo>
                <a:lnTo>
                  <a:pt x="0" y="0"/>
                </a:lnTo>
                <a:lnTo>
                  <a:pt x="12462" y="0"/>
                </a:lnTo>
                <a:cubicBezTo>
                  <a:pt x="17515" y="0"/>
                  <a:pt x="21600" y="3089"/>
                  <a:pt x="21600" y="691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B569D8D2-CD5F-7C1B-7CA8-8A2BE2B5BBB0}"/>
              </a:ext>
            </a:extLst>
          </p:cNvPr>
          <p:cNvSpPr/>
          <p:nvPr/>
        </p:nvSpPr>
        <p:spPr>
          <a:xfrm>
            <a:off x="2721216" y="3639939"/>
            <a:ext cx="172896" cy="193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5" h="20513" extrusionOk="0">
                <a:moveTo>
                  <a:pt x="19901" y="8474"/>
                </a:moveTo>
                <a:lnTo>
                  <a:pt x="3640" y="295"/>
                </a:lnTo>
                <a:cubicBezTo>
                  <a:pt x="1942" y="-544"/>
                  <a:pt x="0" y="505"/>
                  <a:pt x="0" y="2182"/>
                </a:cubicBezTo>
                <a:lnTo>
                  <a:pt x="0" y="18330"/>
                </a:lnTo>
                <a:cubicBezTo>
                  <a:pt x="0" y="20007"/>
                  <a:pt x="1942" y="21056"/>
                  <a:pt x="3640" y="20217"/>
                </a:cubicBezTo>
                <a:lnTo>
                  <a:pt x="19901" y="12039"/>
                </a:lnTo>
                <a:cubicBezTo>
                  <a:pt x="21600" y="11200"/>
                  <a:pt x="21600" y="9312"/>
                  <a:pt x="19901" y="847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62963FD1-8B02-72B1-D4FC-420B7AB78B44}"/>
              </a:ext>
            </a:extLst>
          </p:cNvPr>
          <p:cNvSpPr/>
          <p:nvPr/>
        </p:nvSpPr>
        <p:spPr>
          <a:xfrm>
            <a:off x="4445181" y="3639939"/>
            <a:ext cx="171409" cy="193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2" h="20513" extrusionOk="0">
                <a:moveTo>
                  <a:pt x="20127" y="8474"/>
                </a:moveTo>
                <a:lnTo>
                  <a:pt x="3682" y="295"/>
                </a:lnTo>
                <a:cubicBezTo>
                  <a:pt x="1964" y="-544"/>
                  <a:pt x="0" y="505"/>
                  <a:pt x="0" y="2182"/>
                </a:cubicBezTo>
                <a:lnTo>
                  <a:pt x="0" y="18330"/>
                </a:lnTo>
                <a:cubicBezTo>
                  <a:pt x="0" y="20007"/>
                  <a:pt x="1964" y="21056"/>
                  <a:pt x="3682" y="20217"/>
                </a:cubicBezTo>
                <a:lnTo>
                  <a:pt x="20127" y="12039"/>
                </a:lnTo>
                <a:cubicBezTo>
                  <a:pt x="21600" y="11200"/>
                  <a:pt x="21600" y="9312"/>
                  <a:pt x="20127" y="847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A116D0E9-2B4E-2B40-6D79-256BA18FAA0A}"/>
              </a:ext>
            </a:extLst>
          </p:cNvPr>
          <p:cNvSpPr/>
          <p:nvPr/>
        </p:nvSpPr>
        <p:spPr>
          <a:xfrm>
            <a:off x="6188963" y="3639939"/>
            <a:ext cx="172893" cy="193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5" h="20513" extrusionOk="0">
                <a:moveTo>
                  <a:pt x="19901" y="8474"/>
                </a:moveTo>
                <a:lnTo>
                  <a:pt x="3640" y="295"/>
                </a:lnTo>
                <a:cubicBezTo>
                  <a:pt x="1942" y="-544"/>
                  <a:pt x="0" y="505"/>
                  <a:pt x="0" y="2182"/>
                </a:cubicBezTo>
                <a:lnTo>
                  <a:pt x="0" y="18330"/>
                </a:lnTo>
                <a:cubicBezTo>
                  <a:pt x="0" y="20007"/>
                  <a:pt x="1942" y="21056"/>
                  <a:pt x="3640" y="20217"/>
                </a:cubicBezTo>
                <a:lnTo>
                  <a:pt x="19901" y="12039"/>
                </a:lnTo>
                <a:cubicBezTo>
                  <a:pt x="21600" y="11200"/>
                  <a:pt x="21600" y="9312"/>
                  <a:pt x="19901" y="847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49" name="Graphic 42" descr="Bullseye with solid fill">
            <a:extLst>
              <a:ext uri="{FF2B5EF4-FFF2-40B4-BE49-F238E27FC236}">
                <a16:creationId xmlns:a16="http://schemas.microsoft.com/office/drawing/2014/main" id="{1962A167-006B-B6E0-6479-84A9D6EED7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9341" y="3437960"/>
            <a:ext cx="858827" cy="858827"/>
          </a:xfrm>
          <a:prstGeom prst="rect">
            <a:avLst/>
          </a:prstGeom>
        </p:spPr>
      </p:pic>
      <p:pic>
        <p:nvPicPr>
          <p:cNvPr id="50" name="Graphic 43" descr="Database with solid fill">
            <a:extLst>
              <a:ext uri="{FF2B5EF4-FFF2-40B4-BE49-F238E27FC236}">
                <a16:creationId xmlns:a16="http://schemas.microsoft.com/office/drawing/2014/main" id="{110D8626-AD43-75E8-E22A-A59A64FE68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15375" y="3437960"/>
            <a:ext cx="858827" cy="858827"/>
          </a:xfrm>
          <a:prstGeom prst="rect">
            <a:avLst/>
          </a:prstGeom>
        </p:spPr>
      </p:pic>
      <p:pic>
        <p:nvPicPr>
          <p:cNvPr id="51" name="Graphic 44" descr="Gears with solid fill">
            <a:extLst>
              <a:ext uri="{FF2B5EF4-FFF2-40B4-BE49-F238E27FC236}">
                <a16:creationId xmlns:a16="http://schemas.microsoft.com/office/drawing/2014/main" id="{A3168B58-0F57-C684-9E8D-60AA559E4E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83122" y="3437960"/>
            <a:ext cx="858827" cy="858827"/>
          </a:xfrm>
          <a:prstGeom prst="rect">
            <a:avLst/>
          </a:prstGeom>
        </p:spPr>
      </p:pic>
      <p:pic>
        <p:nvPicPr>
          <p:cNvPr id="52" name="Graphic 45" descr="Lights On with solid fill">
            <a:extLst>
              <a:ext uri="{FF2B5EF4-FFF2-40B4-BE49-F238E27FC236}">
                <a16:creationId xmlns:a16="http://schemas.microsoft.com/office/drawing/2014/main" id="{A635A605-2FF8-0AE1-405F-E321769A35D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26904" y="3437960"/>
            <a:ext cx="858827" cy="858827"/>
          </a:xfrm>
          <a:prstGeom prst="rect">
            <a:avLst/>
          </a:prstGeom>
        </p:spPr>
      </p:pic>
      <p:sp>
        <p:nvSpPr>
          <p:cNvPr id="53" name="TextBox 47">
            <a:extLst>
              <a:ext uri="{FF2B5EF4-FFF2-40B4-BE49-F238E27FC236}">
                <a16:creationId xmlns:a16="http://schemas.microsoft.com/office/drawing/2014/main" id="{2FBD7F95-0220-CAE0-E1C6-D4B178DFE124}"/>
              </a:ext>
            </a:extLst>
          </p:cNvPr>
          <p:cNvSpPr txBox="1"/>
          <p:nvPr/>
        </p:nvSpPr>
        <p:spPr>
          <a:xfrm>
            <a:off x="1373531" y="2981004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54" name="TextBox 48">
            <a:extLst>
              <a:ext uri="{FF2B5EF4-FFF2-40B4-BE49-F238E27FC236}">
                <a16:creationId xmlns:a16="http://schemas.microsoft.com/office/drawing/2014/main" id="{A66A0AD4-DB4B-0CAD-E285-0A7A2BC6BF86}"/>
              </a:ext>
            </a:extLst>
          </p:cNvPr>
          <p:cNvSpPr txBox="1"/>
          <p:nvPr/>
        </p:nvSpPr>
        <p:spPr>
          <a:xfrm>
            <a:off x="3097496" y="2981004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55" name="TextBox 49">
            <a:extLst>
              <a:ext uri="{FF2B5EF4-FFF2-40B4-BE49-F238E27FC236}">
                <a16:creationId xmlns:a16="http://schemas.microsoft.com/office/drawing/2014/main" id="{3A27AC9E-7EBB-C10E-DE21-D15F006B7ACA}"/>
              </a:ext>
            </a:extLst>
          </p:cNvPr>
          <p:cNvSpPr txBox="1"/>
          <p:nvPr/>
        </p:nvSpPr>
        <p:spPr>
          <a:xfrm>
            <a:off x="4841278" y="2981004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6" name="TextBox 50">
            <a:extLst>
              <a:ext uri="{FF2B5EF4-FFF2-40B4-BE49-F238E27FC236}">
                <a16:creationId xmlns:a16="http://schemas.microsoft.com/office/drawing/2014/main" id="{26644E3E-3729-24D8-BE73-2BE2CADE9AD4}"/>
              </a:ext>
            </a:extLst>
          </p:cNvPr>
          <p:cNvSpPr txBox="1"/>
          <p:nvPr/>
        </p:nvSpPr>
        <p:spPr>
          <a:xfrm>
            <a:off x="6585059" y="2981004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1"/>
                </a:solidFill>
              </a:rPr>
              <a:t>04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BABC969-DAB8-3641-FFE1-C93E7D68B21E}"/>
              </a:ext>
            </a:extLst>
          </p:cNvPr>
          <p:cNvGrpSpPr/>
          <p:nvPr/>
        </p:nvGrpSpPr>
        <p:grpSpPr>
          <a:xfrm>
            <a:off x="847508" y="4815288"/>
            <a:ext cx="2194560" cy="1106115"/>
            <a:chOff x="332936" y="2555951"/>
            <a:chExt cx="2926080" cy="147481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44770C5-5B4C-14E8-1B3F-8B25CDA9D13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01. 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F01DF8E-607C-9E7A-9140-F03B2C62BA4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925C2BE-3C0C-B5AA-1057-F2772BAAECCC}"/>
              </a:ext>
            </a:extLst>
          </p:cNvPr>
          <p:cNvGrpSpPr/>
          <p:nvPr/>
        </p:nvGrpSpPr>
        <p:grpSpPr>
          <a:xfrm>
            <a:off x="2571474" y="1430731"/>
            <a:ext cx="2194560" cy="1106115"/>
            <a:chOff x="332936" y="2555951"/>
            <a:chExt cx="2926080" cy="147481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8BC5238-558A-18A2-FC2C-B19FD4086FB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02. 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3422240-33C5-79FD-0A02-C99D225CCCD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633145E-6A41-F36B-83F4-424B866A3F31}"/>
              </a:ext>
            </a:extLst>
          </p:cNvPr>
          <p:cNvGrpSpPr/>
          <p:nvPr/>
        </p:nvGrpSpPr>
        <p:grpSpPr>
          <a:xfrm>
            <a:off x="4313310" y="4815288"/>
            <a:ext cx="2194560" cy="1106115"/>
            <a:chOff x="332936" y="2555951"/>
            <a:chExt cx="2926080" cy="147481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E1F00FB-FA20-B350-B430-C40AD34FF58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03. 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481A1ED-48BB-418E-8EBF-B5BE65F0161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87105C2-96B3-18F0-B760-01B38F01DC98}"/>
              </a:ext>
            </a:extLst>
          </p:cNvPr>
          <p:cNvGrpSpPr/>
          <p:nvPr/>
        </p:nvGrpSpPr>
        <p:grpSpPr>
          <a:xfrm>
            <a:off x="6059037" y="1443389"/>
            <a:ext cx="2194560" cy="1106115"/>
            <a:chOff x="332936" y="2555951"/>
            <a:chExt cx="2926080" cy="147481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5894EB3-137E-AB60-CF9B-7723474FB5B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04. 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574987B-C958-1BDC-7FB4-0AF5D75CD7B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2118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357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Diagonal Stripe and Leaf Process – Slide Template</vt:lpstr>
      <vt:lpstr>Diagonal Stripe and Leaf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Diagonal Stripe and Leaf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2022-06-13T18:01:21Z</dcterms:modified>
  <cp:category>Charts &amp; Diagrams</cp:category>
</cp:coreProperties>
</file>