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82" d="100"/>
          <a:sy n="82" d="100"/>
        </p:scale>
        <p:origin x="102" y="15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450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Diagonal Stripe and Leaf Process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77C6CEDD-2ED9-974F-9BFF-0F167ACA0757}"/>
              </a:ext>
            </a:extLst>
          </p:cNvPr>
          <p:cNvSpPr/>
          <p:nvPr/>
        </p:nvSpPr>
        <p:spPr>
          <a:xfrm>
            <a:off x="6243958" y="2420670"/>
            <a:ext cx="4327747" cy="24650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3002" y="21600"/>
                </a:lnTo>
                <a:cubicBezTo>
                  <a:pt x="12330" y="21600"/>
                  <a:pt x="11670" y="21114"/>
                  <a:pt x="11196" y="20257"/>
                </a:cubicBezTo>
                <a:lnTo>
                  <a:pt x="0" y="0"/>
                </a:lnTo>
                <a:lnTo>
                  <a:pt x="8598" y="0"/>
                </a:lnTo>
                <a:cubicBezTo>
                  <a:pt x="9270" y="0"/>
                  <a:pt x="9930" y="486"/>
                  <a:pt x="10404" y="1343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C97C0441-7D37-4831-9599-6F357EED59F9}"/>
              </a:ext>
            </a:extLst>
          </p:cNvPr>
          <p:cNvSpPr/>
          <p:nvPr/>
        </p:nvSpPr>
        <p:spPr>
          <a:xfrm>
            <a:off x="8717424" y="2563344"/>
            <a:ext cx="1648664" cy="21797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9138" y="21600"/>
                </a:lnTo>
                <a:cubicBezTo>
                  <a:pt x="4085" y="21600"/>
                  <a:pt x="0" y="18511"/>
                  <a:pt x="0" y="14688"/>
                </a:cubicBezTo>
                <a:lnTo>
                  <a:pt x="0" y="0"/>
                </a:lnTo>
                <a:lnTo>
                  <a:pt x="12462" y="0"/>
                </a:lnTo>
                <a:cubicBezTo>
                  <a:pt x="17515" y="0"/>
                  <a:pt x="21600" y="3089"/>
                  <a:pt x="21600" y="6912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D94C0DAE-483D-6447-A2EA-7BF996ED37BC}"/>
              </a:ext>
            </a:extLst>
          </p:cNvPr>
          <p:cNvSpPr/>
          <p:nvPr/>
        </p:nvSpPr>
        <p:spPr>
          <a:xfrm>
            <a:off x="1620295" y="2420670"/>
            <a:ext cx="4327747" cy="24650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3002" y="21600"/>
                </a:lnTo>
                <a:cubicBezTo>
                  <a:pt x="12330" y="21600"/>
                  <a:pt x="11670" y="21114"/>
                  <a:pt x="11196" y="20257"/>
                </a:cubicBezTo>
                <a:lnTo>
                  <a:pt x="0" y="0"/>
                </a:lnTo>
                <a:lnTo>
                  <a:pt x="8598" y="0"/>
                </a:lnTo>
                <a:cubicBezTo>
                  <a:pt x="9270" y="0"/>
                  <a:pt x="9930" y="486"/>
                  <a:pt x="10404" y="1343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6DEA6EEE-2CBB-1D46-8B39-09C8F98B6BA3}"/>
              </a:ext>
            </a:extLst>
          </p:cNvPr>
          <p:cNvSpPr/>
          <p:nvPr/>
        </p:nvSpPr>
        <p:spPr>
          <a:xfrm>
            <a:off x="1768719" y="2563344"/>
            <a:ext cx="1648664" cy="21797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9138" y="21600"/>
                </a:lnTo>
                <a:cubicBezTo>
                  <a:pt x="4085" y="21600"/>
                  <a:pt x="0" y="18511"/>
                  <a:pt x="0" y="14688"/>
                </a:cubicBezTo>
                <a:lnTo>
                  <a:pt x="0" y="0"/>
                </a:lnTo>
                <a:lnTo>
                  <a:pt x="12462" y="0"/>
                </a:lnTo>
                <a:cubicBezTo>
                  <a:pt x="17515" y="0"/>
                  <a:pt x="21600" y="3089"/>
                  <a:pt x="21600" y="6912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CB98156-383F-E845-9512-0A91C5265A79}"/>
              </a:ext>
            </a:extLst>
          </p:cNvPr>
          <p:cNvSpPr/>
          <p:nvPr/>
        </p:nvSpPr>
        <p:spPr>
          <a:xfrm>
            <a:off x="3918916" y="2420670"/>
            <a:ext cx="4327747" cy="24650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3002" y="21600"/>
                </a:lnTo>
                <a:cubicBezTo>
                  <a:pt x="12330" y="21600"/>
                  <a:pt x="11670" y="21114"/>
                  <a:pt x="11196" y="20257"/>
                </a:cubicBezTo>
                <a:lnTo>
                  <a:pt x="0" y="0"/>
                </a:lnTo>
                <a:lnTo>
                  <a:pt x="8598" y="0"/>
                </a:lnTo>
                <a:cubicBezTo>
                  <a:pt x="9270" y="0"/>
                  <a:pt x="9930" y="486"/>
                  <a:pt x="10404" y="1343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08D32864-CBC0-454F-8C58-081B82AA1E6A}"/>
              </a:ext>
            </a:extLst>
          </p:cNvPr>
          <p:cNvSpPr/>
          <p:nvPr/>
        </p:nvSpPr>
        <p:spPr>
          <a:xfrm>
            <a:off x="4067340" y="2563344"/>
            <a:ext cx="1648664" cy="21797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9138" y="21600"/>
                </a:lnTo>
                <a:cubicBezTo>
                  <a:pt x="4085" y="21600"/>
                  <a:pt x="0" y="18511"/>
                  <a:pt x="0" y="14688"/>
                </a:cubicBezTo>
                <a:lnTo>
                  <a:pt x="0" y="0"/>
                </a:lnTo>
                <a:lnTo>
                  <a:pt x="12462" y="0"/>
                </a:lnTo>
                <a:cubicBezTo>
                  <a:pt x="17515" y="0"/>
                  <a:pt x="21600" y="3089"/>
                  <a:pt x="21600" y="6912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0A0E2763-B84D-BA4D-9D16-6733DCD73DCD}"/>
              </a:ext>
            </a:extLst>
          </p:cNvPr>
          <p:cNvSpPr/>
          <p:nvPr/>
        </p:nvSpPr>
        <p:spPr>
          <a:xfrm>
            <a:off x="6392382" y="2563344"/>
            <a:ext cx="1648664" cy="21797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9138" y="21600"/>
                </a:lnTo>
                <a:cubicBezTo>
                  <a:pt x="4085" y="21600"/>
                  <a:pt x="0" y="18511"/>
                  <a:pt x="0" y="14688"/>
                </a:cubicBezTo>
                <a:lnTo>
                  <a:pt x="0" y="0"/>
                </a:lnTo>
                <a:lnTo>
                  <a:pt x="12462" y="0"/>
                </a:lnTo>
                <a:cubicBezTo>
                  <a:pt x="17515" y="0"/>
                  <a:pt x="21600" y="3089"/>
                  <a:pt x="21600" y="6912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D4289BF3-0283-6B4E-87B8-07D5DD87F013}"/>
              </a:ext>
            </a:extLst>
          </p:cNvPr>
          <p:cNvSpPr/>
          <p:nvPr/>
        </p:nvSpPr>
        <p:spPr>
          <a:xfrm>
            <a:off x="3628288" y="3523985"/>
            <a:ext cx="230528" cy="2584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5" h="20513" extrusionOk="0">
                <a:moveTo>
                  <a:pt x="19901" y="8474"/>
                </a:moveTo>
                <a:lnTo>
                  <a:pt x="3640" y="295"/>
                </a:lnTo>
                <a:cubicBezTo>
                  <a:pt x="1942" y="-544"/>
                  <a:pt x="0" y="505"/>
                  <a:pt x="0" y="2182"/>
                </a:cubicBezTo>
                <a:lnTo>
                  <a:pt x="0" y="18330"/>
                </a:lnTo>
                <a:cubicBezTo>
                  <a:pt x="0" y="20007"/>
                  <a:pt x="1942" y="21056"/>
                  <a:pt x="3640" y="20217"/>
                </a:cubicBezTo>
                <a:lnTo>
                  <a:pt x="19901" y="12039"/>
                </a:lnTo>
                <a:cubicBezTo>
                  <a:pt x="21600" y="11200"/>
                  <a:pt x="21600" y="9312"/>
                  <a:pt x="19901" y="8474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A3A7462E-E33A-C344-8931-8E4884CF6A0E}"/>
              </a:ext>
            </a:extLst>
          </p:cNvPr>
          <p:cNvSpPr/>
          <p:nvPr/>
        </p:nvSpPr>
        <p:spPr>
          <a:xfrm>
            <a:off x="5926907" y="3523985"/>
            <a:ext cx="228545" cy="2584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2" h="20513" extrusionOk="0">
                <a:moveTo>
                  <a:pt x="20127" y="8474"/>
                </a:moveTo>
                <a:lnTo>
                  <a:pt x="3682" y="295"/>
                </a:lnTo>
                <a:cubicBezTo>
                  <a:pt x="1964" y="-544"/>
                  <a:pt x="0" y="505"/>
                  <a:pt x="0" y="2182"/>
                </a:cubicBezTo>
                <a:lnTo>
                  <a:pt x="0" y="18330"/>
                </a:lnTo>
                <a:cubicBezTo>
                  <a:pt x="0" y="20007"/>
                  <a:pt x="1964" y="21056"/>
                  <a:pt x="3682" y="20217"/>
                </a:cubicBezTo>
                <a:lnTo>
                  <a:pt x="20127" y="12039"/>
                </a:lnTo>
                <a:cubicBezTo>
                  <a:pt x="21600" y="11200"/>
                  <a:pt x="21600" y="9312"/>
                  <a:pt x="20127" y="8474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D431C1A6-A9B8-9F42-A32A-DCD0E3C9A6A7}"/>
              </a:ext>
            </a:extLst>
          </p:cNvPr>
          <p:cNvSpPr/>
          <p:nvPr/>
        </p:nvSpPr>
        <p:spPr>
          <a:xfrm>
            <a:off x="8251951" y="3523985"/>
            <a:ext cx="230524" cy="2584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5" h="20513" extrusionOk="0">
                <a:moveTo>
                  <a:pt x="19901" y="8474"/>
                </a:moveTo>
                <a:lnTo>
                  <a:pt x="3640" y="295"/>
                </a:lnTo>
                <a:cubicBezTo>
                  <a:pt x="1942" y="-544"/>
                  <a:pt x="0" y="505"/>
                  <a:pt x="0" y="2182"/>
                </a:cubicBezTo>
                <a:lnTo>
                  <a:pt x="0" y="18330"/>
                </a:lnTo>
                <a:cubicBezTo>
                  <a:pt x="0" y="20007"/>
                  <a:pt x="1942" y="21056"/>
                  <a:pt x="3640" y="20217"/>
                </a:cubicBezTo>
                <a:lnTo>
                  <a:pt x="19901" y="12039"/>
                </a:lnTo>
                <a:cubicBezTo>
                  <a:pt x="21600" y="11200"/>
                  <a:pt x="21600" y="9312"/>
                  <a:pt x="19901" y="8474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3" name="Graphic 42" descr="Bullseye with solid fill">
            <a:extLst>
              <a:ext uri="{FF2B5EF4-FFF2-40B4-BE49-F238E27FC236}">
                <a16:creationId xmlns:a16="http://schemas.microsoft.com/office/drawing/2014/main" id="{D212BC1B-6347-5C47-887C-E126C70A5F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19121" y="3254680"/>
            <a:ext cx="1145102" cy="1145102"/>
          </a:xfrm>
          <a:prstGeom prst="rect">
            <a:avLst/>
          </a:prstGeom>
        </p:spPr>
      </p:pic>
      <p:pic>
        <p:nvPicPr>
          <p:cNvPr id="14" name="Graphic 43" descr="Database with solid fill">
            <a:extLst>
              <a:ext uri="{FF2B5EF4-FFF2-40B4-BE49-F238E27FC236}">
                <a16:creationId xmlns:a16="http://schemas.microsoft.com/office/drawing/2014/main" id="{CD4695D8-D760-7745-ABF9-ACAD52C745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20500" y="3254680"/>
            <a:ext cx="1145102" cy="1145102"/>
          </a:xfrm>
          <a:prstGeom prst="rect">
            <a:avLst/>
          </a:prstGeom>
        </p:spPr>
      </p:pic>
      <p:pic>
        <p:nvPicPr>
          <p:cNvPr id="15" name="Graphic 44" descr="Gears with solid fill">
            <a:extLst>
              <a:ext uri="{FF2B5EF4-FFF2-40B4-BE49-F238E27FC236}">
                <a16:creationId xmlns:a16="http://schemas.microsoft.com/office/drawing/2014/main" id="{037AEF93-22E9-4A46-8F2C-996CD3985F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44163" y="3254680"/>
            <a:ext cx="1145102" cy="1145102"/>
          </a:xfrm>
          <a:prstGeom prst="rect">
            <a:avLst/>
          </a:prstGeom>
        </p:spPr>
      </p:pic>
      <p:pic>
        <p:nvPicPr>
          <p:cNvPr id="16" name="Graphic 45" descr="Lights On with solid fill">
            <a:extLst>
              <a:ext uri="{FF2B5EF4-FFF2-40B4-BE49-F238E27FC236}">
                <a16:creationId xmlns:a16="http://schemas.microsoft.com/office/drawing/2014/main" id="{6FCC1086-F520-B94C-8B80-A58B159C624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969205" y="3254680"/>
            <a:ext cx="1145102" cy="1145102"/>
          </a:xfrm>
          <a:prstGeom prst="rect">
            <a:avLst/>
          </a:prstGeom>
        </p:spPr>
      </p:pic>
      <p:sp>
        <p:nvSpPr>
          <p:cNvPr id="17" name="TextBox 47">
            <a:extLst>
              <a:ext uri="{FF2B5EF4-FFF2-40B4-BE49-F238E27FC236}">
                <a16:creationId xmlns:a16="http://schemas.microsoft.com/office/drawing/2014/main" id="{B25E07A7-657B-F446-B34C-8397AB8D3C51}"/>
              </a:ext>
            </a:extLst>
          </p:cNvPr>
          <p:cNvSpPr txBox="1"/>
          <p:nvPr/>
        </p:nvSpPr>
        <p:spPr>
          <a:xfrm>
            <a:off x="1861083" y="2645405"/>
            <a:ext cx="550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8" name="TextBox 48">
            <a:extLst>
              <a:ext uri="{FF2B5EF4-FFF2-40B4-BE49-F238E27FC236}">
                <a16:creationId xmlns:a16="http://schemas.microsoft.com/office/drawing/2014/main" id="{E357A809-0B08-7D4B-8971-DBC2748CFC48}"/>
              </a:ext>
            </a:extLst>
          </p:cNvPr>
          <p:cNvSpPr txBox="1"/>
          <p:nvPr/>
        </p:nvSpPr>
        <p:spPr>
          <a:xfrm>
            <a:off x="4159704" y="264540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19" name="TextBox 49">
            <a:extLst>
              <a:ext uri="{FF2B5EF4-FFF2-40B4-BE49-F238E27FC236}">
                <a16:creationId xmlns:a16="http://schemas.microsoft.com/office/drawing/2014/main" id="{533F13EA-3525-F24E-8864-21EDC28D933F}"/>
              </a:ext>
            </a:extLst>
          </p:cNvPr>
          <p:cNvSpPr txBox="1"/>
          <p:nvPr/>
        </p:nvSpPr>
        <p:spPr>
          <a:xfrm>
            <a:off x="6484746" y="264540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0" name="TextBox 50">
            <a:extLst>
              <a:ext uri="{FF2B5EF4-FFF2-40B4-BE49-F238E27FC236}">
                <a16:creationId xmlns:a16="http://schemas.microsoft.com/office/drawing/2014/main" id="{CA2123A5-7BCD-6948-9EC1-A6C5D624F1DD}"/>
              </a:ext>
            </a:extLst>
          </p:cNvPr>
          <p:cNvSpPr txBox="1"/>
          <p:nvPr/>
        </p:nvSpPr>
        <p:spPr>
          <a:xfrm>
            <a:off x="8809788" y="264540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04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C7F9A00-D0B9-C988-90CF-9EB770AD867D}"/>
              </a:ext>
            </a:extLst>
          </p:cNvPr>
          <p:cNvGrpSpPr/>
          <p:nvPr/>
        </p:nvGrpSpPr>
        <p:grpSpPr>
          <a:xfrm>
            <a:off x="1130011" y="4932004"/>
            <a:ext cx="2926080" cy="1290153"/>
            <a:chOff x="332936" y="2627766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B20E72D-2DE3-0E59-4F56-A979AE091CF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01. 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7BB61D4-5F19-7246-D1E5-52F1E89E364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B8D7373-93EC-B4AF-E4C8-4AE978474A1D}"/>
              </a:ext>
            </a:extLst>
          </p:cNvPr>
          <p:cNvGrpSpPr/>
          <p:nvPr/>
        </p:nvGrpSpPr>
        <p:grpSpPr>
          <a:xfrm>
            <a:off x="3428632" y="931919"/>
            <a:ext cx="2926080" cy="1290153"/>
            <a:chOff x="332936" y="2627766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6D4FFA1-0E19-6F29-3B1F-91DEF2AE6C4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02. 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F22884E-A127-E681-DACA-C1B67C8EEE4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848E73E-92FA-8A2F-214E-3BF31E4DAA85}"/>
              </a:ext>
            </a:extLst>
          </p:cNvPr>
          <p:cNvGrpSpPr/>
          <p:nvPr/>
        </p:nvGrpSpPr>
        <p:grpSpPr>
          <a:xfrm>
            <a:off x="5751080" y="4932004"/>
            <a:ext cx="2926080" cy="1290153"/>
            <a:chOff x="332936" y="2627766"/>
            <a:chExt cx="2926080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39FC48B-3704-870A-2683-90D5F0EE1F1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03. 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9CDFE63-4105-65FC-08B3-D9F6C6E4559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5697338-AD4E-5B61-AE26-34E723073397}"/>
              </a:ext>
            </a:extLst>
          </p:cNvPr>
          <p:cNvGrpSpPr/>
          <p:nvPr/>
        </p:nvGrpSpPr>
        <p:grpSpPr>
          <a:xfrm>
            <a:off x="8078716" y="948796"/>
            <a:ext cx="2926080" cy="1290153"/>
            <a:chOff x="332936" y="2627766"/>
            <a:chExt cx="2926080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6EF188E-7A87-5FD0-7DC2-A3E1DB0EB0B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04. 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923DEC2-45DD-575A-F7D6-74EB1838A3E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Diagonal Stripe and Leaf Process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77C6CEDD-2ED9-974F-9BFF-0F167ACA0757}"/>
              </a:ext>
            </a:extLst>
          </p:cNvPr>
          <p:cNvSpPr/>
          <p:nvPr/>
        </p:nvSpPr>
        <p:spPr>
          <a:xfrm>
            <a:off x="6243958" y="2420670"/>
            <a:ext cx="4327747" cy="24650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3002" y="21600"/>
                </a:lnTo>
                <a:cubicBezTo>
                  <a:pt x="12330" y="21600"/>
                  <a:pt x="11670" y="21114"/>
                  <a:pt x="11196" y="20257"/>
                </a:cubicBezTo>
                <a:lnTo>
                  <a:pt x="0" y="0"/>
                </a:lnTo>
                <a:lnTo>
                  <a:pt x="8598" y="0"/>
                </a:lnTo>
                <a:cubicBezTo>
                  <a:pt x="9270" y="0"/>
                  <a:pt x="9930" y="486"/>
                  <a:pt x="10404" y="1343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C97C0441-7D37-4831-9599-6F357EED59F9}"/>
              </a:ext>
            </a:extLst>
          </p:cNvPr>
          <p:cNvSpPr/>
          <p:nvPr/>
        </p:nvSpPr>
        <p:spPr>
          <a:xfrm>
            <a:off x="8717424" y="2563344"/>
            <a:ext cx="1648664" cy="21797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9138" y="21600"/>
                </a:lnTo>
                <a:cubicBezTo>
                  <a:pt x="4085" y="21600"/>
                  <a:pt x="0" y="18511"/>
                  <a:pt x="0" y="14688"/>
                </a:cubicBezTo>
                <a:lnTo>
                  <a:pt x="0" y="0"/>
                </a:lnTo>
                <a:lnTo>
                  <a:pt x="12462" y="0"/>
                </a:lnTo>
                <a:cubicBezTo>
                  <a:pt x="17515" y="0"/>
                  <a:pt x="21600" y="3089"/>
                  <a:pt x="21600" y="6912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D94C0DAE-483D-6447-A2EA-7BF996ED37BC}"/>
              </a:ext>
            </a:extLst>
          </p:cNvPr>
          <p:cNvSpPr/>
          <p:nvPr/>
        </p:nvSpPr>
        <p:spPr>
          <a:xfrm>
            <a:off x="1620295" y="2420670"/>
            <a:ext cx="4327747" cy="24650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3002" y="21600"/>
                </a:lnTo>
                <a:cubicBezTo>
                  <a:pt x="12330" y="21600"/>
                  <a:pt x="11670" y="21114"/>
                  <a:pt x="11196" y="20257"/>
                </a:cubicBezTo>
                <a:lnTo>
                  <a:pt x="0" y="0"/>
                </a:lnTo>
                <a:lnTo>
                  <a:pt x="8598" y="0"/>
                </a:lnTo>
                <a:cubicBezTo>
                  <a:pt x="9270" y="0"/>
                  <a:pt x="9930" y="486"/>
                  <a:pt x="10404" y="1343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6DEA6EEE-2CBB-1D46-8B39-09C8F98B6BA3}"/>
              </a:ext>
            </a:extLst>
          </p:cNvPr>
          <p:cNvSpPr/>
          <p:nvPr/>
        </p:nvSpPr>
        <p:spPr>
          <a:xfrm>
            <a:off x="1768719" y="2563344"/>
            <a:ext cx="1648664" cy="21797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9138" y="21600"/>
                </a:lnTo>
                <a:cubicBezTo>
                  <a:pt x="4085" y="21600"/>
                  <a:pt x="0" y="18511"/>
                  <a:pt x="0" y="14688"/>
                </a:cubicBezTo>
                <a:lnTo>
                  <a:pt x="0" y="0"/>
                </a:lnTo>
                <a:lnTo>
                  <a:pt x="12462" y="0"/>
                </a:lnTo>
                <a:cubicBezTo>
                  <a:pt x="17515" y="0"/>
                  <a:pt x="21600" y="3089"/>
                  <a:pt x="21600" y="6912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3CB98156-383F-E845-9512-0A91C5265A79}"/>
              </a:ext>
            </a:extLst>
          </p:cNvPr>
          <p:cNvSpPr/>
          <p:nvPr/>
        </p:nvSpPr>
        <p:spPr>
          <a:xfrm>
            <a:off x="3918916" y="2420670"/>
            <a:ext cx="4327747" cy="24650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13002" y="21600"/>
                </a:lnTo>
                <a:cubicBezTo>
                  <a:pt x="12330" y="21600"/>
                  <a:pt x="11670" y="21114"/>
                  <a:pt x="11196" y="20257"/>
                </a:cubicBezTo>
                <a:lnTo>
                  <a:pt x="0" y="0"/>
                </a:lnTo>
                <a:lnTo>
                  <a:pt x="8598" y="0"/>
                </a:lnTo>
                <a:cubicBezTo>
                  <a:pt x="9270" y="0"/>
                  <a:pt x="9930" y="486"/>
                  <a:pt x="10404" y="1343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08D32864-CBC0-454F-8C58-081B82AA1E6A}"/>
              </a:ext>
            </a:extLst>
          </p:cNvPr>
          <p:cNvSpPr/>
          <p:nvPr/>
        </p:nvSpPr>
        <p:spPr>
          <a:xfrm>
            <a:off x="4067340" y="2563344"/>
            <a:ext cx="1648664" cy="21797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9138" y="21600"/>
                </a:lnTo>
                <a:cubicBezTo>
                  <a:pt x="4085" y="21600"/>
                  <a:pt x="0" y="18511"/>
                  <a:pt x="0" y="14688"/>
                </a:cubicBezTo>
                <a:lnTo>
                  <a:pt x="0" y="0"/>
                </a:lnTo>
                <a:lnTo>
                  <a:pt x="12462" y="0"/>
                </a:lnTo>
                <a:cubicBezTo>
                  <a:pt x="17515" y="0"/>
                  <a:pt x="21600" y="3089"/>
                  <a:pt x="21600" y="6912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0A0E2763-B84D-BA4D-9D16-6733DCD73DCD}"/>
              </a:ext>
            </a:extLst>
          </p:cNvPr>
          <p:cNvSpPr/>
          <p:nvPr/>
        </p:nvSpPr>
        <p:spPr>
          <a:xfrm>
            <a:off x="6392382" y="2563344"/>
            <a:ext cx="1648664" cy="21797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9138" y="21600"/>
                </a:lnTo>
                <a:cubicBezTo>
                  <a:pt x="4085" y="21600"/>
                  <a:pt x="0" y="18511"/>
                  <a:pt x="0" y="14688"/>
                </a:cubicBezTo>
                <a:lnTo>
                  <a:pt x="0" y="0"/>
                </a:lnTo>
                <a:lnTo>
                  <a:pt x="12462" y="0"/>
                </a:lnTo>
                <a:cubicBezTo>
                  <a:pt x="17515" y="0"/>
                  <a:pt x="21600" y="3089"/>
                  <a:pt x="21600" y="6912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D4289BF3-0283-6B4E-87B8-07D5DD87F013}"/>
              </a:ext>
            </a:extLst>
          </p:cNvPr>
          <p:cNvSpPr/>
          <p:nvPr/>
        </p:nvSpPr>
        <p:spPr>
          <a:xfrm>
            <a:off x="3628288" y="3523985"/>
            <a:ext cx="230528" cy="2584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5" h="20513" extrusionOk="0">
                <a:moveTo>
                  <a:pt x="19901" y="8474"/>
                </a:moveTo>
                <a:lnTo>
                  <a:pt x="3640" y="295"/>
                </a:lnTo>
                <a:cubicBezTo>
                  <a:pt x="1942" y="-544"/>
                  <a:pt x="0" y="505"/>
                  <a:pt x="0" y="2182"/>
                </a:cubicBezTo>
                <a:lnTo>
                  <a:pt x="0" y="18330"/>
                </a:lnTo>
                <a:cubicBezTo>
                  <a:pt x="0" y="20007"/>
                  <a:pt x="1942" y="21056"/>
                  <a:pt x="3640" y="20217"/>
                </a:cubicBezTo>
                <a:lnTo>
                  <a:pt x="19901" y="12039"/>
                </a:lnTo>
                <a:cubicBezTo>
                  <a:pt x="21600" y="11200"/>
                  <a:pt x="21600" y="9312"/>
                  <a:pt x="19901" y="8474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A3A7462E-E33A-C344-8931-8E4884CF6A0E}"/>
              </a:ext>
            </a:extLst>
          </p:cNvPr>
          <p:cNvSpPr/>
          <p:nvPr/>
        </p:nvSpPr>
        <p:spPr>
          <a:xfrm>
            <a:off x="5926907" y="3523985"/>
            <a:ext cx="228545" cy="2584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32" h="20513" extrusionOk="0">
                <a:moveTo>
                  <a:pt x="20127" y="8474"/>
                </a:moveTo>
                <a:lnTo>
                  <a:pt x="3682" y="295"/>
                </a:lnTo>
                <a:cubicBezTo>
                  <a:pt x="1964" y="-544"/>
                  <a:pt x="0" y="505"/>
                  <a:pt x="0" y="2182"/>
                </a:cubicBezTo>
                <a:lnTo>
                  <a:pt x="0" y="18330"/>
                </a:lnTo>
                <a:cubicBezTo>
                  <a:pt x="0" y="20007"/>
                  <a:pt x="1964" y="21056"/>
                  <a:pt x="3682" y="20217"/>
                </a:cubicBezTo>
                <a:lnTo>
                  <a:pt x="20127" y="12039"/>
                </a:lnTo>
                <a:cubicBezTo>
                  <a:pt x="21600" y="11200"/>
                  <a:pt x="21600" y="9312"/>
                  <a:pt x="20127" y="8474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D431C1A6-A9B8-9F42-A32A-DCD0E3C9A6A7}"/>
              </a:ext>
            </a:extLst>
          </p:cNvPr>
          <p:cNvSpPr/>
          <p:nvPr/>
        </p:nvSpPr>
        <p:spPr>
          <a:xfrm>
            <a:off x="8251951" y="3523985"/>
            <a:ext cx="230524" cy="2584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75" h="20513" extrusionOk="0">
                <a:moveTo>
                  <a:pt x="19901" y="8474"/>
                </a:moveTo>
                <a:lnTo>
                  <a:pt x="3640" y="295"/>
                </a:lnTo>
                <a:cubicBezTo>
                  <a:pt x="1942" y="-544"/>
                  <a:pt x="0" y="505"/>
                  <a:pt x="0" y="2182"/>
                </a:cubicBezTo>
                <a:lnTo>
                  <a:pt x="0" y="18330"/>
                </a:lnTo>
                <a:cubicBezTo>
                  <a:pt x="0" y="20007"/>
                  <a:pt x="1942" y="21056"/>
                  <a:pt x="3640" y="20217"/>
                </a:cubicBezTo>
                <a:lnTo>
                  <a:pt x="19901" y="12039"/>
                </a:lnTo>
                <a:cubicBezTo>
                  <a:pt x="21600" y="11200"/>
                  <a:pt x="21600" y="9312"/>
                  <a:pt x="19901" y="8474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3" name="Graphic 42" descr="Bullseye with solid fill">
            <a:extLst>
              <a:ext uri="{FF2B5EF4-FFF2-40B4-BE49-F238E27FC236}">
                <a16:creationId xmlns:a16="http://schemas.microsoft.com/office/drawing/2014/main" id="{D212BC1B-6347-5C47-887C-E126C70A5F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19121" y="3254680"/>
            <a:ext cx="1145102" cy="1145102"/>
          </a:xfrm>
          <a:prstGeom prst="rect">
            <a:avLst/>
          </a:prstGeom>
        </p:spPr>
      </p:pic>
      <p:pic>
        <p:nvPicPr>
          <p:cNvPr id="14" name="Graphic 43" descr="Database with solid fill">
            <a:extLst>
              <a:ext uri="{FF2B5EF4-FFF2-40B4-BE49-F238E27FC236}">
                <a16:creationId xmlns:a16="http://schemas.microsoft.com/office/drawing/2014/main" id="{CD4695D8-D760-7745-ABF9-ACAD52C745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20500" y="3254680"/>
            <a:ext cx="1145102" cy="1145102"/>
          </a:xfrm>
          <a:prstGeom prst="rect">
            <a:avLst/>
          </a:prstGeom>
        </p:spPr>
      </p:pic>
      <p:pic>
        <p:nvPicPr>
          <p:cNvPr id="15" name="Graphic 44" descr="Gears with solid fill">
            <a:extLst>
              <a:ext uri="{FF2B5EF4-FFF2-40B4-BE49-F238E27FC236}">
                <a16:creationId xmlns:a16="http://schemas.microsoft.com/office/drawing/2014/main" id="{037AEF93-22E9-4A46-8F2C-996CD3985FB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44163" y="3254680"/>
            <a:ext cx="1145102" cy="1145102"/>
          </a:xfrm>
          <a:prstGeom prst="rect">
            <a:avLst/>
          </a:prstGeom>
        </p:spPr>
      </p:pic>
      <p:pic>
        <p:nvPicPr>
          <p:cNvPr id="16" name="Graphic 45" descr="Lights On with solid fill">
            <a:extLst>
              <a:ext uri="{FF2B5EF4-FFF2-40B4-BE49-F238E27FC236}">
                <a16:creationId xmlns:a16="http://schemas.microsoft.com/office/drawing/2014/main" id="{6FCC1086-F520-B94C-8B80-A58B159C624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969205" y="3254680"/>
            <a:ext cx="1145102" cy="1145102"/>
          </a:xfrm>
          <a:prstGeom prst="rect">
            <a:avLst/>
          </a:prstGeom>
        </p:spPr>
      </p:pic>
      <p:sp>
        <p:nvSpPr>
          <p:cNvPr id="17" name="TextBox 47">
            <a:extLst>
              <a:ext uri="{FF2B5EF4-FFF2-40B4-BE49-F238E27FC236}">
                <a16:creationId xmlns:a16="http://schemas.microsoft.com/office/drawing/2014/main" id="{B25E07A7-657B-F446-B34C-8397AB8D3C51}"/>
              </a:ext>
            </a:extLst>
          </p:cNvPr>
          <p:cNvSpPr txBox="1"/>
          <p:nvPr/>
        </p:nvSpPr>
        <p:spPr>
          <a:xfrm>
            <a:off x="1861083" y="2645405"/>
            <a:ext cx="550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8" name="TextBox 48">
            <a:extLst>
              <a:ext uri="{FF2B5EF4-FFF2-40B4-BE49-F238E27FC236}">
                <a16:creationId xmlns:a16="http://schemas.microsoft.com/office/drawing/2014/main" id="{E357A809-0B08-7D4B-8971-DBC2748CFC48}"/>
              </a:ext>
            </a:extLst>
          </p:cNvPr>
          <p:cNvSpPr txBox="1"/>
          <p:nvPr/>
        </p:nvSpPr>
        <p:spPr>
          <a:xfrm>
            <a:off x="4159704" y="264540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19" name="TextBox 49">
            <a:extLst>
              <a:ext uri="{FF2B5EF4-FFF2-40B4-BE49-F238E27FC236}">
                <a16:creationId xmlns:a16="http://schemas.microsoft.com/office/drawing/2014/main" id="{533F13EA-3525-F24E-8864-21EDC28D933F}"/>
              </a:ext>
            </a:extLst>
          </p:cNvPr>
          <p:cNvSpPr txBox="1"/>
          <p:nvPr/>
        </p:nvSpPr>
        <p:spPr>
          <a:xfrm>
            <a:off x="6484746" y="264540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0" name="TextBox 50">
            <a:extLst>
              <a:ext uri="{FF2B5EF4-FFF2-40B4-BE49-F238E27FC236}">
                <a16:creationId xmlns:a16="http://schemas.microsoft.com/office/drawing/2014/main" id="{CA2123A5-7BCD-6948-9EC1-A6C5D624F1DD}"/>
              </a:ext>
            </a:extLst>
          </p:cNvPr>
          <p:cNvSpPr txBox="1"/>
          <p:nvPr/>
        </p:nvSpPr>
        <p:spPr>
          <a:xfrm>
            <a:off x="8809788" y="264540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bg1"/>
                </a:solidFill>
              </a:rPr>
              <a:t>04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9C7F9A00-D0B9-C988-90CF-9EB770AD867D}"/>
              </a:ext>
            </a:extLst>
          </p:cNvPr>
          <p:cNvGrpSpPr/>
          <p:nvPr/>
        </p:nvGrpSpPr>
        <p:grpSpPr>
          <a:xfrm>
            <a:off x="1130011" y="4932004"/>
            <a:ext cx="2926080" cy="1290153"/>
            <a:chOff x="332936" y="2627766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3B20E72D-2DE3-0E59-4F56-A979AE091CF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01. 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7BB61D4-5F19-7246-D1E5-52F1E89E364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B8D7373-93EC-B4AF-E4C8-4AE978474A1D}"/>
              </a:ext>
            </a:extLst>
          </p:cNvPr>
          <p:cNvGrpSpPr/>
          <p:nvPr/>
        </p:nvGrpSpPr>
        <p:grpSpPr>
          <a:xfrm>
            <a:off x="3428632" y="931919"/>
            <a:ext cx="2926080" cy="1290153"/>
            <a:chOff x="332936" y="2627766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6D4FFA1-0E19-6F29-3B1F-91DEF2AE6C4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02. 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F22884E-A127-E681-DACA-C1B67C8EEE4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5848E73E-92FA-8A2F-214E-3BF31E4DAA85}"/>
              </a:ext>
            </a:extLst>
          </p:cNvPr>
          <p:cNvGrpSpPr/>
          <p:nvPr/>
        </p:nvGrpSpPr>
        <p:grpSpPr>
          <a:xfrm>
            <a:off x="5751080" y="4932004"/>
            <a:ext cx="2926080" cy="1290153"/>
            <a:chOff x="332936" y="2627766"/>
            <a:chExt cx="2926080" cy="129015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F39FC48B-3704-870A-2683-90D5F0EE1F1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03. 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9CDFE63-4105-65FC-08B3-D9F6C6E4559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65697338-AD4E-5B61-AE26-34E723073397}"/>
              </a:ext>
            </a:extLst>
          </p:cNvPr>
          <p:cNvGrpSpPr/>
          <p:nvPr/>
        </p:nvGrpSpPr>
        <p:grpSpPr>
          <a:xfrm>
            <a:off x="8078716" y="948796"/>
            <a:ext cx="2926080" cy="1290153"/>
            <a:chOff x="332936" y="2627766"/>
            <a:chExt cx="2926080" cy="129015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6EF188E-7A87-5FD0-7DC2-A3E1DB0EB0B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04. 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923DEC2-45DD-575A-F7D6-74EB1838A3E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62118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8549</TotalTime>
  <Words>397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Diagonal Stripe and Leaf Process – Slide Template</vt:lpstr>
      <vt:lpstr>Diagonal Stripe and Leaf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Diagonal Stripe and Leaf Process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2022-06-13T18:01:26Z</dcterms:modified>
  <cp:category>Charts &amp; Diagrams</cp:category>
</cp:coreProperties>
</file>