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86" d="100"/>
          <a:sy n="86" d="100"/>
        </p:scale>
        <p:origin x="90" y="14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55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Diagonally-Stacked Blocks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C2722414-7811-1E41-841F-54C327887205}"/>
              </a:ext>
            </a:extLst>
          </p:cNvPr>
          <p:cNvSpPr/>
          <p:nvPr/>
        </p:nvSpPr>
        <p:spPr>
          <a:xfrm>
            <a:off x="8529980" y="3648416"/>
            <a:ext cx="2050765" cy="2050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4" h="21064" extrusionOk="0">
                <a:moveTo>
                  <a:pt x="19456" y="7799"/>
                </a:moveTo>
                <a:lnTo>
                  <a:pt x="11658" y="0"/>
                </a:lnTo>
                <a:lnTo>
                  <a:pt x="7209" y="4449"/>
                </a:lnTo>
                <a:cubicBezTo>
                  <a:pt x="7155" y="4502"/>
                  <a:pt x="7155" y="4556"/>
                  <a:pt x="7155" y="4609"/>
                </a:cubicBezTo>
                <a:lnTo>
                  <a:pt x="7557" y="6727"/>
                </a:lnTo>
                <a:cubicBezTo>
                  <a:pt x="7611" y="7048"/>
                  <a:pt x="7531" y="7370"/>
                  <a:pt x="7289" y="7611"/>
                </a:cubicBezTo>
                <a:cubicBezTo>
                  <a:pt x="7048" y="7852"/>
                  <a:pt x="6727" y="7933"/>
                  <a:pt x="6405" y="7879"/>
                </a:cubicBezTo>
                <a:lnTo>
                  <a:pt x="4288" y="7477"/>
                </a:lnTo>
                <a:cubicBezTo>
                  <a:pt x="4234" y="7477"/>
                  <a:pt x="4154" y="7477"/>
                  <a:pt x="4127" y="7531"/>
                </a:cubicBezTo>
                <a:lnTo>
                  <a:pt x="0" y="11658"/>
                </a:lnTo>
                <a:lnTo>
                  <a:pt x="7799" y="19456"/>
                </a:lnTo>
                <a:cubicBezTo>
                  <a:pt x="9942" y="21600"/>
                  <a:pt x="13426" y="21600"/>
                  <a:pt x="15543" y="19456"/>
                </a:cubicBezTo>
                <a:lnTo>
                  <a:pt x="19456" y="15543"/>
                </a:lnTo>
                <a:cubicBezTo>
                  <a:pt x="21600" y="13400"/>
                  <a:pt x="21600" y="9916"/>
                  <a:pt x="19456" y="779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AF24ABD-6954-864F-B319-FDFAA30A0F61}"/>
              </a:ext>
            </a:extLst>
          </p:cNvPr>
          <p:cNvSpPr/>
          <p:nvPr/>
        </p:nvSpPr>
        <p:spPr>
          <a:xfrm>
            <a:off x="7329787" y="2448222"/>
            <a:ext cx="2269933" cy="2267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623" y="17797"/>
                </a:moveTo>
                <a:cubicBezTo>
                  <a:pt x="14822" y="17598"/>
                  <a:pt x="15120" y="17499"/>
                  <a:pt x="15393" y="17549"/>
                </a:cubicBezTo>
                <a:cubicBezTo>
                  <a:pt x="15418" y="17549"/>
                  <a:pt x="15418" y="17549"/>
                  <a:pt x="15443" y="17549"/>
                </a:cubicBezTo>
                <a:lnTo>
                  <a:pt x="15840" y="17623"/>
                </a:lnTo>
                <a:lnTo>
                  <a:pt x="17404" y="17921"/>
                </a:lnTo>
                <a:cubicBezTo>
                  <a:pt x="17479" y="17946"/>
                  <a:pt x="17528" y="17896"/>
                  <a:pt x="17553" y="17872"/>
                </a:cubicBezTo>
                <a:cubicBezTo>
                  <a:pt x="17578" y="17847"/>
                  <a:pt x="17628" y="17797"/>
                  <a:pt x="17603" y="17722"/>
                </a:cubicBezTo>
                <a:lnTo>
                  <a:pt x="17305" y="16157"/>
                </a:lnTo>
                <a:lnTo>
                  <a:pt x="17230" y="15759"/>
                </a:lnTo>
                <a:cubicBezTo>
                  <a:pt x="17230" y="15734"/>
                  <a:pt x="17230" y="15734"/>
                  <a:pt x="17230" y="15709"/>
                </a:cubicBezTo>
                <a:cubicBezTo>
                  <a:pt x="17181" y="15436"/>
                  <a:pt x="17280" y="15137"/>
                  <a:pt x="17479" y="14939"/>
                </a:cubicBezTo>
                <a:cubicBezTo>
                  <a:pt x="17479" y="14939"/>
                  <a:pt x="17479" y="14939"/>
                  <a:pt x="17479" y="14939"/>
                </a:cubicBezTo>
                <a:lnTo>
                  <a:pt x="21600" y="10812"/>
                </a:lnTo>
                <a:lnTo>
                  <a:pt x="10800" y="0"/>
                </a:lnTo>
                <a:lnTo>
                  <a:pt x="6703" y="4101"/>
                </a:lnTo>
                <a:cubicBezTo>
                  <a:pt x="6654" y="4151"/>
                  <a:pt x="6629" y="4250"/>
                  <a:pt x="6629" y="4325"/>
                </a:cubicBezTo>
                <a:lnTo>
                  <a:pt x="6977" y="6139"/>
                </a:lnTo>
                <a:cubicBezTo>
                  <a:pt x="7026" y="6463"/>
                  <a:pt x="6927" y="6786"/>
                  <a:pt x="6703" y="7009"/>
                </a:cubicBezTo>
                <a:cubicBezTo>
                  <a:pt x="6480" y="7233"/>
                  <a:pt x="6132" y="7333"/>
                  <a:pt x="5834" y="7283"/>
                </a:cubicBezTo>
                <a:lnTo>
                  <a:pt x="4022" y="6935"/>
                </a:lnTo>
                <a:cubicBezTo>
                  <a:pt x="3948" y="6910"/>
                  <a:pt x="3848" y="6935"/>
                  <a:pt x="3799" y="7009"/>
                </a:cubicBezTo>
                <a:lnTo>
                  <a:pt x="0" y="10812"/>
                </a:lnTo>
                <a:lnTo>
                  <a:pt x="3948" y="14765"/>
                </a:lnTo>
                <a:cubicBezTo>
                  <a:pt x="3997" y="14814"/>
                  <a:pt x="4047" y="14814"/>
                  <a:pt x="4097" y="14814"/>
                </a:cubicBezTo>
                <a:lnTo>
                  <a:pt x="6108" y="14417"/>
                </a:lnTo>
                <a:cubicBezTo>
                  <a:pt x="6406" y="14367"/>
                  <a:pt x="6703" y="14441"/>
                  <a:pt x="6927" y="14665"/>
                </a:cubicBezTo>
                <a:cubicBezTo>
                  <a:pt x="7150" y="14889"/>
                  <a:pt x="7225" y="15187"/>
                  <a:pt x="7175" y="15485"/>
                </a:cubicBezTo>
                <a:lnTo>
                  <a:pt x="6778" y="17499"/>
                </a:lnTo>
                <a:cubicBezTo>
                  <a:pt x="6778" y="17548"/>
                  <a:pt x="6778" y="17623"/>
                  <a:pt x="6828" y="17648"/>
                </a:cubicBezTo>
                <a:lnTo>
                  <a:pt x="10775" y="21600"/>
                </a:lnTo>
                <a:lnTo>
                  <a:pt x="14623" y="17797"/>
                </a:lnTo>
                <a:cubicBezTo>
                  <a:pt x="14623" y="17797"/>
                  <a:pt x="14623" y="17797"/>
                  <a:pt x="14623" y="1779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0FD8968-0D97-C64A-997C-F37A4C9DF41F}"/>
              </a:ext>
            </a:extLst>
          </p:cNvPr>
          <p:cNvSpPr/>
          <p:nvPr/>
        </p:nvSpPr>
        <p:spPr>
          <a:xfrm>
            <a:off x="6129595" y="1482850"/>
            <a:ext cx="2275149" cy="20533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137" y="14107"/>
                </a:moveTo>
                <a:lnTo>
                  <a:pt x="6143" y="13668"/>
                </a:lnTo>
                <a:cubicBezTo>
                  <a:pt x="6440" y="13613"/>
                  <a:pt x="6738" y="13696"/>
                  <a:pt x="6961" y="13942"/>
                </a:cubicBezTo>
                <a:cubicBezTo>
                  <a:pt x="7183" y="14189"/>
                  <a:pt x="7258" y="14519"/>
                  <a:pt x="7208" y="14848"/>
                </a:cubicBezTo>
                <a:lnTo>
                  <a:pt x="6812" y="17071"/>
                </a:lnTo>
                <a:cubicBezTo>
                  <a:pt x="6812" y="17126"/>
                  <a:pt x="6812" y="17209"/>
                  <a:pt x="6861" y="17236"/>
                </a:cubicBezTo>
                <a:lnTo>
                  <a:pt x="10800" y="21600"/>
                </a:lnTo>
                <a:lnTo>
                  <a:pt x="14590" y="17401"/>
                </a:lnTo>
                <a:cubicBezTo>
                  <a:pt x="14788" y="17181"/>
                  <a:pt x="15085" y="17071"/>
                  <a:pt x="15383" y="17099"/>
                </a:cubicBezTo>
                <a:cubicBezTo>
                  <a:pt x="15407" y="17099"/>
                  <a:pt x="15432" y="17099"/>
                  <a:pt x="15482" y="17099"/>
                </a:cubicBezTo>
                <a:lnTo>
                  <a:pt x="15828" y="17181"/>
                </a:lnTo>
                <a:lnTo>
                  <a:pt x="17290" y="17483"/>
                </a:lnTo>
                <a:cubicBezTo>
                  <a:pt x="17414" y="17511"/>
                  <a:pt x="17488" y="17428"/>
                  <a:pt x="17513" y="17401"/>
                </a:cubicBezTo>
                <a:cubicBezTo>
                  <a:pt x="17538" y="17373"/>
                  <a:pt x="17612" y="17291"/>
                  <a:pt x="17587" y="17154"/>
                </a:cubicBezTo>
                <a:lnTo>
                  <a:pt x="17315" y="15534"/>
                </a:lnTo>
                <a:lnTo>
                  <a:pt x="17240" y="15150"/>
                </a:lnTo>
                <a:cubicBezTo>
                  <a:pt x="17240" y="15123"/>
                  <a:pt x="17240" y="15095"/>
                  <a:pt x="17240" y="15040"/>
                </a:cubicBezTo>
                <a:cubicBezTo>
                  <a:pt x="17216" y="14711"/>
                  <a:pt x="17315" y="14409"/>
                  <a:pt x="17513" y="14162"/>
                </a:cubicBezTo>
                <a:lnTo>
                  <a:pt x="21600" y="9634"/>
                </a:lnTo>
                <a:lnTo>
                  <a:pt x="14392" y="1647"/>
                </a:lnTo>
                <a:cubicBezTo>
                  <a:pt x="13426" y="576"/>
                  <a:pt x="12162" y="0"/>
                  <a:pt x="10800" y="0"/>
                </a:cubicBezTo>
                <a:cubicBezTo>
                  <a:pt x="9438" y="0"/>
                  <a:pt x="8174" y="576"/>
                  <a:pt x="7208" y="1647"/>
                </a:cubicBezTo>
                <a:lnTo>
                  <a:pt x="0" y="9634"/>
                </a:lnTo>
                <a:lnTo>
                  <a:pt x="3939" y="13998"/>
                </a:lnTo>
                <a:cubicBezTo>
                  <a:pt x="4038" y="14080"/>
                  <a:pt x="4087" y="14107"/>
                  <a:pt x="4137" y="14107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1DB988D-303D-284B-AA02-54E4FC5AD247}"/>
              </a:ext>
            </a:extLst>
          </p:cNvPr>
          <p:cNvSpPr/>
          <p:nvPr/>
        </p:nvSpPr>
        <p:spPr>
          <a:xfrm>
            <a:off x="6134170" y="3637658"/>
            <a:ext cx="2272540" cy="2050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064" extrusionOk="0">
                <a:moveTo>
                  <a:pt x="17359" y="6539"/>
                </a:moveTo>
                <a:cubicBezTo>
                  <a:pt x="17359" y="6512"/>
                  <a:pt x="17359" y="6512"/>
                  <a:pt x="17359" y="6485"/>
                </a:cubicBezTo>
                <a:lnTo>
                  <a:pt x="17434" y="6057"/>
                </a:lnTo>
                <a:lnTo>
                  <a:pt x="17756" y="4315"/>
                </a:lnTo>
                <a:cubicBezTo>
                  <a:pt x="17781" y="4234"/>
                  <a:pt x="17731" y="4181"/>
                  <a:pt x="17707" y="4154"/>
                </a:cubicBezTo>
                <a:cubicBezTo>
                  <a:pt x="17682" y="4127"/>
                  <a:pt x="17632" y="4073"/>
                  <a:pt x="17558" y="4100"/>
                </a:cubicBezTo>
                <a:lnTo>
                  <a:pt x="15946" y="4449"/>
                </a:lnTo>
                <a:lnTo>
                  <a:pt x="15549" y="4529"/>
                </a:lnTo>
                <a:cubicBezTo>
                  <a:pt x="15524" y="4529"/>
                  <a:pt x="15524" y="4529"/>
                  <a:pt x="15499" y="4529"/>
                </a:cubicBezTo>
                <a:cubicBezTo>
                  <a:pt x="15227" y="4583"/>
                  <a:pt x="14929" y="4475"/>
                  <a:pt x="14731" y="4261"/>
                </a:cubicBezTo>
                <a:lnTo>
                  <a:pt x="10788" y="0"/>
                </a:lnTo>
                <a:lnTo>
                  <a:pt x="6671" y="4449"/>
                </a:lnTo>
                <a:cubicBezTo>
                  <a:pt x="6621" y="4502"/>
                  <a:pt x="6621" y="4556"/>
                  <a:pt x="6621" y="4609"/>
                </a:cubicBezTo>
                <a:lnTo>
                  <a:pt x="6993" y="6727"/>
                </a:lnTo>
                <a:cubicBezTo>
                  <a:pt x="7043" y="7048"/>
                  <a:pt x="6969" y="7370"/>
                  <a:pt x="6745" y="7611"/>
                </a:cubicBezTo>
                <a:cubicBezTo>
                  <a:pt x="6522" y="7852"/>
                  <a:pt x="6225" y="7933"/>
                  <a:pt x="5927" y="7879"/>
                </a:cubicBezTo>
                <a:lnTo>
                  <a:pt x="3968" y="7477"/>
                </a:lnTo>
                <a:cubicBezTo>
                  <a:pt x="3918" y="7477"/>
                  <a:pt x="3844" y="7477"/>
                  <a:pt x="3819" y="7531"/>
                </a:cubicBezTo>
                <a:lnTo>
                  <a:pt x="0" y="11658"/>
                </a:lnTo>
                <a:lnTo>
                  <a:pt x="7217" y="19456"/>
                </a:lnTo>
                <a:cubicBezTo>
                  <a:pt x="9200" y="21600"/>
                  <a:pt x="12424" y="21600"/>
                  <a:pt x="14383" y="19456"/>
                </a:cubicBezTo>
                <a:lnTo>
                  <a:pt x="21600" y="11658"/>
                </a:lnTo>
                <a:lnTo>
                  <a:pt x="17657" y="7397"/>
                </a:lnTo>
                <a:cubicBezTo>
                  <a:pt x="17409" y="7155"/>
                  <a:pt x="17335" y="6834"/>
                  <a:pt x="17359" y="653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E41ACEB-5755-E545-B335-920924598253}"/>
              </a:ext>
            </a:extLst>
          </p:cNvPr>
          <p:cNvSpPr/>
          <p:nvPr/>
        </p:nvSpPr>
        <p:spPr>
          <a:xfrm>
            <a:off x="4944736" y="2448222"/>
            <a:ext cx="2269935" cy="2269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93" y="17504"/>
                </a:moveTo>
                <a:cubicBezTo>
                  <a:pt x="15418" y="17504"/>
                  <a:pt x="15418" y="17504"/>
                  <a:pt x="15443" y="17504"/>
                </a:cubicBezTo>
                <a:lnTo>
                  <a:pt x="15840" y="17578"/>
                </a:lnTo>
                <a:lnTo>
                  <a:pt x="17404" y="17876"/>
                </a:lnTo>
                <a:cubicBezTo>
                  <a:pt x="17479" y="17901"/>
                  <a:pt x="17528" y="17851"/>
                  <a:pt x="17553" y="17826"/>
                </a:cubicBezTo>
                <a:cubicBezTo>
                  <a:pt x="17578" y="17801"/>
                  <a:pt x="17628" y="17752"/>
                  <a:pt x="17603" y="17677"/>
                </a:cubicBezTo>
                <a:lnTo>
                  <a:pt x="17305" y="16113"/>
                </a:lnTo>
                <a:lnTo>
                  <a:pt x="17230" y="15716"/>
                </a:lnTo>
                <a:cubicBezTo>
                  <a:pt x="17230" y="15691"/>
                  <a:pt x="17230" y="15691"/>
                  <a:pt x="17230" y="15666"/>
                </a:cubicBezTo>
                <a:cubicBezTo>
                  <a:pt x="17181" y="15393"/>
                  <a:pt x="17280" y="15095"/>
                  <a:pt x="17479" y="14897"/>
                </a:cubicBezTo>
                <a:lnTo>
                  <a:pt x="21600" y="10775"/>
                </a:lnTo>
                <a:lnTo>
                  <a:pt x="17652" y="6828"/>
                </a:lnTo>
                <a:cubicBezTo>
                  <a:pt x="17454" y="6629"/>
                  <a:pt x="17354" y="6331"/>
                  <a:pt x="17404" y="6058"/>
                </a:cubicBezTo>
                <a:cubicBezTo>
                  <a:pt x="17404" y="6033"/>
                  <a:pt x="17404" y="6033"/>
                  <a:pt x="17404" y="6008"/>
                </a:cubicBezTo>
                <a:lnTo>
                  <a:pt x="17479" y="5611"/>
                </a:lnTo>
                <a:lnTo>
                  <a:pt x="17801" y="3997"/>
                </a:lnTo>
                <a:cubicBezTo>
                  <a:pt x="17826" y="3923"/>
                  <a:pt x="17777" y="3873"/>
                  <a:pt x="17752" y="3848"/>
                </a:cubicBezTo>
                <a:cubicBezTo>
                  <a:pt x="17727" y="3823"/>
                  <a:pt x="17677" y="3774"/>
                  <a:pt x="17603" y="3799"/>
                </a:cubicBezTo>
                <a:lnTo>
                  <a:pt x="15989" y="4121"/>
                </a:lnTo>
                <a:lnTo>
                  <a:pt x="15592" y="4196"/>
                </a:lnTo>
                <a:cubicBezTo>
                  <a:pt x="15567" y="4196"/>
                  <a:pt x="15567" y="4196"/>
                  <a:pt x="15542" y="4196"/>
                </a:cubicBezTo>
                <a:cubicBezTo>
                  <a:pt x="15269" y="4245"/>
                  <a:pt x="14971" y="4146"/>
                  <a:pt x="14772" y="3948"/>
                </a:cubicBezTo>
                <a:lnTo>
                  <a:pt x="10825" y="0"/>
                </a:lnTo>
                <a:lnTo>
                  <a:pt x="6679" y="4146"/>
                </a:lnTo>
                <a:cubicBezTo>
                  <a:pt x="6629" y="4196"/>
                  <a:pt x="6629" y="4245"/>
                  <a:pt x="6629" y="4295"/>
                </a:cubicBezTo>
                <a:lnTo>
                  <a:pt x="7001" y="6232"/>
                </a:lnTo>
                <a:cubicBezTo>
                  <a:pt x="7051" y="6530"/>
                  <a:pt x="6977" y="6828"/>
                  <a:pt x="6753" y="7051"/>
                </a:cubicBezTo>
                <a:cubicBezTo>
                  <a:pt x="6530" y="7274"/>
                  <a:pt x="6232" y="7349"/>
                  <a:pt x="5934" y="7299"/>
                </a:cubicBezTo>
                <a:lnTo>
                  <a:pt x="3997" y="6927"/>
                </a:lnTo>
                <a:cubicBezTo>
                  <a:pt x="3948" y="6927"/>
                  <a:pt x="3873" y="6927"/>
                  <a:pt x="3848" y="6977"/>
                </a:cubicBezTo>
                <a:lnTo>
                  <a:pt x="0" y="10825"/>
                </a:lnTo>
                <a:lnTo>
                  <a:pt x="3948" y="14772"/>
                </a:lnTo>
                <a:cubicBezTo>
                  <a:pt x="3997" y="14822"/>
                  <a:pt x="4047" y="14822"/>
                  <a:pt x="4097" y="14822"/>
                </a:cubicBezTo>
                <a:lnTo>
                  <a:pt x="6108" y="14425"/>
                </a:lnTo>
                <a:cubicBezTo>
                  <a:pt x="6406" y="14375"/>
                  <a:pt x="6703" y="14450"/>
                  <a:pt x="6927" y="14673"/>
                </a:cubicBezTo>
                <a:cubicBezTo>
                  <a:pt x="7150" y="14896"/>
                  <a:pt x="7225" y="15194"/>
                  <a:pt x="7175" y="15492"/>
                </a:cubicBezTo>
                <a:lnTo>
                  <a:pt x="6778" y="17503"/>
                </a:lnTo>
                <a:cubicBezTo>
                  <a:pt x="6778" y="17553"/>
                  <a:pt x="6778" y="17628"/>
                  <a:pt x="6828" y="17652"/>
                </a:cubicBezTo>
                <a:lnTo>
                  <a:pt x="10775" y="21600"/>
                </a:lnTo>
                <a:lnTo>
                  <a:pt x="14599" y="17777"/>
                </a:lnTo>
                <a:cubicBezTo>
                  <a:pt x="14822" y="17553"/>
                  <a:pt x="15120" y="17479"/>
                  <a:pt x="15393" y="1750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DC06DEF-2BE6-EE4C-8E07-10BA31120BF4}"/>
              </a:ext>
            </a:extLst>
          </p:cNvPr>
          <p:cNvSpPr/>
          <p:nvPr/>
        </p:nvSpPr>
        <p:spPr>
          <a:xfrm>
            <a:off x="3755301" y="3648416"/>
            <a:ext cx="2272540" cy="2053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065" extrusionOk="0">
                <a:moveTo>
                  <a:pt x="17632" y="7361"/>
                </a:moveTo>
                <a:cubicBezTo>
                  <a:pt x="17632" y="7361"/>
                  <a:pt x="17632" y="7361"/>
                  <a:pt x="17632" y="7361"/>
                </a:cubicBezTo>
                <a:cubicBezTo>
                  <a:pt x="17434" y="7146"/>
                  <a:pt x="17335" y="6825"/>
                  <a:pt x="17384" y="6531"/>
                </a:cubicBezTo>
                <a:cubicBezTo>
                  <a:pt x="17384" y="6504"/>
                  <a:pt x="17384" y="6504"/>
                  <a:pt x="17384" y="6477"/>
                </a:cubicBezTo>
                <a:lnTo>
                  <a:pt x="17459" y="6049"/>
                </a:lnTo>
                <a:lnTo>
                  <a:pt x="17781" y="4309"/>
                </a:lnTo>
                <a:cubicBezTo>
                  <a:pt x="17806" y="4229"/>
                  <a:pt x="17756" y="4175"/>
                  <a:pt x="17731" y="4149"/>
                </a:cubicBezTo>
                <a:cubicBezTo>
                  <a:pt x="17707" y="4122"/>
                  <a:pt x="17657" y="4068"/>
                  <a:pt x="17583" y="4095"/>
                </a:cubicBezTo>
                <a:lnTo>
                  <a:pt x="15971" y="4443"/>
                </a:lnTo>
                <a:lnTo>
                  <a:pt x="15574" y="4523"/>
                </a:lnTo>
                <a:cubicBezTo>
                  <a:pt x="15549" y="4523"/>
                  <a:pt x="15549" y="4523"/>
                  <a:pt x="15524" y="4523"/>
                </a:cubicBezTo>
                <a:cubicBezTo>
                  <a:pt x="15251" y="4577"/>
                  <a:pt x="14954" y="4470"/>
                  <a:pt x="14755" y="4256"/>
                </a:cubicBezTo>
                <a:lnTo>
                  <a:pt x="11060" y="268"/>
                </a:lnTo>
                <a:lnTo>
                  <a:pt x="10812" y="0"/>
                </a:lnTo>
                <a:lnTo>
                  <a:pt x="6621" y="4523"/>
                </a:lnTo>
                <a:cubicBezTo>
                  <a:pt x="6572" y="4577"/>
                  <a:pt x="6572" y="4630"/>
                  <a:pt x="6572" y="4684"/>
                </a:cubicBezTo>
                <a:lnTo>
                  <a:pt x="6944" y="6745"/>
                </a:lnTo>
                <a:cubicBezTo>
                  <a:pt x="6993" y="7066"/>
                  <a:pt x="6919" y="7387"/>
                  <a:pt x="6696" y="7628"/>
                </a:cubicBezTo>
                <a:cubicBezTo>
                  <a:pt x="6473" y="7869"/>
                  <a:pt x="6175" y="7949"/>
                  <a:pt x="5877" y="7896"/>
                </a:cubicBezTo>
                <a:lnTo>
                  <a:pt x="3968" y="7494"/>
                </a:lnTo>
                <a:cubicBezTo>
                  <a:pt x="3918" y="7494"/>
                  <a:pt x="3844" y="7494"/>
                  <a:pt x="3819" y="7548"/>
                </a:cubicBezTo>
                <a:lnTo>
                  <a:pt x="0" y="11670"/>
                </a:lnTo>
                <a:lnTo>
                  <a:pt x="7217" y="19459"/>
                </a:lnTo>
                <a:cubicBezTo>
                  <a:pt x="9200" y="21600"/>
                  <a:pt x="12424" y="21600"/>
                  <a:pt x="14383" y="19459"/>
                </a:cubicBezTo>
                <a:lnTo>
                  <a:pt x="21600" y="11670"/>
                </a:lnTo>
                <a:lnTo>
                  <a:pt x="21352" y="11402"/>
                </a:lnTo>
                <a:lnTo>
                  <a:pt x="17632" y="7361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89F89EA-8022-1D4A-B636-111019FBAFEF}"/>
              </a:ext>
            </a:extLst>
          </p:cNvPr>
          <p:cNvSpPr/>
          <p:nvPr/>
        </p:nvSpPr>
        <p:spPr>
          <a:xfrm>
            <a:off x="3755301" y="1482850"/>
            <a:ext cx="2272540" cy="2055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065" extrusionOk="0">
                <a:moveTo>
                  <a:pt x="4092" y="13767"/>
                </a:moveTo>
                <a:lnTo>
                  <a:pt x="6101" y="13339"/>
                </a:lnTo>
                <a:cubicBezTo>
                  <a:pt x="6398" y="13286"/>
                  <a:pt x="6696" y="13366"/>
                  <a:pt x="6919" y="13607"/>
                </a:cubicBezTo>
                <a:cubicBezTo>
                  <a:pt x="7142" y="13847"/>
                  <a:pt x="7217" y="14168"/>
                  <a:pt x="7167" y="14489"/>
                </a:cubicBezTo>
                <a:lnTo>
                  <a:pt x="6770" y="16654"/>
                </a:lnTo>
                <a:cubicBezTo>
                  <a:pt x="6770" y="16708"/>
                  <a:pt x="6770" y="16788"/>
                  <a:pt x="6820" y="16815"/>
                </a:cubicBezTo>
                <a:lnTo>
                  <a:pt x="10763" y="21065"/>
                </a:lnTo>
                <a:lnTo>
                  <a:pt x="14607" y="16921"/>
                </a:lnTo>
                <a:cubicBezTo>
                  <a:pt x="14607" y="16921"/>
                  <a:pt x="14607" y="16921"/>
                  <a:pt x="14607" y="16921"/>
                </a:cubicBezTo>
                <a:cubicBezTo>
                  <a:pt x="14805" y="16708"/>
                  <a:pt x="15103" y="16601"/>
                  <a:pt x="15375" y="16654"/>
                </a:cubicBezTo>
                <a:cubicBezTo>
                  <a:pt x="15400" y="16654"/>
                  <a:pt x="15400" y="16654"/>
                  <a:pt x="15425" y="16654"/>
                </a:cubicBezTo>
                <a:lnTo>
                  <a:pt x="15822" y="16734"/>
                </a:lnTo>
                <a:lnTo>
                  <a:pt x="17384" y="17055"/>
                </a:lnTo>
                <a:cubicBezTo>
                  <a:pt x="17459" y="17082"/>
                  <a:pt x="17508" y="17028"/>
                  <a:pt x="17533" y="17002"/>
                </a:cubicBezTo>
                <a:cubicBezTo>
                  <a:pt x="17558" y="16975"/>
                  <a:pt x="17607" y="16921"/>
                  <a:pt x="17583" y="16841"/>
                </a:cubicBezTo>
                <a:lnTo>
                  <a:pt x="17285" y="15157"/>
                </a:lnTo>
                <a:lnTo>
                  <a:pt x="17211" y="14729"/>
                </a:lnTo>
                <a:cubicBezTo>
                  <a:pt x="17211" y="14703"/>
                  <a:pt x="17211" y="14703"/>
                  <a:pt x="17211" y="14676"/>
                </a:cubicBezTo>
                <a:cubicBezTo>
                  <a:pt x="17161" y="14382"/>
                  <a:pt x="17260" y="14061"/>
                  <a:pt x="17459" y="13847"/>
                </a:cubicBezTo>
                <a:lnTo>
                  <a:pt x="21600" y="9383"/>
                </a:lnTo>
                <a:lnTo>
                  <a:pt x="14383" y="1604"/>
                </a:lnTo>
                <a:cubicBezTo>
                  <a:pt x="12400" y="-535"/>
                  <a:pt x="9176" y="-535"/>
                  <a:pt x="7217" y="1604"/>
                </a:cubicBezTo>
                <a:lnTo>
                  <a:pt x="0" y="9383"/>
                </a:lnTo>
                <a:lnTo>
                  <a:pt x="3943" y="13633"/>
                </a:lnTo>
                <a:cubicBezTo>
                  <a:pt x="3968" y="13740"/>
                  <a:pt x="4042" y="13767"/>
                  <a:pt x="4092" y="1376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6E138A80-A991-9745-A5B5-8645F8591010}"/>
              </a:ext>
            </a:extLst>
          </p:cNvPr>
          <p:cNvSpPr/>
          <p:nvPr/>
        </p:nvSpPr>
        <p:spPr>
          <a:xfrm>
            <a:off x="1611255" y="1482852"/>
            <a:ext cx="2053373" cy="2053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05" y="14629"/>
                </a:moveTo>
                <a:lnTo>
                  <a:pt x="21600" y="9634"/>
                </a:lnTo>
                <a:lnTo>
                  <a:pt x="13613" y="1647"/>
                </a:lnTo>
                <a:cubicBezTo>
                  <a:pt x="12543" y="576"/>
                  <a:pt x="11143" y="0"/>
                  <a:pt x="9634" y="0"/>
                </a:cubicBezTo>
                <a:cubicBezTo>
                  <a:pt x="8124" y="0"/>
                  <a:pt x="6724" y="576"/>
                  <a:pt x="5654" y="1647"/>
                </a:cubicBezTo>
                <a:lnTo>
                  <a:pt x="1647" y="5654"/>
                </a:lnTo>
                <a:cubicBezTo>
                  <a:pt x="576" y="6724"/>
                  <a:pt x="0" y="8124"/>
                  <a:pt x="0" y="9634"/>
                </a:cubicBezTo>
                <a:cubicBezTo>
                  <a:pt x="0" y="11143"/>
                  <a:pt x="576" y="12543"/>
                  <a:pt x="1647" y="13613"/>
                </a:cubicBezTo>
                <a:lnTo>
                  <a:pt x="9634" y="21600"/>
                </a:lnTo>
                <a:lnTo>
                  <a:pt x="14244" y="16989"/>
                </a:lnTo>
                <a:lnTo>
                  <a:pt x="16605" y="14629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D529C952-B341-1649-A9DA-410A89FF0C6C}"/>
              </a:ext>
            </a:extLst>
          </p:cNvPr>
          <p:cNvSpPr/>
          <p:nvPr/>
        </p:nvSpPr>
        <p:spPr>
          <a:xfrm>
            <a:off x="2570442" y="2458982"/>
            <a:ext cx="2272540" cy="2275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75" y="17488"/>
                </a:moveTo>
                <a:cubicBezTo>
                  <a:pt x="15400" y="17488"/>
                  <a:pt x="15400" y="17488"/>
                  <a:pt x="15425" y="17488"/>
                </a:cubicBezTo>
                <a:lnTo>
                  <a:pt x="15822" y="17562"/>
                </a:lnTo>
                <a:lnTo>
                  <a:pt x="17335" y="17860"/>
                </a:lnTo>
                <a:cubicBezTo>
                  <a:pt x="17409" y="17884"/>
                  <a:pt x="17459" y="17835"/>
                  <a:pt x="17483" y="17810"/>
                </a:cubicBezTo>
                <a:cubicBezTo>
                  <a:pt x="17508" y="17785"/>
                  <a:pt x="17558" y="17736"/>
                  <a:pt x="17533" y="17661"/>
                </a:cubicBezTo>
                <a:lnTo>
                  <a:pt x="17235" y="16150"/>
                </a:lnTo>
                <a:lnTo>
                  <a:pt x="17161" y="15754"/>
                </a:lnTo>
                <a:cubicBezTo>
                  <a:pt x="17161" y="15729"/>
                  <a:pt x="17161" y="15729"/>
                  <a:pt x="17161" y="15705"/>
                </a:cubicBezTo>
                <a:cubicBezTo>
                  <a:pt x="17111" y="15432"/>
                  <a:pt x="17211" y="15135"/>
                  <a:pt x="17409" y="14937"/>
                </a:cubicBezTo>
                <a:lnTo>
                  <a:pt x="21600" y="10750"/>
                </a:lnTo>
                <a:lnTo>
                  <a:pt x="17657" y="6812"/>
                </a:lnTo>
                <a:cubicBezTo>
                  <a:pt x="17459" y="6614"/>
                  <a:pt x="17359" y="6316"/>
                  <a:pt x="17409" y="6044"/>
                </a:cubicBezTo>
                <a:cubicBezTo>
                  <a:pt x="17409" y="6019"/>
                  <a:pt x="17409" y="6019"/>
                  <a:pt x="17409" y="5994"/>
                </a:cubicBezTo>
                <a:lnTo>
                  <a:pt x="17483" y="5598"/>
                </a:lnTo>
                <a:lnTo>
                  <a:pt x="17806" y="3988"/>
                </a:lnTo>
                <a:cubicBezTo>
                  <a:pt x="17831" y="3914"/>
                  <a:pt x="17781" y="3864"/>
                  <a:pt x="17756" y="3839"/>
                </a:cubicBezTo>
                <a:cubicBezTo>
                  <a:pt x="17731" y="3815"/>
                  <a:pt x="17682" y="3765"/>
                  <a:pt x="17607" y="3790"/>
                </a:cubicBezTo>
                <a:lnTo>
                  <a:pt x="15995" y="4112"/>
                </a:lnTo>
                <a:lnTo>
                  <a:pt x="15599" y="4186"/>
                </a:lnTo>
                <a:cubicBezTo>
                  <a:pt x="15574" y="4186"/>
                  <a:pt x="15574" y="4186"/>
                  <a:pt x="15549" y="4186"/>
                </a:cubicBezTo>
                <a:cubicBezTo>
                  <a:pt x="15276" y="4236"/>
                  <a:pt x="14979" y="4137"/>
                  <a:pt x="14780" y="3938"/>
                </a:cubicBezTo>
                <a:lnTo>
                  <a:pt x="10837" y="0"/>
                </a:lnTo>
                <a:lnTo>
                  <a:pt x="6597" y="4236"/>
                </a:lnTo>
                <a:lnTo>
                  <a:pt x="6274" y="4558"/>
                </a:lnTo>
                <a:lnTo>
                  <a:pt x="5952" y="4880"/>
                </a:lnTo>
                <a:lnTo>
                  <a:pt x="4538" y="6292"/>
                </a:lnTo>
                <a:lnTo>
                  <a:pt x="4216" y="6614"/>
                </a:lnTo>
                <a:lnTo>
                  <a:pt x="3893" y="6936"/>
                </a:lnTo>
                <a:lnTo>
                  <a:pt x="0" y="10825"/>
                </a:lnTo>
                <a:lnTo>
                  <a:pt x="10788" y="21600"/>
                </a:lnTo>
                <a:lnTo>
                  <a:pt x="14607" y="17785"/>
                </a:lnTo>
                <a:cubicBezTo>
                  <a:pt x="14830" y="17538"/>
                  <a:pt x="15103" y="17439"/>
                  <a:pt x="15375" y="1748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TextBox 2">
            <a:extLst>
              <a:ext uri="{FF2B5EF4-FFF2-40B4-BE49-F238E27FC236}">
                <a16:creationId xmlns:a16="http://schemas.microsoft.com/office/drawing/2014/main" id="{61323E96-DB2A-4B4D-860B-9DE235F0F019}"/>
              </a:ext>
            </a:extLst>
          </p:cNvPr>
          <p:cNvSpPr txBox="1"/>
          <p:nvPr/>
        </p:nvSpPr>
        <p:spPr>
          <a:xfrm>
            <a:off x="4409709" y="4598843"/>
            <a:ext cx="963725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BEC84A-4A2C-D647-B1ED-7C9B75F0176A}"/>
              </a:ext>
            </a:extLst>
          </p:cNvPr>
          <p:cNvSpPr txBox="1"/>
          <p:nvPr/>
        </p:nvSpPr>
        <p:spPr>
          <a:xfrm>
            <a:off x="6788578" y="4598843"/>
            <a:ext cx="963725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7982DE-2B84-334E-B8F2-366357DF562D}"/>
              </a:ext>
            </a:extLst>
          </p:cNvPr>
          <p:cNvSpPr txBox="1"/>
          <p:nvPr/>
        </p:nvSpPr>
        <p:spPr>
          <a:xfrm>
            <a:off x="9219398" y="4598843"/>
            <a:ext cx="963725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6793585-CA30-4248-BEF9-9F43524287B7}"/>
              </a:ext>
            </a:extLst>
          </p:cNvPr>
          <p:cNvGrpSpPr/>
          <p:nvPr/>
        </p:nvGrpSpPr>
        <p:grpSpPr>
          <a:xfrm>
            <a:off x="3069673" y="3193308"/>
            <a:ext cx="1393418" cy="979701"/>
            <a:chOff x="332936" y="2720099"/>
            <a:chExt cx="2975111" cy="979701"/>
          </a:xfrm>
        </p:grpSpPr>
        <p:sp>
          <p:nvSpPr>
            <p:cNvPr id="25" name="TextBox 15">
              <a:extLst>
                <a:ext uri="{FF2B5EF4-FFF2-40B4-BE49-F238E27FC236}">
                  <a16:creationId xmlns:a16="http://schemas.microsoft.com/office/drawing/2014/main" id="{DF0706E4-ADAD-5D4D-B20C-33659F414CF8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16">
              <a:extLst>
                <a:ext uri="{FF2B5EF4-FFF2-40B4-BE49-F238E27FC236}">
                  <a16:creationId xmlns:a16="http://schemas.microsoft.com/office/drawing/2014/main" id="{94428E0C-44F5-1546-8907-32CB5BCA86AB}"/>
                </a:ext>
              </a:extLst>
            </p:cNvPr>
            <p:cNvSpPr txBox="1"/>
            <p:nvPr/>
          </p:nvSpPr>
          <p:spPr>
            <a:xfrm>
              <a:off x="332936" y="3053469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5A7049A-1788-EB40-BE54-B0E3DC252622}"/>
              </a:ext>
            </a:extLst>
          </p:cNvPr>
          <p:cNvGrpSpPr/>
          <p:nvPr/>
        </p:nvGrpSpPr>
        <p:grpSpPr>
          <a:xfrm>
            <a:off x="5457870" y="3193308"/>
            <a:ext cx="1393418" cy="979701"/>
            <a:chOff x="332936" y="2720099"/>
            <a:chExt cx="2975111" cy="979701"/>
          </a:xfrm>
        </p:grpSpPr>
        <p:sp>
          <p:nvSpPr>
            <p:cNvPr id="23" name="TextBox 18">
              <a:extLst>
                <a:ext uri="{FF2B5EF4-FFF2-40B4-BE49-F238E27FC236}">
                  <a16:creationId xmlns:a16="http://schemas.microsoft.com/office/drawing/2014/main" id="{8CF9EAEC-16E8-AA42-8214-4DD50B752B18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19">
              <a:extLst>
                <a:ext uri="{FF2B5EF4-FFF2-40B4-BE49-F238E27FC236}">
                  <a16:creationId xmlns:a16="http://schemas.microsoft.com/office/drawing/2014/main" id="{31C04D02-093C-E342-BCDC-01FDE659F715}"/>
                </a:ext>
              </a:extLst>
            </p:cNvPr>
            <p:cNvSpPr txBox="1"/>
            <p:nvPr/>
          </p:nvSpPr>
          <p:spPr>
            <a:xfrm>
              <a:off x="332936" y="3053469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2122AF8-9846-1041-AC96-CED8D45A041D}"/>
              </a:ext>
            </a:extLst>
          </p:cNvPr>
          <p:cNvGrpSpPr/>
          <p:nvPr/>
        </p:nvGrpSpPr>
        <p:grpSpPr>
          <a:xfrm>
            <a:off x="7803037" y="3193308"/>
            <a:ext cx="1393418" cy="979701"/>
            <a:chOff x="332936" y="2720099"/>
            <a:chExt cx="2975111" cy="979701"/>
          </a:xfrm>
        </p:grpSpPr>
        <p:sp>
          <p:nvSpPr>
            <p:cNvPr id="21" name="TextBox 21">
              <a:extLst>
                <a:ext uri="{FF2B5EF4-FFF2-40B4-BE49-F238E27FC236}">
                  <a16:creationId xmlns:a16="http://schemas.microsoft.com/office/drawing/2014/main" id="{90B2693C-AF2F-AA43-B2A1-9DF5AFEE7811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2">
              <a:extLst>
                <a:ext uri="{FF2B5EF4-FFF2-40B4-BE49-F238E27FC236}">
                  <a16:creationId xmlns:a16="http://schemas.microsoft.com/office/drawing/2014/main" id="{480CF313-24C8-9B4C-9429-3B2CA32F2AC3}"/>
                </a:ext>
              </a:extLst>
            </p:cNvPr>
            <p:cNvSpPr txBox="1"/>
            <p:nvPr/>
          </p:nvSpPr>
          <p:spPr>
            <a:xfrm>
              <a:off x="332936" y="3053469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magna. </a:t>
              </a:r>
            </a:p>
          </p:txBody>
        </p:sp>
      </p:grpSp>
      <p:pic>
        <p:nvPicPr>
          <p:cNvPr id="18" name="Graphic 23" descr="Bullseye with solid fill">
            <a:extLst>
              <a:ext uri="{FF2B5EF4-FFF2-40B4-BE49-F238E27FC236}">
                <a16:creationId xmlns:a16="http://schemas.microsoft.com/office/drawing/2014/main" id="{E0A9CA7D-9062-9243-B90E-97302A5575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43441" y="1879919"/>
            <a:ext cx="940849" cy="940849"/>
          </a:xfrm>
          <a:prstGeom prst="rect">
            <a:avLst/>
          </a:prstGeom>
        </p:spPr>
      </p:pic>
      <p:pic>
        <p:nvPicPr>
          <p:cNvPr id="19" name="Graphic 24" descr="Gears with solid fill">
            <a:extLst>
              <a:ext uri="{FF2B5EF4-FFF2-40B4-BE49-F238E27FC236}">
                <a16:creationId xmlns:a16="http://schemas.microsoft.com/office/drawing/2014/main" id="{230FB23F-480D-044A-B002-C1AEB9CC32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6300000">
            <a:off x="4463091" y="1935510"/>
            <a:ext cx="940849" cy="940849"/>
          </a:xfrm>
          <a:prstGeom prst="rect">
            <a:avLst/>
          </a:prstGeom>
        </p:spPr>
      </p:pic>
      <p:pic>
        <p:nvPicPr>
          <p:cNvPr id="20" name="Graphic 25" descr="Lights On with solid fill">
            <a:extLst>
              <a:ext uri="{FF2B5EF4-FFF2-40B4-BE49-F238E27FC236}">
                <a16:creationId xmlns:a16="http://schemas.microsoft.com/office/drawing/2014/main" id="{A74E8FCE-EB12-E148-A331-12C1E0D9E3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96745" y="1879912"/>
            <a:ext cx="940849" cy="94084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E4A82D56-064C-4AE6-89F4-CBAF651FF3F9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9069669-188A-498D-A160-F69DBAAB8A4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B9CEDB5-7381-4590-B572-40ECF3E8BE9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941923A-0A3C-4C25-869D-4D4E56101A7C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F653573-1257-44A6-B0C6-D2FB30BA7CB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89DC55C-7907-4F00-8219-D69E00F6E3A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Diagonally-Stacked Blocks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C2722414-7811-1E41-841F-54C327887205}"/>
              </a:ext>
            </a:extLst>
          </p:cNvPr>
          <p:cNvSpPr/>
          <p:nvPr/>
        </p:nvSpPr>
        <p:spPr>
          <a:xfrm>
            <a:off x="8529980" y="3648416"/>
            <a:ext cx="2050765" cy="2050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4" h="21064" extrusionOk="0">
                <a:moveTo>
                  <a:pt x="19456" y="7799"/>
                </a:moveTo>
                <a:lnTo>
                  <a:pt x="11658" y="0"/>
                </a:lnTo>
                <a:lnTo>
                  <a:pt x="7209" y="4449"/>
                </a:lnTo>
                <a:cubicBezTo>
                  <a:pt x="7155" y="4502"/>
                  <a:pt x="7155" y="4556"/>
                  <a:pt x="7155" y="4609"/>
                </a:cubicBezTo>
                <a:lnTo>
                  <a:pt x="7557" y="6727"/>
                </a:lnTo>
                <a:cubicBezTo>
                  <a:pt x="7611" y="7048"/>
                  <a:pt x="7531" y="7370"/>
                  <a:pt x="7289" y="7611"/>
                </a:cubicBezTo>
                <a:cubicBezTo>
                  <a:pt x="7048" y="7852"/>
                  <a:pt x="6727" y="7933"/>
                  <a:pt x="6405" y="7879"/>
                </a:cubicBezTo>
                <a:lnTo>
                  <a:pt x="4288" y="7477"/>
                </a:lnTo>
                <a:cubicBezTo>
                  <a:pt x="4234" y="7477"/>
                  <a:pt x="4154" y="7477"/>
                  <a:pt x="4127" y="7531"/>
                </a:cubicBezTo>
                <a:lnTo>
                  <a:pt x="0" y="11658"/>
                </a:lnTo>
                <a:lnTo>
                  <a:pt x="7799" y="19456"/>
                </a:lnTo>
                <a:cubicBezTo>
                  <a:pt x="9942" y="21600"/>
                  <a:pt x="13426" y="21600"/>
                  <a:pt x="15543" y="19456"/>
                </a:cubicBezTo>
                <a:lnTo>
                  <a:pt x="19456" y="15543"/>
                </a:lnTo>
                <a:cubicBezTo>
                  <a:pt x="21600" y="13400"/>
                  <a:pt x="21600" y="9916"/>
                  <a:pt x="19456" y="779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AF24ABD-6954-864F-B319-FDFAA30A0F61}"/>
              </a:ext>
            </a:extLst>
          </p:cNvPr>
          <p:cNvSpPr/>
          <p:nvPr/>
        </p:nvSpPr>
        <p:spPr>
          <a:xfrm>
            <a:off x="7329787" y="2448222"/>
            <a:ext cx="2269933" cy="2267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623" y="17797"/>
                </a:moveTo>
                <a:cubicBezTo>
                  <a:pt x="14822" y="17598"/>
                  <a:pt x="15120" y="17499"/>
                  <a:pt x="15393" y="17549"/>
                </a:cubicBezTo>
                <a:cubicBezTo>
                  <a:pt x="15418" y="17549"/>
                  <a:pt x="15418" y="17549"/>
                  <a:pt x="15443" y="17549"/>
                </a:cubicBezTo>
                <a:lnTo>
                  <a:pt x="15840" y="17623"/>
                </a:lnTo>
                <a:lnTo>
                  <a:pt x="17404" y="17921"/>
                </a:lnTo>
                <a:cubicBezTo>
                  <a:pt x="17479" y="17946"/>
                  <a:pt x="17528" y="17896"/>
                  <a:pt x="17553" y="17872"/>
                </a:cubicBezTo>
                <a:cubicBezTo>
                  <a:pt x="17578" y="17847"/>
                  <a:pt x="17628" y="17797"/>
                  <a:pt x="17603" y="17722"/>
                </a:cubicBezTo>
                <a:lnTo>
                  <a:pt x="17305" y="16157"/>
                </a:lnTo>
                <a:lnTo>
                  <a:pt x="17230" y="15759"/>
                </a:lnTo>
                <a:cubicBezTo>
                  <a:pt x="17230" y="15734"/>
                  <a:pt x="17230" y="15734"/>
                  <a:pt x="17230" y="15709"/>
                </a:cubicBezTo>
                <a:cubicBezTo>
                  <a:pt x="17181" y="15436"/>
                  <a:pt x="17280" y="15137"/>
                  <a:pt x="17479" y="14939"/>
                </a:cubicBezTo>
                <a:cubicBezTo>
                  <a:pt x="17479" y="14939"/>
                  <a:pt x="17479" y="14939"/>
                  <a:pt x="17479" y="14939"/>
                </a:cubicBezTo>
                <a:lnTo>
                  <a:pt x="21600" y="10812"/>
                </a:lnTo>
                <a:lnTo>
                  <a:pt x="10800" y="0"/>
                </a:lnTo>
                <a:lnTo>
                  <a:pt x="6703" y="4101"/>
                </a:lnTo>
                <a:cubicBezTo>
                  <a:pt x="6654" y="4151"/>
                  <a:pt x="6629" y="4250"/>
                  <a:pt x="6629" y="4325"/>
                </a:cubicBezTo>
                <a:lnTo>
                  <a:pt x="6977" y="6139"/>
                </a:lnTo>
                <a:cubicBezTo>
                  <a:pt x="7026" y="6463"/>
                  <a:pt x="6927" y="6786"/>
                  <a:pt x="6703" y="7009"/>
                </a:cubicBezTo>
                <a:cubicBezTo>
                  <a:pt x="6480" y="7233"/>
                  <a:pt x="6132" y="7333"/>
                  <a:pt x="5834" y="7283"/>
                </a:cubicBezTo>
                <a:lnTo>
                  <a:pt x="4022" y="6935"/>
                </a:lnTo>
                <a:cubicBezTo>
                  <a:pt x="3948" y="6910"/>
                  <a:pt x="3848" y="6935"/>
                  <a:pt x="3799" y="7009"/>
                </a:cubicBezTo>
                <a:lnTo>
                  <a:pt x="0" y="10812"/>
                </a:lnTo>
                <a:lnTo>
                  <a:pt x="3948" y="14765"/>
                </a:lnTo>
                <a:cubicBezTo>
                  <a:pt x="3997" y="14814"/>
                  <a:pt x="4047" y="14814"/>
                  <a:pt x="4097" y="14814"/>
                </a:cubicBezTo>
                <a:lnTo>
                  <a:pt x="6108" y="14417"/>
                </a:lnTo>
                <a:cubicBezTo>
                  <a:pt x="6406" y="14367"/>
                  <a:pt x="6703" y="14441"/>
                  <a:pt x="6927" y="14665"/>
                </a:cubicBezTo>
                <a:cubicBezTo>
                  <a:pt x="7150" y="14889"/>
                  <a:pt x="7225" y="15187"/>
                  <a:pt x="7175" y="15485"/>
                </a:cubicBezTo>
                <a:lnTo>
                  <a:pt x="6778" y="17499"/>
                </a:lnTo>
                <a:cubicBezTo>
                  <a:pt x="6778" y="17548"/>
                  <a:pt x="6778" y="17623"/>
                  <a:pt x="6828" y="17648"/>
                </a:cubicBezTo>
                <a:lnTo>
                  <a:pt x="10775" y="21600"/>
                </a:lnTo>
                <a:lnTo>
                  <a:pt x="14623" y="17797"/>
                </a:lnTo>
                <a:cubicBezTo>
                  <a:pt x="14623" y="17797"/>
                  <a:pt x="14623" y="17797"/>
                  <a:pt x="14623" y="1779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0FD8968-0D97-C64A-997C-F37A4C9DF41F}"/>
              </a:ext>
            </a:extLst>
          </p:cNvPr>
          <p:cNvSpPr/>
          <p:nvPr/>
        </p:nvSpPr>
        <p:spPr>
          <a:xfrm>
            <a:off x="6129595" y="1482850"/>
            <a:ext cx="2275149" cy="20533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137" y="14107"/>
                </a:moveTo>
                <a:lnTo>
                  <a:pt x="6143" y="13668"/>
                </a:lnTo>
                <a:cubicBezTo>
                  <a:pt x="6440" y="13613"/>
                  <a:pt x="6738" y="13696"/>
                  <a:pt x="6961" y="13942"/>
                </a:cubicBezTo>
                <a:cubicBezTo>
                  <a:pt x="7183" y="14189"/>
                  <a:pt x="7258" y="14519"/>
                  <a:pt x="7208" y="14848"/>
                </a:cubicBezTo>
                <a:lnTo>
                  <a:pt x="6812" y="17071"/>
                </a:lnTo>
                <a:cubicBezTo>
                  <a:pt x="6812" y="17126"/>
                  <a:pt x="6812" y="17209"/>
                  <a:pt x="6861" y="17236"/>
                </a:cubicBezTo>
                <a:lnTo>
                  <a:pt x="10800" y="21600"/>
                </a:lnTo>
                <a:lnTo>
                  <a:pt x="14590" y="17401"/>
                </a:lnTo>
                <a:cubicBezTo>
                  <a:pt x="14788" y="17181"/>
                  <a:pt x="15085" y="17071"/>
                  <a:pt x="15383" y="17099"/>
                </a:cubicBezTo>
                <a:cubicBezTo>
                  <a:pt x="15407" y="17099"/>
                  <a:pt x="15432" y="17099"/>
                  <a:pt x="15482" y="17099"/>
                </a:cubicBezTo>
                <a:lnTo>
                  <a:pt x="15828" y="17181"/>
                </a:lnTo>
                <a:lnTo>
                  <a:pt x="17290" y="17483"/>
                </a:lnTo>
                <a:cubicBezTo>
                  <a:pt x="17414" y="17511"/>
                  <a:pt x="17488" y="17428"/>
                  <a:pt x="17513" y="17401"/>
                </a:cubicBezTo>
                <a:cubicBezTo>
                  <a:pt x="17538" y="17373"/>
                  <a:pt x="17612" y="17291"/>
                  <a:pt x="17587" y="17154"/>
                </a:cubicBezTo>
                <a:lnTo>
                  <a:pt x="17315" y="15534"/>
                </a:lnTo>
                <a:lnTo>
                  <a:pt x="17240" y="15150"/>
                </a:lnTo>
                <a:cubicBezTo>
                  <a:pt x="17240" y="15123"/>
                  <a:pt x="17240" y="15095"/>
                  <a:pt x="17240" y="15040"/>
                </a:cubicBezTo>
                <a:cubicBezTo>
                  <a:pt x="17216" y="14711"/>
                  <a:pt x="17315" y="14409"/>
                  <a:pt x="17513" y="14162"/>
                </a:cubicBezTo>
                <a:lnTo>
                  <a:pt x="21600" y="9634"/>
                </a:lnTo>
                <a:lnTo>
                  <a:pt x="14392" y="1647"/>
                </a:lnTo>
                <a:cubicBezTo>
                  <a:pt x="13426" y="576"/>
                  <a:pt x="12162" y="0"/>
                  <a:pt x="10800" y="0"/>
                </a:cubicBezTo>
                <a:cubicBezTo>
                  <a:pt x="9438" y="0"/>
                  <a:pt x="8174" y="576"/>
                  <a:pt x="7208" y="1647"/>
                </a:cubicBezTo>
                <a:lnTo>
                  <a:pt x="0" y="9634"/>
                </a:lnTo>
                <a:lnTo>
                  <a:pt x="3939" y="13998"/>
                </a:lnTo>
                <a:cubicBezTo>
                  <a:pt x="4038" y="14080"/>
                  <a:pt x="4087" y="14107"/>
                  <a:pt x="4137" y="14107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1DB988D-303D-284B-AA02-54E4FC5AD247}"/>
              </a:ext>
            </a:extLst>
          </p:cNvPr>
          <p:cNvSpPr/>
          <p:nvPr/>
        </p:nvSpPr>
        <p:spPr>
          <a:xfrm>
            <a:off x="6134170" y="3637658"/>
            <a:ext cx="2272540" cy="2050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064" extrusionOk="0">
                <a:moveTo>
                  <a:pt x="17359" y="6539"/>
                </a:moveTo>
                <a:cubicBezTo>
                  <a:pt x="17359" y="6512"/>
                  <a:pt x="17359" y="6512"/>
                  <a:pt x="17359" y="6485"/>
                </a:cubicBezTo>
                <a:lnTo>
                  <a:pt x="17434" y="6057"/>
                </a:lnTo>
                <a:lnTo>
                  <a:pt x="17756" y="4315"/>
                </a:lnTo>
                <a:cubicBezTo>
                  <a:pt x="17781" y="4234"/>
                  <a:pt x="17731" y="4181"/>
                  <a:pt x="17707" y="4154"/>
                </a:cubicBezTo>
                <a:cubicBezTo>
                  <a:pt x="17682" y="4127"/>
                  <a:pt x="17632" y="4073"/>
                  <a:pt x="17558" y="4100"/>
                </a:cubicBezTo>
                <a:lnTo>
                  <a:pt x="15946" y="4449"/>
                </a:lnTo>
                <a:lnTo>
                  <a:pt x="15549" y="4529"/>
                </a:lnTo>
                <a:cubicBezTo>
                  <a:pt x="15524" y="4529"/>
                  <a:pt x="15524" y="4529"/>
                  <a:pt x="15499" y="4529"/>
                </a:cubicBezTo>
                <a:cubicBezTo>
                  <a:pt x="15227" y="4583"/>
                  <a:pt x="14929" y="4475"/>
                  <a:pt x="14731" y="4261"/>
                </a:cubicBezTo>
                <a:lnTo>
                  <a:pt x="10788" y="0"/>
                </a:lnTo>
                <a:lnTo>
                  <a:pt x="6671" y="4449"/>
                </a:lnTo>
                <a:cubicBezTo>
                  <a:pt x="6621" y="4502"/>
                  <a:pt x="6621" y="4556"/>
                  <a:pt x="6621" y="4609"/>
                </a:cubicBezTo>
                <a:lnTo>
                  <a:pt x="6993" y="6727"/>
                </a:lnTo>
                <a:cubicBezTo>
                  <a:pt x="7043" y="7048"/>
                  <a:pt x="6969" y="7370"/>
                  <a:pt x="6745" y="7611"/>
                </a:cubicBezTo>
                <a:cubicBezTo>
                  <a:pt x="6522" y="7852"/>
                  <a:pt x="6225" y="7933"/>
                  <a:pt x="5927" y="7879"/>
                </a:cubicBezTo>
                <a:lnTo>
                  <a:pt x="3968" y="7477"/>
                </a:lnTo>
                <a:cubicBezTo>
                  <a:pt x="3918" y="7477"/>
                  <a:pt x="3844" y="7477"/>
                  <a:pt x="3819" y="7531"/>
                </a:cubicBezTo>
                <a:lnTo>
                  <a:pt x="0" y="11658"/>
                </a:lnTo>
                <a:lnTo>
                  <a:pt x="7217" y="19456"/>
                </a:lnTo>
                <a:cubicBezTo>
                  <a:pt x="9200" y="21600"/>
                  <a:pt x="12424" y="21600"/>
                  <a:pt x="14383" y="19456"/>
                </a:cubicBezTo>
                <a:lnTo>
                  <a:pt x="21600" y="11658"/>
                </a:lnTo>
                <a:lnTo>
                  <a:pt x="17657" y="7397"/>
                </a:lnTo>
                <a:cubicBezTo>
                  <a:pt x="17409" y="7155"/>
                  <a:pt x="17335" y="6834"/>
                  <a:pt x="17359" y="653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E41ACEB-5755-E545-B335-920924598253}"/>
              </a:ext>
            </a:extLst>
          </p:cNvPr>
          <p:cNvSpPr/>
          <p:nvPr/>
        </p:nvSpPr>
        <p:spPr>
          <a:xfrm>
            <a:off x="4944736" y="2448222"/>
            <a:ext cx="2269935" cy="2269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93" y="17504"/>
                </a:moveTo>
                <a:cubicBezTo>
                  <a:pt x="15418" y="17504"/>
                  <a:pt x="15418" y="17504"/>
                  <a:pt x="15443" y="17504"/>
                </a:cubicBezTo>
                <a:lnTo>
                  <a:pt x="15840" y="17578"/>
                </a:lnTo>
                <a:lnTo>
                  <a:pt x="17404" y="17876"/>
                </a:lnTo>
                <a:cubicBezTo>
                  <a:pt x="17479" y="17901"/>
                  <a:pt x="17528" y="17851"/>
                  <a:pt x="17553" y="17826"/>
                </a:cubicBezTo>
                <a:cubicBezTo>
                  <a:pt x="17578" y="17801"/>
                  <a:pt x="17628" y="17752"/>
                  <a:pt x="17603" y="17677"/>
                </a:cubicBezTo>
                <a:lnTo>
                  <a:pt x="17305" y="16113"/>
                </a:lnTo>
                <a:lnTo>
                  <a:pt x="17230" y="15716"/>
                </a:lnTo>
                <a:cubicBezTo>
                  <a:pt x="17230" y="15691"/>
                  <a:pt x="17230" y="15691"/>
                  <a:pt x="17230" y="15666"/>
                </a:cubicBezTo>
                <a:cubicBezTo>
                  <a:pt x="17181" y="15393"/>
                  <a:pt x="17280" y="15095"/>
                  <a:pt x="17479" y="14897"/>
                </a:cubicBezTo>
                <a:lnTo>
                  <a:pt x="21600" y="10775"/>
                </a:lnTo>
                <a:lnTo>
                  <a:pt x="17652" y="6828"/>
                </a:lnTo>
                <a:cubicBezTo>
                  <a:pt x="17454" y="6629"/>
                  <a:pt x="17354" y="6331"/>
                  <a:pt x="17404" y="6058"/>
                </a:cubicBezTo>
                <a:cubicBezTo>
                  <a:pt x="17404" y="6033"/>
                  <a:pt x="17404" y="6033"/>
                  <a:pt x="17404" y="6008"/>
                </a:cubicBezTo>
                <a:lnTo>
                  <a:pt x="17479" y="5611"/>
                </a:lnTo>
                <a:lnTo>
                  <a:pt x="17801" y="3997"/>
                </a:lnTo>
                <a:cubicBezTo>
                  <a:pt x="17826" y="3923"/>
                  <a:pt x="17777" y="3873"/>
                  <a:pt x="17752" y="3848"/>
                </a:cubicBezTo>
                <a:cubicBezTo>
                  <a:pt x="17727" y="3823"/>
                  <a:pt x="17677" y="3774"/>
                  <a:pt x="17603" y="3799"/>
                </a:cubicBezTo>
                <a:lnTo>
                  <a:pt x="15989" y="4121"/>
                </a:lnTo>
                <a:lnTo>
                  <a:pt x="15592" y="4196"/>
                </a:lnTo>
                <a:cubicBezTo>
                  <a:pt x="15567" y="4196"/>
                  <a:pt x="15567" y="4196"/>
                  <a:pt x="15542" y="4196"/>
                </a:cubicBezTo>
                <a:cubicBezTo>
                  <a:pt x="15269" y="4245"/>
                  <a:pt x="14971" y="4146"/>
                  <a:pt x="14772" y="3948"/>
                </a:cubicBezTo>
                <a:lnTo>
                  <a:pt x="10825" y="0"/>
                </a:lnTo>
                <a:lnTo>
                  <a:pt x="6679" y="4146"/>
                </a:lnTo>
                <a:cubicBezTo>
                  <a:pt x="6629" y="4196"/>
                  <a:pt x="6629" y="4245"/>
                  <a:pt x="6629" y="4295"/>
                </a:cubicBezTo>
                <a:lnTo>
                  <a:pt x="7001" y="6232"/>
                </a:lnTo>
                <a:cubicBezTo>
                  <a:pt x="7051" y="6530"/>
                  <a:pt x="6977" y="6828"/>
                  <a:pt x="6753" y="7051"/>
                </a:cubicBezTo>
                <a:cubicBezTo>
                  <a:pt x="6530" y="7274"/>
                  <a:pt x="6232" y="7349"/>
                  <a:pt x="5934" y="7299"/>
                </a:cubicBezTo>
                <a:lnTo>
                  <a:pt x="3997" y="6927"/>
                </a:lnTo>
                <a:cubicBezTo>
                  <a:pt x="3948" y="6927"/>
                  <a:pt x="3873" y="6927"/>
                  <a:pt x="3848" y="6977"/>
                </a:cubicBezTo>
                <a:lnTo>
                  <a:pt x="0" y="10825"/>
                </a:lnTo>
                <a:lnTo>
                  <a:pt x="3948" y="14772"/>
                </a:lnTo>
                <a:cubicBezTo>
                  <a:pt x="3997" y="14822"/>
                  <a:pt x="4047" y="14822"/>
                  <a:pt x="4097" y="14822"/>
                </a:cubicBezTo>
                <a:lnTo>
                  <a:pt x="6108" y="14425"/>
                </a:lnTo>
                <a:cubicBezTo>
                  <a:pt x="6406" y="14375"/>
                  <a:pt x="6703" y="14450"/>
                  <a:pt x="6927" y="14673"/>
                </a:cubicBezTo>
                <a:cubicBezTo>
                  <a:pt x="7150" y="14896"/>
                  <a:pt x="7225" y="15194"/>
                  <a:pt x="7175" y="15492"/>
                </a:cubicBezTo>
                <a:lnTo>
                  <a:pt x="6778" y="17503"/>
                </a:lnTo>
                <a:cubicBezTo>
                  <a:pt x="6778" y="17553"/>
                  <a:pt x="6778" y="17628"/>
                  <a:pt x="6828" y="17652"/>
                </a:cubicBezTo>
                <a:lnTo>
                  <a:pt x="10775" y="21600"/>
                </a:lnTo>
                <a:lnTo>
                  <a:pt x="14599" y="17777"/>
                </a:lnTo>
                <a:cubicBezTo>
                  <a:pt x="14822" y="17553"/>
                  <a:pt x="15120" y="17479"/>
                  <a:pt x="15393" y="1750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DC06DEF-2BE6-EE4C-8E07-10BA31120BF4}"/>
              </a:ext>
            </a:extLst>
          </p:cNvPr>
          <p:cNvSpPr/>
          <p:nvPr/>
        </p:nvSpPr>
        <p:spPr>
          <a:xfrm>
            <a:off x="3755301" y="3648416"/>
            <a:ext cx="2272540" cy="2053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065" extrusionOk="0">
                <a:moveTo>
                  <a:pt x="17632" y="7361"/>
                </a:moveTo>
                <a:cubicBezTo>
                  <a:pt x="17632" y="7361"/>
                  <a:pt x="17632" y="7361"/>
                  <a:pt x="17632" y="7361"/>
                </a:cubicBezTo>
                <a:cubicBezTo>
                  <a:pt x="17434" y="7146"/>
                  <a:pt x="17335" y="6825"/>
                  <a:pt x="17384" y="6531"/>
                </a:cubicBezTo>
                <a:cubicBezTo>
                  <a:pt x="17384" y="6504"/>
                  <a:pt x="17384" y="6504"/>
                  <a:pt x="17384" y="6477"/>
                </a:cubicBezTo>
                <a:lnTo>
                  <a:pt x="17459" y="6049"/>
                </a:lnTo>
                <a:lnTo>
                  <a:pt x="17781" y="4309"/>
                </a:lnTo>
                <a:cubicBezTo>
                  <a:pt x="17806" y="4229"/>
                  <a:pt x="17756" y="4175"/>
                  <a:pt x="17731" y="4149"/>
                </a:cubicBezTo>
                <a:cubicBezTo>
                  <a:pt x="17707" y="4122"/>
                  <a:pt x="17657" y="4068"/>
                  <a:pt x="17583" y="4095"/>
                </a:cubicBezTo>
                <a:lnTo>
                  <a:pt x="15971" y="4443"/>
                </a:lnTo>
                <a:lnTo>
                  <a:pt x="15574" y="4523"/>
                </a:lnTo>
                <a:cubicBezTo>
                  <a:pt x="15549" y="4523"/>
                  <a:pt x="15549" y="4523"/>
                  <a:pt x="15524" y="4523"/>
                </a:cubicBezTo>
                <a:cubicBezTo>
                  <a:pt x="15251" y="4577"/>
                  <a:pt x="14954" y="4470"/>
                  <a:pt x="14755" y="4256"/>
                </a:cubicBezTo>
                <a:lnTo>
                  <a:pt x="11060" y="268"/>
                </a:lnTo>
                <a:lnTo>
                  <a:pt x="10812" y="0"/>
                </a:lnTo>
                <a:lnTo>
                  <a:pt x="6621" y="4523"/>
                </a:lnTo>
                <a:cubicBezTo>
                  <a:pt x="6572" y="4577"/>
                  <a:pt x="6572" y="4630"/>
                  <a:pt x="6572" y="4684"/>
                </a:cubicBezTo>
                <a:lnTo>
                  <a:pt x="6944" y="6745"/>
                </a:lnTo>
                <a:cubicBezTo>
                  <a:pt x="6993" y="7066"/>
                  <a:pt x="6919" y="7387"/>
                  <a:pt x="6696" y="7628"/>
                </a:cubicBezTo>
                <a:cubicBezTo>
                  <a:pt x="6473" y="7869"/>
                  <a:pt x="6175" y="7949"/>
                  <a:pt x="5877" y="7896"/>
                </a:cubicBezTo>
                <a:lnTo>
                  <a:pt x="3968" y="7494"/>
                </a:lnTo>
                <a:cubicBezTo>
                  <a:pt x="3918" y="7494"/>
                  <a:pt x="3844" y="7494"/>
                  <a:pt x="3819" y="7548"/>
                </a:cubicBezTo>
                <a:lnTo>
                  <a:pt x="0" y="11670"/>
                </a:lnTo>
                <a:lnTo>
                  <a:pt x="7217" y="19459"/>
                </a:lnTo>
                <a:cubicBezTo>
                  <a:pt x="9200" y="21600"/>
                  <a:pt x="12424" y="21600"/>
                  <a:pt x="14383" y="19459"/>
                </a:cubicBezTo>
                <a:lnTo>
                  <a:pt x="21600" y="11670"/>
                </a:lnTo>
                <a:lnTo>
                  <a:pt x="21352" y="11402"/>
                </a:lnTo>
                <a:lnTo>
                  <a:pt x="17632" y="7361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89F89EA-8022-1D4A-B636-111019FBAFEF}"/>
              </a:ext>
            </a:extLst>
          </p:cNvPr>
          <p:cNvSpPr/>
          <p:nvPr/>
        </p:nvSpPr>
        <p:spPr>
          <a:xfrm>
            <a:off x="3755301" y="1482850"/>
            <a:ext cx="2272540" cy="2055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065" extrusionOk="0">
                <a:moveTo>
                  <a:pt x="4092" y="13767"/>
                </a:moveTo>
                <a:lnTo>
                  <a:pt x="6101" y="13339"/>
                </a:lnTo>
                <a:cubicBezTo>
                  <a:pt x="6398" y="13286"/>
                  <a:pt x="6696" y="13366"/>
                  <a:pt x="6919" y="13607"/>
                </a:cubicBezTo>
                <a:cubicBezTo>
                  <a:pt x="7142" y="13847"/>
                  <a:pt x="7217" y="14168"/>
                  <a:pt x="7167" y="14489"/>
                </a:cubicBezTo>
                <a:lnTo>
                  <a:pt x="6770" y="16654"/>
                </a:lnTo>
                <a:cubicBezTo>
                  <a:pt x="6770" y="16708"/>
                  <a:pt x="6770" y="16788"/>
                  <a:pt x="6820" y="16815"/>
                </a:cubicBezTo>
                <a:lnTo>
                  <a:pt x="10763" y="21065"/>
                </a:lnTo>
                <a:lnTo>
                  <a:pt x="14607" y="16921"/>
                </a:lnTo>
                <a:cubicBezTo>
                  <a:pt x="14607" y="16921"/>
                  <a:pt x="14607" y="16921"/>
                  <a:pt x="14607" y="16921"/>
                </a:cubicBezTo>
                <a:cubicBezTo>
                  <a:pt x="14805" y="16708"/>
                  <a:pt x="15103" y="16601"/>
                  <a:pt x="15375" y="16654"/>
                </a:cubicBezTo>
                <a:cubicBezTo>
                  <a:pt x="15400" y="16654"/>
                  <a:pt x="15400" y="16654"/>
                  <a:pt x="15425" y="16654"/>
                </a:cubicBezTo>
                <a:lnTo>
                  <a:pt x="15822" y="16734"/>
                </a:lnTo>
                <a:lnTo>
                  <a:pt x="17384" y="17055"/>
                </a:lnTo>
                <a:cubicBezTo>
                  <a:pt x="17459" y="17082"/>
                  <a:pt x="17508" y="17028"/>
                  <a:pt x="17533" y="17002"/>
                </a:cubicBezTo>
                <a:cubicBezTo>
                  <a:pt x="17558" y="16975"/>
                  <a:pt x="17607" y="16921"/>
                  <a:pt x="17583" y="16841"/>
                </a:cubicBezTo>
                <a:lnTo>
                  <a:pt x="17285" y="15157"/>
                </a:lnTo>
                <a:lnTo>
                  <a:pt x="17211" y="14729"/>
                </a:lnTo>
                <a:cubicBezTo>
                  <a:pt x="17211" y="14703"/>
                  <a:pt x="17211" y="14703"/>
                  <a:pt x="17211" y="14676"/>
                </a:cubicBezTo>
                <a:cubicBezTo>
                  <a:pt x="17161" y="14382"/>
                  <a:pt x="17260" y="14061"/>
                  <a:pt x="17459" y="13847"/>
                </a:cubicBezTo>
                <a:lnTo>
                  <a:pt x="21600" y="9383"/>
                </a:lnTo>
                <a:lnTo>
                  <a:pt x="14383" y="1604"/>
                </a:lnTo>
                <a:cubicBezTo>
                  <a:pt x="12400" y="-535"/>
                  <a:pt x="9176" y="-535"/>
                  <a:pt x="7217" y="1604"/>
                </a:cubicBezTo>
                <a:lnTo>
                  <a:pt x="0" y="9383"/>
                </a:lnTo>
                <a:lnTo>
                  <a:pt x="3943" y="13633"/>
                </a:lnTo>
                <a:cubicBezTo>
                  <a:pt x="3968" y="13740"/>
                  <a:pt x="4042" y="13767"/>
                  <a:pt x="4092" y="1376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6E138A80-A991-9745-A5B5-8645F8591010}"/>
              </a:ext>
            </a:extLst>
          </p:cNvPr>
          <p:cNvSpPr/>
          <p:nvPr/>
        </p:nvSpPr>
        <p:spPr>
          <a:xfrm>
            <a:off x="1611255" y="1482852"/>
            <a:ext cx="2053373" cy="2053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05" y="14629"/>
                </a:moveTo>
                <a:lnTo>
                  <a:pt x="21600" y="9634"/>
                </a:lnTo>
                <a:lnTo>
                  <a:pt x="13613" y="1647"/>
                </a:lnTo>
                <a:cubicBezTo>
                  <a:pt x="12543" y="576"/>
                  <a:pt x="11143" y="0"/>
                  <a:pt x="9634" y="0"/>
                </a:cubicBezTo>
                <a:cubicBezTo>
                  <a:pt x="8124" y="0"/>
                  <a:pt x="6724" y="576"/>
                  <a:pt x="5654" y="1647"/>
                </a:cubicBezTo>
                <a:lnTo>
                  <a:pt x="1647" y="5654"/>
                </a:lnTo>
                <a:cubicBezTo>
                  <a:pt x="576" y="6724"/>
                  <a:pt x="0" y="8124"/>
                  <a:pt x="0" y="9634"/>
                </a:cubicBezTo>
                <a:cubicBezTo>
                  <a:pt x="0" y="11143"/>
                  <a:pt x="576" y="12543"/>
                  <a:pt x="1647" y="13613"/>
                </a:cubicBezTo>
                <a:lnTo>
                  <a:pt x="9634" y="21600"/>
                </a:lnTo>
                <a:lnTo>
                  <a:pt x="14244" y="16989"/>
                </a:lnTo>
                <a:lnTo>
                  <a:pt x="16605" y="14629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D529C952-B341-1649-A9DA-410A89FF0C6C}"/>
              </a:ext>
            </a:extLst>
          </p:cNvPr>
          <p:cNvSpPr/>
          <p:nvPr/>
        </p:nvSpPr>
        <p:spPr>
          <a:xfrm>
            <a:off x="2570442" y="2458982"/>
            <a:ext cx="2272540" cy="2275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75" y="17488"/>
                </a:moveTo>
                <a:cubicBezTo>
                  <a:pt x="15400" y="17488"/>
                  <a:pt x="15400" y="17488"/>
                  <a:pt x="15425" y="17488"/>
                </a:cubicBezTo>
                <a:lnTo>
                  <a:pt x="15822" y="17562"/>
                </a:lnTo>
                <a:lnTo>
                  <a:pt x="17335" y="17860"/>
                </a:lnTo>
                <a:cubicBezTo>
                  <a:pt x="17409" y="17884"/>
                  <a:pt x="17459" y="17835"/>
                  <a:pt x="17483" y="17810"/>
                </a:cubicBezTo>
                <a:cubicBezTo>
                  <a:pt x="17508" y="17785"/>
                  <a:pt x="17558" y="17736"/>
                  <a:pt x="17533" y="17661"/>
                </a:cubicBezTo>
                <a:lnTo>
                  <a:pt x="17235" y="16150"/>
                </a:lnTo>
                <a:lnTo>
                  <a:pt x="17161" y="15754"/>
                </a:lnTo>
                <a:cubicBezTo>
                  <a:pt x="17161" y="15729"/>
                  <a:pt x="17161" y="15729"/>
                  <a:pt x="17161" y="15705"/>
                </a:cubicBezTo>
                <a:cubicBezTo>
                  <a:pt x="17111" y="15432"/>
                  <a:pt x="17211" y="15135"/>
                  <a:pt x="17409" y="14937"/>
                </a:cubicBezTo>
                <a:lnTo>
                  <a:pt x="21600" y="10750"/>
                </a:lnTo>
                <a:lnTo>
                  <a:pt x="17657" y="6812"/>
                </a:lnTo>
                <a:cubicBezTo>
                  <a:pt x="17459" y="6614"/>
                  <a:pt x="17359" y="6316"/>
                  <a:pt x="17409" y="6044"/>
                </a:cubicBezTo>
                <a:cubicBezTo>
                  <a:pt x="17409" y="6019"/>
                  <a:pt x="17409" y="6019"/>
                  <a:pt x="17409" y="5994"/>
                </a:cubicBezTo>
                <a:lnTo>
                  <a:pt x="17483" y="5598"/>
                </a:lnTo>
                <a:lnTo>
                  <a:pt x="17806" y="3988"/>
                </a:lnTo>
                <a:cubicBezTo>
                  <a:pt x="17831" y="3914"/>
                  <a:pt x="17781" y="3864"/>
                  <a:pt x="17756" y="3839"/>
                </a:cubicBezTo>
                <a:cubicBezTo>
                  <a:pt x="17731" y="3815"/>
                  <a:pt x="17682" y="3765"/>
                  <a:pt x="17607" y="3790"/>
                </a:cubicBezTo>
                <a:lnTo>
                  <a:pt x="15995" y="4112"/>
                </a:lnTo>
                <a:lnTo>
                  <a:pt x="15599" y="4186"/>
                </a:lnTo>
                <a:cubicBezTo>
                  <a:pt x="15574" y="4186"/>
                  <a:pt x="15574" y="4186"/>
                  <a:pt x="15549" y="4186"/>
                </a:cubicBezTo>
                <a:cubicBezTo>
                  <a:pt x="15276" y="4236"/>
                  <a:pt x="14979" y="4137"/>
                  <a:pt x="14780" y="3938"/>
                </a:cubicBezTo>
                <a:lnTo>
                  <a:pt x="10837" y="0"/>
                </a:lnTo>
                <a:lnTo>
                  <a:pt x="6597" y="4236"/>
                </a:lnTo>
                <a:lnTo>
                  <a:pt x="6274" y="4558"/>
                </a:lnTo>
                <a:lnTo>
                  <a:pt x="5952" y="4880"/>
                </a:lnTo>
                <a:lnTo>
                  <a:pt x="4538" y="6292"/>
                </a:lnTo>
                <a:lnTo>
                  <a:pt x="4216" y="6614"/>
                </a:lnTo>
                <a:lnTo>
                  <a:pt x="3893" y="6936"/>
                </a:lnTo>
                <a:lnTo>
                  <a:pt x="0" y="10825"/>
                </a:lnTo>
                <a:lnTo>
                  <a:pt x="10788" y="21600"/>
                </a:lnTo>
                <a:lnTo>
                  <a:pt x="14607" y="17785"/>
                </a:lnTo>
                <a:cubicBezTo>
                  <a:pt x="14830" y="17538"/>
                  <a:pt x="15103" y="17439"/>
                  <a:pt x="15375" y="1748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TextBox 2">
            <a:extLst>
              <a:ext uri="{FF2B5EF4-FFF2-40B4-BE49-F238E27FC236}">
                <a16:creationId xmlns:a16="http://schemas.microsoft.com/office/drawing/2014/main" id="{61323E96-DB2A-4B4D-860B-9DE235F0F019}"/>
              </a:ext>
            </a:extLst>
          </p:cNvPr>
          <p:cNvSpPr txBox="1"/>
          <p:nvPr/>
        </p:nvSpPr>
        <p:spPr>
          <a:xfrm>
            <a:off x="4409709" y="4598843"/>
            <a:ext cx="963725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BEC84A-4A2C-D647-B1ED-7C9B75F0176A}"/>
              </a:ext>
            </a:extLst>
          </p:cNvPr>
          <p:cNvSpPr txBox="1"/>
          <p:nvPr/>
        </p:nvSpPr>
        <p:spPr>
          <a:xfrm>
            <a:off x="6788578" y="4598843"/>
            <a:ext cx="963725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7982DE-2B84-334E-B8F2-366357DF562D}"/>
              </a:ext>
            </a:extLst>
          </p:cNvPr>
          <p:cNvSpPr txBox="1"/>
          <p:nvPr/>
        </p:nvSpPr>
        <p:spPr>
          <a:xfrm>
            <a:off x="9219398" y="4598843"/>
            <a:ext cx="963725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6793585-CA30-4248-BEF9-9F43524287B7}"/>
              </a:ext>
            </a:extLst>
          </p:cNvPr>
          <p:cNvGrpSpPr/>
          <p:nvPr/>
        </p:nvGrpSpPr>
        <p:grpSpPr>
          <a:xfrm>
            <a:off x="3069673" y="3193308"/>
            <a:ext cx="1393418" cy="979701"/>
            <a:chOff x="332936" y="2720099"/>
            <a:chExt cx="2975111" cy="979701"/>
          </a:xfrm>
        </p:grpSpPr>
        <p:sp>
          <p:nvSpPr>
            <p:cNvPr id="25" name="TextBox 15">
              <a:extLst>
                <a:ext uri="{FF2B5EF4-FFF2-40B4-BE49-F238E27FC236}">
                  <a16:creationId xmlns:a16="http://schemas.microsoft.com/office/drawing/2014/main" id="{DF0706E4-ADAD-5D4D-B20C-33659F414CF8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16">
              <a:extLst>
                <a:ext uri="{FF2B5EF4-FFF2-40B4-BE49-F238E27FC236}">
                  <a16:creationId xmlns:a16="http://schemas.microsoft.com/office/drawing/2014/main" id="{94428E0C-44F5-1546-8907-32CB5BCA86AB}"/>
                </a:ext>
              </a:extLst>
            </p:cNvPr>
            <p:cNvSpPr txBox="1"/>
            <p:nvPr/>
          </p:nvSpPr>
          <p:spPr>
            <a:xfrm>
              <a:off x="332936" y="3053469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5A7049A-1788-EB40-BE54-B0E3DC252622}"/>
              </a:ext>
            </a:extLst>
          </p:cNvPr>
          <p:cNvGrpSpPr/>
          <p:nvPr/>
        </p:nvGrpSpPr>
        <p:grpSpPr>
          <a:xfrm>
            <a:off x="5457870" y="3193308"/>
            <a:ext cx="1393418" cy="979701"/>
            <a:chOff x="332936" y="2720099"/>
            <a:chExt cx="2975111" cy="979701"/>
          </a:xfrm>
        </p:grpSpPr>
        <p:sp>
          <p:nvSpPr>
            <p:cNvPr id="23" name="TextBox 18">
              <a:extLst>
                <a:ext uri="{FF2B5EF4-FFF2-40B4-BE49-F238E27FC236}">
                  <a16:creationId xmlns:a16="http://schemas.microsoft.com/office/drawing/2014/main" id="{8CF9EAEC-16E8-AA42-8214-4DD50B752B18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19">
              <a:extLst>
                <a:ext uri="{FF2B5EF4-FFF2-40B4-BE49-F238E27FC236}">
                  <a16:creationId xmlns:a16="http://schemas.microsoft.com/office/drawing/2014/main" id="{31C04D02-093C-E342-BCDC-01FDE659F715}"/>
                </a:ext>
              </a:extLst>
            </p:cNvPr>
            <p:cNvSpPr txBox="1"/>
            <p:nvPr/>
          </p:nvSpPr>
          <p:spPr>
            <a:xfrm>
              <a:off x="332936" y="3053469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2122AF8-9846-1041-AC96-CED8D45A041D}"/>
              </a:ext>
            </a:extLst>
          </p:cNvPr>
          <p:cNvGrpSpPr/>
          <p:nvPr/>
        </p:nvGrpSpPr>
        <p:grpSpPr>
          <a:xfrm>
            <a:off x="7803037" y="3193308"/>
            <a:ext cx="1393418" cy="979701"/>
            <a:chOff x="332936" y="2720099"/>
            <a:chExt cx="2975111" cy="979701"/>
          </a:xfrm>
        </p:grpSpPr>
        <p:sp>
          <p:nvSpPr>
            <p:cNvPr id="21" name="TextBox 21">
              <a:extLst>
                <a:ext uri="{FF2B5EF4-FFF2-40B4-BE49-F238E27FC236}">
                  <a16:creationId xmlns:a16="http://schemas.microsoft.com/office/drawing/2014/main" id="{90B2693C-AF2F-AA43-B2A1-9DF5AFEE7811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2">
              <a:extLst>
                <a:ext uri="{FF2B5EF4-FFF2-40B4-BE49-F238E27FC236}">
                  <a16:creationId xmlns:a16="http://schemas.microsoft.com/office/drawing/2014/main" id="{480CF313-24C8-9B4C-9429-3B2CA32F2AC3}"/>
                </a:ext>
              </a:extLst>
            </p:cNvPr>
            <p:cNvSpPr txBox="1"/>
            <p:nvPr/>
          </p:nvSpPr>
          <p:spPr>
            <a:xfrm>
              <a:off x="332936" y="3053469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magna. </a:t>
              </a:r>
            </a:p>
          </p:txBody>
        </p:sp>
      </p:grpSp>
      <p:pic>
        <p:nvPicPr>
          <p:cNvPr id="18" name="Graphic 23" descr="Bullseye with solid fill">
            <a:extLst>
              <a:ext uri="{FF2B5EF4-FFF2-40B4-BE49-F238E27FC236}">
                <a16:creationId xmlns:a16="http://schemas.microsoft.com/office/drawing/2014/main" id="{E0A9CA7D-9062-9243-B90E-97302A5575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43441" y="1879919"/>
            <a:ext cx="940849" cy="940849"/>
          </a:xfrm>
          <a:prstGeom prst="rect">
            <a:avLst/>
          </a:prstGeom>
        </p:spPr>
      </p:pic>
      <p:pic>
        <p:nvPicPr>
          <p:cNvPr id="19" name="Graphic 24" descr="Gears with solid fill">
            <a:extLst>
              <a:ext uri="{FF2B5EF4-FFF2-40B4-BE49-F238E27FC236}">
                <a16:creationId xmlns:a16="http://schemas.microsoft.com/office/drawing/2014/main" id="{230FB23F-480D-044A-B002-C1AEB9CC32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6300000">
            <a:off x="4463091" y="1935510"/>
            <a:ext cx="940849" cy="940849"/>
          </a:xfrm>
          <a:prstGeom prst="rect">
            <a:avLst/>
          </a:prstGeom>
        </p:spPr>
      </p:pic>
      <p:pic>
        <p:nvPicPr>
          <p:cNvPr id="20" name="Graphic 25" descr="Lights On with solid fill">
            <a:extLst>
              <a:ext uri="{FF2B5EF4-FFF2-40B4-BE49-F238E27FC236}">
                <a16:creationId xmlns:a16="http://schemas.microsoft.com/office/drawing/2014/main" id="{A74E8FCE-EB12-E148-A331-12C1E0D9E3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96745" y="1879912"/>
            <a:ext cx="940849" cy="94084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E4A82D56-064C-4AE6-89F4-CBAF651FF3F9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9069669-188A-498D-A160-F69DBAAB8A4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B9CEDB5-7381-4590-B572-40ECF3E8BE9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941923A-0A3C-4C25-869D-4D4E56101A7C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F653573-1257-44A6-B0C6-D2FB30BA7CB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89DC55C-7907-4F00-8219-D69E00F6E3A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3477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8568</TotalTime>
  <Words>301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Diagonally-Stacked Blocks – Slide Template</vt:lpstr>
      <vt:lpstr>Diagonally-Stacked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Diagonally-Stacked Blocks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2022-04-19T20:19:47Z</dcterms:modified>
  <cp:category>Text &amp; Tables</cp:category>
</cp:coreProperties>
</file>