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9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27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6589980-B360-4619-995D-18DCF10FE511}"/>
              </a:ext>
            </a:extLst>
          </p:cNvPr>
          <p:cNvSpPr/>
          <p:nvPr/>
        </p:nvSpPr>
        <p:spPr>
          <a:xfrm>
            <a:off x="5793074" y="3265596"/>
            <a:ext cx="605851" cy="6058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22F8CD-5FB2-49DF-B22F-48ED1E106C2F}"/>
              </a:ext>
            </a:extLst>
          </p:cNvPr>
          <p:cNvGrpSpPr/>
          <p:nvPr/>
        </p:nvGrpSpPr>
        <p:grpSpPr>
          <a:xfrm rot="21181036">
            <a:off x="3892083" y="1023380"/>
            <a:ext cx="4407835" cy="5088470"/>
            <a:chOff x="4164013" y="1409700"/>
            <a:chExt cx="3865563" cy="4462463"/>
          </a:xfrm>
          <a:solidFill>
            <a:schemeClr val="tx1">
              <a:alpha val="20000"/>
            </a:schemeClr>
          </a:solidFill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AA10BA7-24C1-4577-B29D-4198FB11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0" y="1409700"/>
              <a:ext cx="1423988" cy="2208213"/>
            </a:xfrm>
            <a:custGeom>
              <a:avLst/>
              <a:gdLst>
                <a:gd name="T0" fmla="*/ 1707 w 3585"/>
                <a:gd name="T1" fmla="*/ 53 h 5565"/>
                <a:gd name="T2" fmla="*/ 1329 w 3585"/>
                <a:gd name="T3" fmla="*/ 302 h 5565"/>
                <a:gd name="T4" fmla="*/ 990 w 3585"/>
                <a:gd name="T5" fmla="*/ 596 h 5565"/>
                <a:gd name="T6" fmla="*/ 693 w 3585"/>
                <a:gd name="T7" fmla="*/ 934 h 5565"/>
                <a:gd name="T8" fmla="*/ 443 w 3585"/>
                <a:gd name="T9" fmla="*/ 1309 h 5565"/>
                <a:gd name="T10" fmla="*/ 244 w 3585"/>
                <a:gd name="T11" fmla="*/ 1718 h 5565"/>
                <a:gd name="T12" fmla="*/ 101 w 3585"/>
                <a:gd name="T13" fmla="*/ 2156 h 5565"/>
                <a:gd name="T14" fmla="*/ 19 w 3585"/>
                <a:gd name="T15" fmla="*/ 2618 h 5565"/>
                <a:gd name="T16" fmla="*/ 0 w 3585"/>
                <a:gd name="T17" fmla="*/ 2977 h 5565"/>
                <a:gd name="T18" fmla="*/ 12 w 3585"/>
                <a:gd name="T19" fmla="*/ 3267 h 5565"/>
                <a:gd name="T20" fmla="*/ 66 w 3585"/>
                <a:gd name="T21" fmla="*/ 3643 h 5565"/>
                <a:gd name="T22" fmla="*/ 161 w 3585"/>
                <a:gd name="T23" fmla="*/ 4004 h 5565"/>
                <a:gd name="T24" fmla="*/ 292 w 3585"/>
                <a:gd name="T25" fmla="*/ 4348 h 5565"/>
                <a:gd name="T26" fmla="*/ 459 w 3585"/>
                <a:gd name="T27" fmla="*/ 4673 h 5565"/>
                <a:gd name="T28" fmla="*/ 661 w 3585"/>
                <a:gd name="T29" fmla="*/ 4976 h 5565"/>
                <a:gd name="T30" fmla="*/ 892 w 3585"/>
                <a:gd name="T31" fmla="*/ 5255 h 5565"/>
                <a:gd name="T32" fmla="*/ 1152 w 3585"/>
                <a:gd name="T33" fmla="*/ 5508 h 5565"/>
                <a:gd name="T34" fmla="*/ 1226 w 3585"/>
                <a:gd name="T35" fmla="*/ 5525 h 5565"/>
                <a:gd name="T36" fmla="*/ 1271 w 3585"/>
                <a:gd name="T37" fmla="*/ 5377 h 5565"/>
                <a:gd name="T38" fmla="*/ 1352 w 3585"/>
                <a:gd name="T39" fmla="*/ 5248 h 5565"/>
                <a:gd name="T40" fmla="*/ 1463 w 3585"/>
                <a:gd name="T41" fmla="*/ 5144 h 5565"/>
                <a:gd name="T42" fmla="*/ 1562 w 3585"/>
                <a:gd name="T43" fmla="*/ 5087 h 5565"/>
                <a:gd name="T44" fmla="*/ 1617 w 3585"/>
                <a:gd name="T45" fmla="*/ 4821 h 5565"/>
                <a:gd name="T46" fmla="*/ 1725 w 3585"/>
                <a:gd name="T47" fmla="*/ 4474 h 5565"/>
                <a:gd name="T48" fmla="*/ 1869 w 3585"/>
                <a:gd name="T49" fmla="*/ 4141 h 5565"/>
                <a:gd name="T50" fmla="*/ 2049 w 3585"/>
                <a:gd name="T51" fmla="*/ 3824 h 5565"/>
                <a:gd name="T52" fmla="*/ 2263 w 3585"/>
                <a:gd name="T53" fmla="*/ 3526 h 5565"/>
                <a:gd name="T54" fmla="*/ 2512 w 3585"/>
                <a:gd name="T55" fmla="*/ 3252 h 5565"/>
                <a:gd name="T56" fmla="*/ 2794 w 3585"/>
                <a:gd name="T57" fmla="*/ 3004 h 5565"/>
                <a:gd name="T58" fmla="*/ 3109 w 3585"/>
                <a:gd name="T59" fmla="*/ 2783 h 5565"/>
                <a:gd name="T60" fmla="*/ 3290 w 3585"/>
                <a:gd name="T61" fmla="*/ 2680 h 5565"/>
                <a:gd name="T62" fmla="*/ 3585 w 3585"/>
                <a:gd name="T63" fmla="*/ 2540 h 5565"/>
                <a:gd name="T64" fmla="*/ 3531 w 3585"/>
                <a:gd name="T65" fmla="*/ 2233 h 5565"/>
                <a:gd name="T66" fmla="*/ 3417 w 3585"/>
                <a:gd name="T67" fmla="*/ 1841 h 5565"/>
                <a:gd name="T68" fmla="*/ 3257 w 3585"/>
                <a:gd name="T69" fmla="*/ 1470 h 5565"/>
                <a:gd name="T70" fmla="*/ 3056 w 3585"/>
                <a:gd name="T71" fmla="*/ 1123 h 5565"/>
                <a:gd name="T72" fmla="*/ 2815 w 3585"/>
                <a:gd name="T73" fmla="*/ 804 h 5565"/>
                <a:gd name="T74" fmla="*/ 2540 w 3585"/>
                <a:gd name="T75" fmla="*/ 517 h 5565"/>
                <a:gd name="T76" fmla="*/ 2232 w 3585"/>
                <a:gd name="T77" fmla="*/ 264 h 5565"/>
                <a:gd name="T78" fmla="*/ 1896 w 3585"/>
                <a:gd name="T79" fmla="*/ 48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5" h="5565">
                  <a:moveTo>
                    <a:pt x="1807" y="0"/>
                  </a:moveTo>
                  <a:lnTo>
                    <a:pt x="1707" y="53"/>
                  </a:lnTo>
                  <a:lnTo>
                    <a:pt x="1514" y="171"/>
                  </a:lnTo>
                  <a:lnTo>
                    <a:pt x="1329" y="302"/>
                  </a:lnTo>
                  <a:lnTo>
                    <a:pt x="1155" y="443"/>
                  </a:lnTo>
                  <a:lnTo>
                    <a:pt x="990" y="596"/>
                  </a:lnTo>
                  <a:lnTo>
                    <a:pt x="836" y="761"/>
                  </a:lnTo>
                  <a:lnTo>
                    <a:pt x="693" y="934"/>
                  </a:lnTo>
                  <a:lnTo>
                    <a:pt x="562" y="1117"/>
                  </a:lnTo>
                  <a:lnTo>
                    <a:pt x="443" y="1309"/>
                  </a:lnTo>
                  <a:lnTo>
                    <a:pt x="336" y="1510"/>
                  </a:lnTo>
                  <a:lnTo>
                    <a:pt x="244" y="1718"/>
                  </a:lnTo>
                  <a:lnTo>
                    <a:pt x="165" y="1933"/>
                  </a:lnTo>
                  <a:lnTo>
                    <a:pt x="101" y="2156"/>
                  </a:lnTo>
                  <a:lnTo>
                    <a:pt x="52" y="2384"/>
                  </a:lnTo>
                  <a:lnTo>
                    <a:pt x="19" y="2618"/>
                  </a:lnTo>
                  <a:lnTo>
                    <a:pt x="2" y="2856"/>
                  </a:lnTo>
                  <a:lnTo>
                    <a:pt x="0" y="2977"/>
                  </a:lnTo>
                  <a:lnTo>
                    <a:pt x="1" y="3074"/>
                  </a:lnTo>
                  <a:lnTo>
                    <a:pt x="12" y="3267"/>
                  </a:lnTo>
                  <a:lnTo>
                    <a:pt x="34" y="3457"/>
                  </a:lnTo>
                  <a:lnTo>
                    <a:pt x="66" y="3643"/>
                  </a:lnTo>
                  <a:lnTo>
                    <a:pt x="108" y="3825"/>
                  </a:lnTo>
                  <a:lnTo>
                    <a:pt x="161" y="4004"/>
                  </a:lnTo>
                  <a:lnTo>
                    <a:pt x="221" y="4179"/>
                  </a:lnTo>
                  <a:lnTo>
                    <a:pt x="292" y="4348"/>
                  </a:lnTo>
                  <a:lnTo>
                    <a:pt x="372" y="4514"/>
                  </a:lnTo>
                  <a:lnTo>
                    <a:pt x="459" y="4673"/>
                  </a:lnTo>
                  <a:lnTo>
                    <a:pt x="556" y="4827"/>
                  </a:lnTo>
                  <a:lnTo>
                    <a:pt x="661" y="4976"/>
                  </a:lnTo>
                  <a:lnTo>
                    <a:pt x="773" y="5118"/>
                  </a:lnTo>
                  <a:lnTo>
                    <a:pt x="892" y="5255"/>
                  </a:lnTo>
                  <a:lnTo>
                    <a:pt x="1018" y="5385"/>
                  </a:lnTo>
                  <a:lnTo>
                    <a:pt x="1152" y="5508"/>
                  </a:lnTo>
                  <a:lnTo>
                    <a:pt x="1222" y="5565"/>
                  </a:lnTo>
                  <a:lnTo>
                    <a:pt x="1226" y="5525"/>
                  </a:lnTo>
                  <a:lnTo>
                    <a:pt x="1244" y="5449"/>
                  </a:lnTo>
                  <a:lnTo>
                    <a:pt x="1271" y="5377"/>
                  </a:lnTo>
                  <a:lnTo>
                    <a:pt x="1308" y="5310"/>
                  </a:lnTo>
                  <a:lnTo>
                    <a:pt x="1352" y="5248"/>
                  </a:lnTo>
                  <a:lnTo>
                    <a:pt x="1405" y="5193"/>
                  </a:lnTo>
                  <a:lnTo>
                    <a:pt x="1463" y="5144"/>
                  </a:lnTo>
                  <a:lnTo>
                    <a:pt x="1528" y="5104"/>
                  </a:lnTo>
                  <a:lnTo>
                    <a:pt x="1562" y="5087"/>
                  </a:lnTo>
                  <a:lnTo>
                    <a:pt x="1578" y="4997"/>
                  </a:lnTo>
                  <a:lnTo>
                    <a:pt x="1617" y="4821"/>
                  </a:lnTo>
                  <a:lnTo>
                    <a:pt x="1667" y="4646"/>
                  </a:lnTo>
                  <a:lnTo>
                    <a:pt x="1725" y="4474"/>
                  </a:lnTo>
                  <a:lnTo>
                    <a:pt x="1793" y="4306"/>
                  </a:lnTo>
                  <a:lnTo>
                    <a:pt x="1869" y="4141"/>
                  </a:lnTo>
                  <a:lnTo>
                    <a:pt x="1954" y="3981"/>
                  </a:lnTo>
                  <a:lnTo>
                    <a:pt x="2049" y="3824"/>
                  </a:lnTo>
                  <a:lnTo>
                    <a:pt x="2151" y="3673"/>
                  </a:lnTo>
                  <a:lnTo>
                    <a:pt x="2263" y="3526"/>
                  </a:lnTo>
                  <a:lnTo>
                    <a:pt x="2384" y="3386"/>
                  </a:lnTo>
                  <a:lnTo>
                    <a:pt x="2512" y="3252"/>
                  </a:lnTo>
                  <a:lnTo>
                    <a:pt x="2649" y="3124"/>
                  </a:lnTo>
                  <a:lnTo>
                    <a:pt x="2794" y="3004"/>
                  </a:lnTo>
                  <a:lnTo>
                    <a:pt x="2948" y="2890"/>
                  </a:lnTo>
                  <a:lnTo>
                    <a:pt x="3109" y="2783"/>
                  </a:lnTo>
                  <a:lnTo>
                    <a:pt x="3193" y="2734"/>
                  </a:lnTo>
                  <a:lnTo>
                    <a:pt x="3290" y="2680"/>
                  </a:lnTo>
                  <a:lnTo>
                    <a:pt x="3485" y="2583"/>
                  </a:lnTo>
                  <a:lnTo>
                    <a:pt x="3585" y="2540"/>
                  </a:lnTo>
                  <a:lnTo>
                    <a:pt x="3571" y="2437"/>
                  </a:lnTo>
                  <a:lnTo>
                    <a:pt x="3531" y="2233"/>
                  </a:lnTo>
                  <a:lnTo>
                    <a:pt x="3480" y="2034"/>
                  </a:lnTo>
                  <a:lnTo>
                    <a:pt x="3417" y="1841"/>
                  </a:lnTo>
                  <a:lnTo>
                    <a:pt x="3342" y="1652"/>
                  </a:lnTo>
                  <a:lnTo>
                    <a:pt x="3257" y="1470"/>
                  </a:lnTo>
                  <a:lnTo>
                    <a:pt x="3161" y="1293"/>
                  </a:lnTo>
                  <a:lnTo>
                    <a:pt x="3056" y="1123"/>
                  </a:lnTo>
                  <a:lnTo>
                    <a:pt x="2940" y="960"/>
                  </a:lnTo>
                  <a:lnTo>
                    <a:pt x="2815" y="804"/>
                  </a:lnTo>
                  <a:lnTo>
                    <a:pt x="2682" y="656"/>
                  </a:lnTo>
                  <a:lnTo>
                    <a:pt x="2540" y="517"/>
                  </a:lnTo>
                  <a:lnTo>
                    <a:pt x="2389" y="385"/>
                  </a:lnTo>
                  <a:lnTo>
                    <a:pt x="2232" y="264"/>
                  </a:lnTo>
                  <a:lnTo>
                    <a:pt x="2067" y="150"/>
                  </a:lnTo>
                  <a:lnTo>
                    <a:pt x="1896" y="48"/>
                  </a:lnTo>
                  <a:lnTo>
                    <a:pt x="18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106D692-0EAC-49FF-B7DB-248F453A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316163"/>
              <a:ext cx="1797050" cy="1600200"/>
            </a:xfrm>
            <a:custGeom>
              <a:avLst/>
              <a:gdLst>
                <a:gd name="T0" fmla="*/ 4282 w 4528"/>
                <a:gd name="T1" fmla="*/ 3309 h 4031"/>
                <a:gd name="T2" fmla="*/ 4215 w 4528"/>
                <a:gd name="T3" fmla="*/ 3224 h 4031"/>
                <a:gd name="T4" fmla="*/ 3955 w 4528"/>
                <a:gd name="T5" fmla="*/ 2971 h 4031"/>
                <a:gd name="T6" fmla="*/ 3724 w 4528"/>
                <a:gd name="T7" fmla="*/ 2692 h 4031"/>
                <a:gd name="T8" fmla="*/ 3522 w 4528"/>
                <a:gd name="T9" fmla="*/ 2389 h 4031"/>
                <a:gd name="T10" fmla="*/ 3355 w 4528"/>
                <a:gd name="T11" fmla="*/ 2064 h 4031"/>
                <a:gd name="T12" fmla="*/ 3224 w 4528"/>
                <a:gd name="T13" fmla="*/ 1720 h 4031"/>
                <a:gd name="T14" fmla="*/ 3129 w 4528"/>
                <a:gd name="T15" fmla="*/ 1359 h 4031"/>
                <a:gd name="T16" fmla="*/ 3075 w 4528"/>
                <a:gd name="T17" fmla="*/ 983 h 4031"/>
                <a:gd name="T18" fmla="*/ 3063 w 4528"/>
                <a:gd name="T19" fmla="*/ 693 h 4031"/>
                <a:gd name="T20" fmla="*/ 3079 w 4528"/>
                <a:gd name="T21" fmla="*/ 364 h 4031"/>
                <a:gd name="T22" fmla="*/ 2995 w 4528"/>
                <a:gd name="T23" fmla="*/ 217 h 4031"/>
                <a:gd name="T24" fmla="*/ 2601 w 4528"/>
                <a:gd name="T25" fmla="*/ 96 h 4031"/>
                <a:gd name="T26" fmla="*/ 2201 w 4528"/>
                <a:gd name="T27" fmla="*/ 22 h 4031"/>
                <a:gd name="T28" fmla="*/ 1799 w 4528"/>
                <a:gd name="T29" fmla="*/ 0 h 4031"/>
                <a:gd name="T30" fmla="*/ 1400 w 4528"/>
                <a:gd name="T31" fmla="*/ 25 h 4031"/>
                <a:gd name="T32" fmla="*/ 1009 w 4528"/>
                <a:gd name="T33" fmla="*/ 97 h 4031"/>
                <a:gd name="T34" fmla="*/ 628 w 4528"/>
                <a:gd name="T35" fmla="*/ 215 h 4031"/>
                <a:gd name="T36" fmla="*/ 263 w 4528"/>
                <a:gd name="T37" fmla="*/ 377 h 4031"/>
                <a:gd name="T38" fmla="*/ 3 w 4528"/>
                <a:gd name="T39" fmla="*/ 526 h 4031"/>
                <a:gd name="T40" fmla="*/ 5 w 4528"/>
                <a:gd name="T41" fmla="*/ 866 h 4031"/>
                <a:gd name="T42" fmla="*/ 61 w 4528"/>
                <a:gd name="T43" fmla="*/ 1313 h 4031"/>
                <a:gd name="T44" fmla="*/ 176 w 4528"/>
                <a:gd name="T45" fmla="*/ 1748 h 4031"/>
                <a:gd name="T46" fmla="*/ 347 w 4528"/>
                <a:gd name="T47" fmla="*/ 2164 h 4031"/>
                <a:gd name="T48" fmla="*/ 575 w 4528"/>
                <a:gd name="T49" fmla="*/ 2556 h 4031"/>
                <a:gd name="T50" fmla="*/ 856 w 4528"/>
                <a:gd name="T51" fmla="*/ 2917 h 4031"/>
                <a:gd name="T52" fmla="*/ 1189 w 4528"/>
                <a:gd name="T53" fmla="*/ 3239 h 4031"/>
                <a:gd name="T54" fmla="*/ 1574 w 4528"/>
                <a:gd name="T55" fmla="*/ 3518 h 4031"/>
                <a:gd name="T56" fmla="*/ 1762 w 4528"/>
                <a:gd name="T57" fmla="*/ 3628 h 4031"/>
                <a:gd name="T58" fmla="*/ 2110 w 4528"/>
                <a:gd name="T59" fmla="*/ 3791 h 4031"/>
                <a:gd name="T60" fmla="*/ 2466 w 4528"/>
                <a:gd name="T61" fmla="*/ 3912 h 4031"/>
                <a:gd name="T62" fmla="*/ 2828 w 4528"/>
                <a:gd name="T63" fmla="*/ 3989 h 4031"/>
                <a:gd name="T64" fmla="*/ 3193 w 4528"/>
                <a:gd name="T65" fmla="*/ 4026 h 4031"/>
                <a:gd name="T66" fmla="*/ 3557 w 4528"/>
                <a:gd name="T67" fmla="*/ 4024 h 4031"/>
                <a:gd name="T68" fmla="*/ 3918 w 4528"/>
                <a:gd name="T69" fmla="*/ 3982 h 4031"/>
                <a:gd name="T70" fmla="*/ 4271 w 4528"/>
                <a:gd name="T71" fmla="*/ 3901 h 4031"/>
                <a:gd name="T72" fmla="*/ 4528 w 4528"/>
                <a:gd name="T73" fmla="*/ 3816 h 4031"/>
                <a:gd name="T74" fmla="*/ 4450 w 4528"/>
                <a:gd name="T75" fmla="*/ 3750 h 4031"/>
                <a:gd name="T76" fmla="*/ 4365 w 4528"/>
                <a:gd name="T77" fmla="*/ 3642 h 4031"/>
                <a:gd name="T78" fmla="*/ 4308 w 4528"/>
                <a:gd name="T79" fmla="*/ 3515 h 4031"/>
                <a:gd name="T80" fmla="*/ 4282 w 4528"/>
                <a:gd name="T81" fmla="*/ 3374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8" h="4031">
                  <a:moveTo>
                    <a:pt x="4281" y="3337"/>
                  </a:moveTo>
                  <a:lnTo>
                    <a:pt x="4282" y="3309"/>
                  </a:lnTo>
                  <a:lnTo>
                    <a:pt x="4285" y="3281"/>
                  </a:lnTo>
                  <a:lnTo>
                    <a:pt x="4215" y="3224"/>
                  </a:lnTo>
                  <a:lnTo>
                    <a:pt x="4081" y="3101"/>
                  </a:lnTo>
                  <a:lnTo>
                    <a:pt x="3955" y="2971"/>
                  </a:lnTo>
                  <a:lnTo>
                    <a:pt x="3836" y="2834"/>
                  </a:lnTo>
                  <a:lnTo>
                    <a:pt x="3724" y="2692"/>
                  </a:lnTo>
                  <a:lnTo>
                    <a:pt x="3619" y="2543"/>
                  </a:lnTo>
                  <a:lnTo>
                    <a:pt x="3522" y="2389"/>
                  </a:lnTo>
                  <a:lnTo>
                    <a:pt x="3435" y="2230"/>
                  </a:lnTo>
                  <a:lnTo>
                    <a:pt x="3355" y="2064"/>
                  </a:lnTo>
                  <a:lnTo>
                    <a:pt x="3284" y="1895"/>
                  </a:lnTo>
                  <a:lnTo>
                    <a:pt x="3224" y="1720"/>
                  </a:lnTo>
                  <a:lnTo>
                    <a:pt x="3171" y="1541"/>
                  </a:lnTo>
                  <a:lnTo>
                    <a:pt x="3129" y="1359"/>
                  </a:lnTo>
                  <a:lnTo>
                    <a:pt x="3097" y="1173"/>
                  </a:lnTo>
                  <a:lnTo>
                    <a:pt x="3075" y="983"/>
                  </a:lnTo>
                  <a:lnTo>
                    <a:pt x="3064" y="790"/>
                  </a:lnTo>
                  <a:lnTo>
                    <a:pt x="3063" y="693"/>
                  </a:lnTo>
                  <a:lnTo>
                    <a:pt x="3064" y="582"/>
                  </a:lnTo>
                  <a:lnTo>
                    <a:pt x="3079" y="364"/>
                  </a:lnTo>
                  <a:lnTo>
                    <a:pt x="3092" y="256"/>
                  </a:lnTo>
                  <a:lnTo>
                    <a:pt x="2995" y="217"/>
                  </a:lnTo>
                  <a:lnTo>
                    <a:pt x="2799" y="150"/>
                  </a:lnTo>
                  <a:lnTo>
                    <a:pt x="2601" y="96"/>
                  </a:lnTo>
                  <a:lnTo>
                    <a:pt x="2402" y="53"/>
                  </a:lnTo>
                  <a:lnTo>
                    <a:pt x="2201" y="22"/>
                  </a:lnTo>
                  <a:lnTo>
                    <a:pt x="2001" y="6"/>
                  </a:lnTo>
                  <a:lnTo>
                    <a:pt x="1799" y="0"/>
                  </a:lnTo>
                  <a:lnTo>
                    <a:pt x="1599" y="7"/>
                  </a:lnTo>
                  <a:lnTo>
                    <a:pt x="1400" y="25"/>
                  </a:lnTo>
                  <a:lnTo>
                    <a:pt x="1204" y="55"/>
                  </a:lnTo>
                  <a:lnTo>
                    <a:pt x="1009" y="97"/>
                  </a:lnTo>
                  <a:lnTo>
                    <a:pt x="817" y="150"/>
                  </a:lnTo>
                  <a:lnTo>
                    <a:pt x="628" y="215"/>
                  </a:lnTo>
                  <a:lnTo>
                    <a:pt x="444" y="290"/>
                  </a:lnTo>
                  <a:lnTo>
                    <a:pt x="263" y="377"/>
                  </a:lnTo>
                  <a:lnTo>
                    <a:pt x="89" y="473"/>
                  </a:lnTo>
                  <a:lnTo>
                    <a:pt x="3" y="526"/>
                  </a:lnTo>
                  <a:lnTo>
                    <a:pt x="0" y="640"/>
                  </a:lnTo>
                  <a:lnTo>
                    <a:pt x="5" y="866"/>
                  </a:lnTo>
                  <a:lnTo>
                    <a:pt x="26" y="1091"/>
                  </a:lnTo>
                  <a:lnTo>
                    <a:pt x="61" y="1313"/>
                  </a:lnTo>
                  <a:lnTo>
                    <a:pt x="111" y="1532"/>
                  </a:lnTo>
                  <a:lnTo>
                    <a:pt x="176" y="1748"/>
                  </a:lnTo>
                  <a:lnTo>
                    <a:pt x="255" y="1959"/>
                  </a:lnTo>
                  <a:lnTo>
                    <a:pt x="347" y="2164"/>
                  </a:lnTo>
                  <a:lnTo>
                    <a:pt x="455" y="2363"/>
                  </a:lnTo>
                  <a:lnTo>
                    <a:pt x="575" y="2556"/>
                  </a:lnTo>
                  <a:lnTo>
                    <a:pt x="709" y="2740"/>
                  </a:lnTo>
                  <a:lnTo>
                    <a:pt x="856" y="2917"/>
                  </a:lnTo>
                  <a:lnTo>
                    <a:pt x="1016" y="3083"/>
                  </a:lnTo>
                  <a:lnTo>
                    <a:pt x="1189" y="3239"/>
                  </a:lnTo>
                  <a:lnTo>
                    <a:pt x="1375" y="3384"/>
                  </a:lnTo>
                  <a:lnTo>
                    <a:pt x="1574" y="3518"/>
                  </a:lnTo>
                  <a:lnTo>
                    <a:pt x="1677" y="3580"/>
                  </a:lnTo>
                  <a:lnTo>
                    <a:pt x="1762" y="3628"/>
                  </a:lnTo>
                  <a:lnTo>
                    <a:pt x="1934" y="3715"/>
                  </a:lnTo>
                  <a:lnTo>
                    <a:pt x="2110" y="3791"/>
                  </a:lnTo>
                  <a:lnTo>
                    <a:pt x="2286" y="3857"/>
                  </a:lnTo>
                  <a:lnTo>
                    <a:pt x="2466" y="3912"/>
                  </a:lnTo>
                  <a:lnTo>
                    <a:pt x="2647" y="3955"/>
                  </a:lnTo>
                  <a:lnTo>
                    <a:pt x="2828" y="3989"/>
                  </a:lnTo>
                  <a:lnTo>
                    <a:pt x="3011" y="4013"/>
                  </a:lnTo>
                  <a:lnTo>
                    <a:pt x="3193" y="4026"/>
                  </a:lnTo>
                  <a:lnTo>
                    <a:pt x="3375" y="4031"/>
                  </a:lnTo>
                  <a:lnTo>
                    <a:pt x="3557" y="4024"/>
                  </a:lnTo>
                  <a:lnTo>
                    <a:pt x="3738" y="4007"/>
                  </a:lnTo>
                  <a:lnTo>
                    <a:pt x="3918" y="3982"/>
                  </a:lnTo>
                  <a:lnTo>
                    <a:pt x="4096" y="3946"/>
                  </a:lnTo>
                  <a:lnTo>
                    <a:pt x="4271" y="3901"/>
                  </a:lnTo>
                  <a:lnTo>
                    <a:pt x="4444" y="3848"/>
                  </a:lnTo>
                  <a:lnTo>
                    <a:pt x="4528" y="3816"/>
                  </a:lnTo>
                  <a:lnTo>
                    <a:pt x="4501" y="3796"/>
                  </a:lnTo>
                  <a:lnTo>
                    <a:pt x="4450" y="3750"/>
                  </a:lnTo>
                  <a:lnTo>
                    <a:pt x="4405" y="3698"/>
                  </a:lnTo>
                  <a:lnTo>
                    <a:pt x="4365" y="3642"/>
                  </a:lnTo>
                  <a:lnTo>
                    <a:pt x="4334" y="3580"/>
                  </a:lnTo>
                  <a:lnTo>
                    <a:pt x="4308" y="3515"/>
                  </a:lnTo>
                  <a:lnTo>
                    <a:pt x="4291" y="3446"/>
                  </a:lnTo>
                  <a:lnTo>
                    <a:pt x="4282" y="3374"/>
                  </a:lnTo>
                  <a:lnTo>
                    <a:pt x="4281" y="33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A3CDE6A-0677-44C0-99A4-DD0BC4E57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3641725"/>
              <a:ext cx="2028825" cy="1323975"/>
            </a:xfrm>
            <a:custGeom>
              <a:avLst/>
              <a:gdLst>
                <a:gd name="T0" fmla="*/ 4823 w 5114"/>
                <a:gd name="T1" fmla="*/ 588 h 3338"/>
                <a:gd name="T2" fmla="*/ 4645 w 5114"/>
                <a:gd name="T3" fmla="*/ 544 h 3338"/>
                <a:gd name="T4" fmla="*/ 4528 w 5114"/>
                <a:gd name="T5" fmla="*/ 479 h 3338"/>
                <a:gd name="T6" fmla="*/ 4271 w 5114"/>
                <a:gd name="T7" fmla="*/ 564 h 3338"/>
                <a:gd name="T8" fmla="*/ 3918 w 5114"/>
                <a:gd name="T9" fmla="*/ 645 h 3338"/>
                <a:gd name="T10" fmla="*/ 3557 w 5114"/>
                <a:gd name="T11" fmla="*/ 687 h 3338"/>
                <a:gd name="T12" fmla="*/ 3193 w 5114"/>
                <a:gd name="T13" fmla="*/ 689 h 3338"/>
                <a:gd name="T14" fmla="*/ 2828 w 5114"/>
                <a:gd name="T15" fmla="*/ 652 h 3338"/>
                <a:gd name="T16" fmla="*/ 2466 w 5114"/>
                <a:gd name="T17" fmla="*/ 575 h 3338"/>
                <a:gd name="T18" fmla="*/ 2110 w 5114"/>
                <a:gd name="T19" fmla="*/ 454 h 3338"/>
                <a:gd name="T20" fmla="*/ 1762 w 5114"/>
                <a:gd name="T21" fmla="*/ 291 h 3338"/>
                <a:gd name="T22" fmla="*/ 1581 w 5114"/>
                <a:gd name="T23" fmla="*/ 187 h 3338"/>
                <a:gd name="T24" fmla="*/ 1314 w 5114"/>
                <a:gd name="T25" fmla="*/ 0 h 3338"/>
                <a:gd name="T26" fmla="*/ 1075 w 5114"/>
                <a:gd name="T27" fmla="*/ 200 h 3338"/>
                <a:gd name="T28" fmla="*/ 792 w 5114"/>
                <a:gd name="T29" fmla="*/ 496 h 3338"/>
                <a:gd name="T30" fmla="*/ 551 w 5114"/>
                <a:gd name="T31" fmla="*/ 820 h 3338"/>
                <a:gd name="T32" fmla="*/ 351 w 5114"/>
                <a:gd name="T33" fmla="*/ 1168 h 3338"/>
                <a:gd name="T34" fmla="*/ 196 w 5114"/>
                <a:gd name="T35" fmla="*/ 1535 h 3338"/>
                <a:gd name="T36" fmla="*/ 84 w 5114"/>
                <a:gd name="T37" fmla="*/ 1918 h 3338"/>
                <a:gd name="T38" fmla="*/ 18 w 5114"/>
                <a:gd name="T39" fmla="*/ 2311 h 3338"/>
                <a:gd name="T40" fmla="*/ 0 w 5114"/>
                <a:gd name="T41" fmla="*/ 2711 h 3338"/>
                <a:gd name="T42" fmla="*/ 100 w 5114"/>
                <a:gd name="T43" fmla="*/ 2871 h 3338"/>
                <a:gd name="T44" fmla="*/ 502 w 5114"/>
                <a:gd name="T45" fmla="*/ 3074 h 3338"/>
                <a:gd name="T46" fmla="*/ 928 w 5114"/>
                <a:gd name="T47" fmla="*/ 3220 h 3338"/>
                <a:gd name="T48" fmla="*/ 1369 w 5114"/>
                <a:gd name="T49" fmla="*/ 3309 h 3338"/>
                <a:gd name="T50" fmla="*/ 1819 w 5114"/>
                <a:gd name="T51" fmla="*/ 3338 h 3338"/>
                <a:gd name="T52" fmla="*/ 2273 w 5114"/>
                <a:gd name="T53" fmla="*/ 3307 h 3338"/>
                <a:gd name="T54" fmla="*/ 2722 w 5114"/>
                <a:gd name="T55" fmla="*/ 3211 h 3338"/>
                <a:gd name="T56" fmla="*/ 3163 w 5114"/>
                <a:gd name="T57" fmla="*/ 3052 h 3338"/>
                <a:gd name="T58" fmla="*/ 3483 w 5114"/>
                <a:gd name="T59" fmla="*/ 2887 h 3338"/>
                <a:gd name="T60" fmla="*/ 3729 w 5114"/>
                <a:gd name="T61" fmla="*/ 2732 h 3338"/>
                <a:gd name="T62" fmla="*/ 4027 w 5114"/>
                <a:gd name="T63" fmla="*/ 2497 h 3338"/>
                <a:gd name="T64" fmla="*/ 4294 w 5114"/>
                <a:gd name="T65" fmla="*/ 2235 h 3338"/>
                <a:gd name="T66" fmla="*/ 4525 w 5114"/>
                <a:gd name="T67" fmla="*/ 1949 h 3338"/>
                <a:gd name="T68" fmla="*/ 4723 w 5114"/>
                <a:gd name="T69" fmla="*/ 1642 h 3338"/>
                <a:gd name="T70" fmla="*/ 4885 w 5114"/>
                <a:gd name="T71" fmla="*/ 1316 h 3338"/>
                <a:gd name="T72" fmla="*/ 5009 w 5114"/>
                <a:gd name="T73" fmla="*/ 976 h 3338"/>
                <a:gd name="T74" fmla="*/ 5098 w 5114"/>
                <a:gd name="T75" fmla="*/ 624 h 3338"/>
                <a:gd name="T76" fmla="*/ 5086 w 5114"/>
                <a:gd name="T77" fmla="*/ 548 h 3338"/>
                <a:gd name="T78" fmla="*/ 4966 w 5114"/>
                <a:gd name="T79" fmla="*/ 581 h 3338"/>
                <a:gd name="T80" fmla="*/ 4870 w 5114"/>
                <a:gd name="T81" fmla="*/ 589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4" h="3338">
                  <a:moveTo>
                    <a:pt x="4870" y="589"/>
                  </a:moveTo>
                  <a:lnTo>
                    <a:pt x="4823" y="588"/>
                  </a:lnTo>
                  <a:lnTo>
                    <a:pt x="4731" y="572"/>
                  </a:lnTo>
                  <a:lnTo>
                    <a:pt x="4645" y="544"/>
                  </a:lnTo>
                  <a:lnTo>
                    <a:pt x="4566" y="505"/>
                  </a:lnTo>
                  <a:lnTo>
                    <a:pt x="4528" y="479"/>
                  </a:lnTo>
                  <a:lnTo>
                    <a:pt x="4444" y="511"/>
                  </a:lnTo>
                  <a:lnTo>
                    <a:pt x="4271" y="564"/>
                  </a:lnTo>
                  <a:lnTo>
                    <a:pt x="4096" y="609"/>
                  </a:lnTo>
                  <a:lnTo>
                    <a:pt x="3918" y="645"/>
                  </a:lnTo>
                  <a:lnTo>
                    <a:pt x="3738" y="671"/>
                  </a:lnTo>
                  <a:lnTo>
                    <a:pt x="3557" y="687"/>
                  </a:lnTo>
                  <a:lnTo>
                    <a:pt x="3375" y="694"/>
                  </a:lnTo>
                  <a:lnTo>
                    <a:pt x="3193" y="689"/>
                  </a:lnTo>
                  <a:lnTo>
                    <a:pt x="3011" y="676"/>
                  </a:lnTo>
                  <a:lnTo>
                    <a:pt x="2828" y="652"/>
                  </a:lnTo>
                  <a:lnTo>
                    <a:pt x="2647" y="618"/>
                  </a:lnTo>
                  <a:lnTo>
                    <a:pt x="2466" y="575"/>
                  </a:lnTo>
                  <a:lnTo>
                    <a:pt x="2286" y="520"/>
                  </a:lnTo>
                  <a:lnTo>
                    <a:pt x="2110" y="454"/>
                  </a:lnTo>
                  <a:lnTo>
                    <a:pt x="1934" y="378"/>
                  </a:lnTo>
                  <a:lnTo>
                    <a:pt x="1762" y="291"/>
                  </a:lnTo>
                  <a:lnTo>
                    <a:pt x="1677" y="243"/>
                  </a:lnTo>
                  <a:lnTo>
                    <a:pt x="1581" y="187"/>
                  </a:lnTo>
                  <a:lnTo>
                    <a:pt x="1400" y="65"/>
                  </a:lnTo>
                  <a:lnTo>
                    <a:pt x="1314" y="0"/>
                  </a:lnTo>
                  <a:lnTo>
                    <a:pt x="1232" y="65"/>
                  </a:lnTo>
                  <a:lnTo>
                    <a:pt x="1075" y="200"/>
                  </a:lnTo>
                  <a:lnTo>
                    <a:pt x="928" y="344"/>
                  </a:lnTo>
                  <a:lnTo>
                    <a:pt x="792" y="496"/>
                  </a:lnTo>
                  <a:lnTo>
                    <a:pt x="667" y="654"/>
                  </a:lnTo>
                  <a:lnTo>
                    <a:pt x="551" y="820"/>
                  </a:lnTo>
                  <a:lnTo>
                    <a:pt x="445" y="992"/>
                  </a:lnTo>
                  <a:lnTo>
                    <a:pt x="351" y="1168"/>
                  </a:lnTo>
                  <a:lnTo>
                    <a:pt x="268" y="1349"/>
                  </a:lnTo>
                  <a:lnTo>
                    <a:pt x="196" y="1535"/>
                  </a:lnTo>
                  <a:lnTo>
                    <a:pt x="134" y="1725"/>
                  </a:lnTo>
                  <a:lnTo>
                    <a:pt x="84" y="1918"/>
                  </a:lnTo>
                  <a:lnTo>
                    <a:pt x="45" y="2114"/>
                  </a:lnTo>
                  <a:lnTo>
                    <a:pt x="18" y="2311"/>
                  </a:lnTo>
                  <a:lnTo>
                    <a:pt x="3" y="2511"/>
                  </a:lnTo>
                  <a:lnTo>
                    <a:pt x="0" y="2711"/>
                  </a:lnTo>
                  <a:lnTo>
                    <a:pt x="3" y="2811"/>
                  </a:lnTo>
                  <a:lnTo>
                    <a:pt x="100" y="2871"/>
                  </a:lnTo>
                  <a:lnTo>
                    <a:pt x="298" y="2980"/>
                  </a:lnTo>
                  <a:lnTo>
                    <a:pt x="502" y="3074"/>
                  </a:lnTo>
                  <a:lnTo>
                    <a:pt x="713" y="3154"/>
                  </a:lnTo>
                  <a:lnTo>
                    <a:pt x="928" y="3220"/>
                  </a:lnTo>
                  <a:lnTo>
                    <a:pt x="1146" y="3272"/>
                  </a:lnTo>
                  <a:lnTo>
                    <a:pt x="1369" y="3309"/>
                  </a:lnTo>
                  <a:lnTo>
                    <a:pt x="1593" y="3332"/>
                  </a:lnTo>
                  <a:lnTo>
                    <a:pt x="1819" y="3338"/>
                  </a:lnTo>
                  <a:lnTo>
                    <a:pt x="2046" y="3330"/>
                  </a:lnTo>
                  <a:lnTo>
                    <a:pt x="2273" y="3307"/>
                  </a:lnTo>
                  <a:lnTo>
                    <a:pt x="2499" y="3266"/>
                  </a:lnTo>
                  <a:lnTo>
                    <a:pt x="2722" y="3211"/>
                  </a:lnTo>
                  <a:lnTo>
                    <a:pt x="2945" y="3139"/>
                  </a:lnTo>
                  <a:lnTo>
                    <a:pt x="3163" y="3052"/>
                  </a:lnTo>
                  <a:lnTo>
                    <a:pt x="3379" y="2947"/>
                  </a:lnTo>
                  <a:lnTo>
                    <a:pt x="3483" y="2887"/>
                  </a:lnTo>
                  <a:lnTo>
                    <a:pt x="3567" y="2838"/>
                  </a:lnTo>
                  <a:lnTo>
                    <a:pt x="3729" y="2732"/>
                  </a:lnTo>
                  <a:lnTo>
                    <a:pt x="3882" y="2619"/>
                  </a:lnTo>
                  <a:lnTo>
                    <a:pt x="4027" y="2497"/>
                  </a:lnTo>
                  <a:lnTo>
                    <a:pt x="4164" y="2370"/>
                  </a:lnTo>
                  <a:lnTo>
                    <a:pt x="4294" y="2235"/>
                  </a:lnTo>
                  <a:lnTo>
                    <a:pt x="4414" y="2095"/>
                  </a:lnTo>
                  <a:lnTo>
                    <a:pt x="4525" y="1949"/>
                  </a:lnTo>
                  <a:lnTo>
                    <a:pt x="4628" y="1798"/>
                  </a:lnTo>
                  <a:lnTo>
                    <a:pt x="4723" y="1642"/>
                  </a:lnTo>
                  <a:lnTo>
                    <a:pt x="4808" y="1481"/>
                  </a:lnTo>
                  <a:lnTo>
                    <a:pt x="4885" y="1316"/>
                  </a:lnTo>
                  <a:lnTo>
                    <a:pt x="4952" y="1147"/>
                  </a:lnTo>
                  <a:lnTo>
                    <a:pt x="5009" y="976"/>
                  </a:lnTo>
                  <a:lnTo>
                    <a:pt x="5059" y="802"/>
                  </a:lnTo>
                  <a:lnTo>
                    <a:pt x="5098" y="624"/>
                  </a:lnTo>
                  <a:lnTo>
                    <a:pt x="5114" y="535"/>
                  </a:lnTo>
                  <a:lnTo>
                    <a:pt x="5086" y="548"/>
                  </a:lnTo>
                  <a:lnTo>
                    <a:pt x="5027" y="568"/>
                  </a:lnTo>
                  <a:lnTo>
                    <a:pt x="4966" y="581"/>
                  </a:lnTo>
                  <a:lnTo>
                    <a:pt x="4903" y="588"/>
                  </a:lnTo>
                  <a:lnTo>
                    <a:pt x="4870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9EE8824F-13B1-4EA1-A8C5-B301C3EF2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0" y="3663950"/>
              <a:ext cx="1422400" cy="2208213"/>
            </a:xfrm>
            <a:custGeom>
              <a:avLst/>
              <a:gdLst>
                <a:gd name="T0" fmla="*/ 2358 w 3584"/>
                <a:gd name="T1" fmla="*/ 41 h 5566"/>
                <a:gd name="T2" fmla="*/ 2313 w 3584"/>
                <a:gd name="T3" fmla="*/ 189 h 5566"/>
                <a:gd name="T4" fmla="*/ 2232 w 3584"/>
                <a:gd name="T5" fmla="*/ 318 h 5566"/>
                <a:gd name="T6" fmla="*/ 2121 w 3584"/>
                <a:gd name="T7" fmla="*/ 422 h 5566"/>
                <a:gd name="T8" fmla="*/ 2022 w 3584"/>
                <a:gd name="T9" fmla="*/ 479 h 5566"/>
                <a:gd name="T10" fmla="*/ 1967 w 3584"/>
                <a:gd name="T11" fmla="*/ 746 h 5566"/>
                <a:gd name="T12" fmla="*/ 1860 w 3584"/>
                <a:gd name="T13" fmla="*/ 1091 h 5566"/>
                <a:gd name="T14" fmla="*/ 1716 w 3584"/>
                <a:gd name="T15" fmla="*/ 1425 h 5566"/>
                <a:gd name="T16" fmla="*/ 1536 w 3584"/>
                <a:gd name="T17" fmla="*/ 1742 h 5566"/>
                <a:gd name="T18" fmla="*/ 1322 w 3584"/>
                <a:gd name="T19" fmla="*/ 2039 h 5566"/>
                <a:gd name="T20" fmla="*/ 1072 w 3584"/>
                <a:gd name="T21" fmla="*/ 2314 h 5566"/>
                <a:gd name="T22" fmla="*/ 790 w 3584"/>
                <a:gd name="T23" fmla="*/ 2563 h 5566"/>
                <a:gd name="T24" fmla="*/ 475 w 3584"/>
                <a:gd name="T25" fmla="*/ 2782 h 5566"/>
                <a:gd name="T26" fmla="*/ 296 w 3584"/>
                <a:gd name="T27" fmla="*/ 2886 h 5566"/>
                <a:gd name="T28" fmla="*/ 0 w 3584"/>
                <a:gd name="T29" fmla="*/ 3025 h 5566"/>
                <a:gd name="T30" fmla="*/ 54 w 3584"/>
                <a:gd name="T31" fmla="*/ 3332 h 5566"/>
                <a:gd name="T32" fmla="*/ 169 w 3584"/>
                <a:gd name="T33" fmla="*/ 3725 h 5566"/>
                <a:gd name="T34" fmla="*/ 328 w 3584"/>
                <a:gd name="T35" fmla="*/ 4096 h 5566"/>
                <a:gd name="T36" fmla="*/ 529 w 3584"/>
                <a:gd name="T37" fmla="*/ 4443 h 5566"/>
                <a:gd name="T38" fmla="*/ 769 w 3584"/>
                <a:gd name="T39" fmla="*/ 4762 h 5566"/>
                <a:gd name="T40" fmla="*/ 1044 w 3584"/>
                <a:gd name="T41" fmla="*/ 5050 h 5566"/>
                <a:gd name="T42" fmla="*/ 1352 w 3584"/>
                <a:gd name="T43" fmla="*/ 5303 h 5566"/>
                <a:gd name="T44" fmla="*/ 1689 w 3584"/>
                <a:gd name="T45" fmla="*/ 5519 h 5566"/>
                <a:gd name="T46" fmla="*/ 1878 w 3584"/>
                <a:gd name="T47" fmla="*/ 5512 h 5566"/>
                <a:gd name="T48" fmla="*/ 2255 w 3584"/>
                <a:gd name="T49" fmla="*/ 5264 h 5566"/>
                <a:gd name="T50" fmla="*/ 2594 w 3584"/>
                <a:gd name="T51" fmla="*/ 4969 h 5566"/>
                <a:gd name="T52" fmla="*/ 2892 w 3584"/>
                <a:gd name="T53" fmla="*/ 4631 h 5566"/>
                <a:gd name="T54" fmla="*/ 3143 w 3584"/>
                <a:gd name="T55" fmla="*/ 4256 h 5566"/>
                <a:gd name="T56" fmla="*/ 3342 w 3584"/>
                <a:gd name="T57" fmla="*/ 3848 h 5566"/>
                <a:gd name="T58" fmla="*/ 3484 w 3584"/>
                <a:gd name="T59" fmla="*/ 3410 h 5566"/>
                <a:gd name="T60" fmla="*/ 3566 w 3584"/>
                <a:gd name="T61" fmla="*/ 2948 h 5566"/>
                <a:gd name="T62" fmla="*/ 3584 w 3584"/>
                <a:gd name="T63" fmla="*/ 2589 h 5566"/>
                <a:gd name="T64" fmla="*/ 3572 w 3584"/>
                <a:gd name="T65" fmla="*/ 2298 h 5566"/>
                <a:gd name="T66" fmla="*/ 3519 w 3584"/>
                <a:gd name="T67" fmla="*/ 1923 h 5566"/>
                <a:gd name="T68" fmla="*/ 3425 w 3584"/>
                <a:gd name="T69" fmla="*/ 1562 h 5566"/>
                <a:gd name="T70" fmla="*/ 3292 w 3584"/>
                <a:gd name="T71" fmla="*/ 1218 h 5566"/>
                <a:gd name="T72" fmla="*/ 3125 w 3584"/>
                <a:gd name="T73" fmla="*/ 893 h 5566"/>
                <a:gd name="T74" fmla="*/ 2923 w 3584"/>
                <a:gd name="T75" fmla="*/ 589 h 5566"/>
                <a:gd name="T76" fmla="*/ 2692 w 3584"/>
                <a:gd name="T77" fmla="*/ 311 h 5566"/>
                <a:gd name="T78" fmla="*/ 2432 w 3584"/>
                <a:gd name="T79" fmla="*/ 59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4" h="5566">
                  <a:moveTo>
                    <a:pt x="2364" y="0"/>
                  </a:moveTo>
                  <a:lnTo>
                    <a:pt x="2358" y="41"/>
                  </a:lnTo>
                  <a:lnTo>
                    <a:pt x="2340" y="117"/>
                  </a:lnTo>
                  <a:lnTo>
                    <a:pt x="2313" y="189"/>
                  </a:lnTo>
                  <a:lnTo>
                    <a:pt x="2277" y="257"/>
                  </a:lnTo>
                  <a:lnTo>
                    <a:pt x="2232" y="318"/>
                  </a:lnTo>
                  <a:lnTo>
                    <a:pt x="2181" y="374"/>
                  </a:lnTo>
                  <a:lnTo>
                    <a:pt x="2121" y="422"/>
                  </a:lnTo>
                  <a:lnTo>
                    <a:pt x="2057" y="462"/>
                  </a:lnTo>
                  <a:lnTo>
                    <a:pt x="2022" y="479"/>
                  </a:lnTo>
                  <a:lnTo>
                    <a:pt x="2006" y="568"/>
                  </a:lnTo>
                  <a:lnTo>
                    <a:pt x="1967" y="746"/>
                  </a:lnTo>
                  <a:lnTo>
                    <a:pt x="1917" y="920"/>
                  </a:lnTo>
                  <a:lnTo>
                    <a:pt x="1860" y="1091"/>
                  </a:lnTo>
                  <a:lnTo>
                    <a:pt x="1793" y="1260"/>
                  </a:lnTo>
                  <a:lnTo>
                    <a:pt x="1716" y="1425"/>
                  </a:lnTo>
                  <a:lnTo>
                    <a:pt x="1631" y="1586"/>
                  </a:lnTo>
                  <a:lnTo>
                    <a:pt x="1536" y="1742"/>
                  </a:lnTo>
                  <a:lnTo>
                    <a:pt x="1433" y="1893"/>
                  </a:lnTo>
                  <a:lnTo>
                    <a:pt x="1322" y="2039"/>
                  </a:lnTo>
                  <a:lnTo>
                    <a:pt x="1202" y="2179"/>
                  </a:lnTo>
                  <a:lnTo>
                    <a:pt x="1072" y="2314"/>
                  </a:lnTo>
                  <a:lnTo>
                    <a:pt x="935" y="2441"/>
                  </a:lnTo>
                  <a:lnTo>
                    <a:pt x="790" y="2563"/>
                  </a:lnTo>
                  <a:lnTo>
                    <a:pt x="637" y="2676"/>
                  </a:lnTo>
                  <a:lnTo>
                    <a:pt x="475" y="2782"/>
                  </a:lnTo>
                  <a:lnTo>
                    <a:pt x="391" y="2831"/>
                  </a:lnTo>
                  <a:lnTo>
                    <a:pt x="296" y="2886"/>
                  </a:lnTo>
                  <a:lnTo>
                    <a:pt x="99" y="2982"/>
                  </a:lnTo>
                  <a:lnTo>
                    <a:pt x="0" y="3025"/>
                  </a:lnTo>
                  <a:lnTo>
                    <a:pt x="15" y="3128"/>
                  </a:lnTo>
                  <a:lnTo>
                    <a:pt x="54" y="3332"/>
                  </a:lnTo>
                  <a:lnTo>
                    <a:pt x="106" y="3531"/>
                  </a:lnTo>
                  <a:lnTo>
                    <a:pt x="169" y="3725"/>
                  </a:lnTo>
                  <a:lnTo>
                    <a:pt x="243" y="3913"/>
                  </a:lnTo>
                  <a:lnTo>
                    <a:pt x="328" y="4096"/>
                  </a:lnTo>
                  <a:lnTo>
                    <a:pt x="424" y="4273"/>
                  </a:lnTo>
                  <a:lnTo>
                    <a:pt x="529" y="4443"/>
                  </a:lnTo>
                  <a:lnTo>
                    <a:pt x="644" y="4606"/>
                  </a:lnTo>
                  <a:lnTo>
                    <a:pt x="769" y="4762"/>
                  </a:lnTo>
                  <a:lnTo>
                    <a:pt x="903" y="4909"/>
                  </a:lnTo>
                  <a:lnTo>
                    <a:pt x="1044" y="5050"/>
                  </a:lnTo>
                  <a:lnTo>
                    <a:pt x="1195" y="5180"/>
                  </a:lnTo>
                  <a:lnTo>
                    <a:pt x="1352" y="5303"/>
                  </a:lnTo>
                  <a:lnTo>
                    <a:pt x="1517" y="5415"/>
                  </a:lnTo>
                  <a:lnTo>
                    <a:pt x="1689" y="5519"/>
                  </a:lnTo>
                  <a:lnTo>
                    <a:pt x="1778" y="5566"/>
                  </a:lnTo>
                  <a:lnTo>
                    <a:pt x="1878" y="5512"/>
                  </a:lnTo>
                  <a:lnTo>
                    <a:pt x="2070" y="5395"/>
                  </a:lnTo>
                  <a:lnTo>
                    <a:pt x="2255" y="5264"/>
                  </a:lnTo>
                  <a:lnTo>
                    <a:pt x="2430" y="5123"/>
                  </a:lnTo>
                  <a:lnTo>
                    <a:pt x="2594" y="4969"/>
                  </a:lnTo>
                  <a:lnTo>
                    <a:pt x="2749" y="4806"/>
                  </a:lnTo>
                  <a:lnTo>
                    <a:pt x="2892" y="4631"/>
                  </a:lnTo>
                  <a:lnTo>
                    <a:pt x="3023" y="4448"/>
                  </a:lnTo>
                  <a:lnTo>
                    <a:pt x="3143" y="4256"/>
                  </a:lnTo>
                  <a:lnTo>
                    <a:pt x="3248" y="4056"/>
                  </a:lnTo>
                  <a:lnTo>
                    <a:pt x="3342" y="3848"/>
                  </a:lnTo>
                  <a:lnTo>
                    <a:pt x="3420" y="3632"/>
                  </a:lnTo>
                  <a:lnTo>
                    <a:pt x="3484" y="3410"/>
                  </a:lnTo>
                  <a:lnTo>
                    <a:pt x="3533" y="3182"/>
                  </a:lnTo>
                  <a:lnTo>
                    <a:pt x="3566" y="2948"/>
                  </a:lnTo>
                  <a:lnTo>
                    <a:pt x="3583" y="2710"/>
                  </a:lnTo>
                  <a:lnTo>
                    <a:pt x="3584" y="2589"/>
                  </a:lnTo>
                  <a:lnTo>
                    <a:pt x="3583" y="2492"/>
                  </a:lnTo>
                  <a:lnTo>
                    <a:pt x="3572" y="2298"/>
                  </a:lnTo>
                  <a:lnTo>
                    <a:pt x="3551" y="2110"/>
                  </a:lnTo>
                  <a:lnTo>
                    <a:pt x="3519" y="1923"/>
                  </a:lnTo>
                  <a:lnTo>
                    <a:pt x="3476" y="1741"/>
                  </a:lnTo>
                  <a:lnTo>
                    <a:pt x="3425" y="1562"/>
                  </a:lnTo>
                  <a:lnTo>
                    <a:pt x="3363" y="1388"/>
                  </a:lnTo>
                  <a:lnTo>
                    <a:pt x="3292" y="1218"/>
                  </a:lnTo>
                  <a:lnTo>
                    <a:pt x="3213" y="1053"/>
                  </a:lnTo>
                  <a:lnTo>
                    <a:pt x="3125" y="893"/>
                  </a:lnTo>
                  <a:lnTo>
                    <a:pt x="3028" y="738"/>
                  </a:lnTo>
                  <a:lnTo>
                    <a:pt x="2923" y="589"/>
                  </a:lnTo>
                  <a:lnTo>
                    <a:pt x="2812" y="447"/>
                  </a:lnTo>
                  <a:lnTo>
                    <a:pt x="2692" y="311"/>
                  </a:lnTo>
                  <a:lnTo>
                    <a:pt x="2566" y="181"/>
                  </a:lnTo>
                  <a:lnTo>
                    <a:pt x="2432" y="59"/>
                  </a:lnTo>
                  <a:lnTo>
                    <a:pt x="2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84E38B1F-8F4A-46CC-85CF-3F426641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0938" y="3365500"/>
              <a:ext cx="1798638" cy="1600200"/>
            </a:xfrm>
            <a:custGeom>
              <a:avLst/>
              <a:gdLst>
                <a:gd name="T0" fmla="*/ 2767 w 4529"/>
                <a:gd name="T1" fmla="*/ 403 h 4031"/>
                <a:gd name="T2" fmla="*/ 2420 w 4529"/>
                <a:gd name="T3" fmla="*/ 240 h 4031"/>
                <a:gd name="T4" fmla="*/ 2063 w 4529"/>
                <a:gd name="T5" fmla="*/ 120 h 4031"/>
                <a:gd name="T6" fmla="*/ 1700 w 4529"/>
                <a:gd name="T7" fmla="*/ 41 h 4031"/>
                <a:gd name="T8" fmla="*/ 1335 w 4529"/>
                <a:gd name="T9" fmla="*/ 4 h 4031"/>
                <a:gd name="T10" fmla="*/ 971 w 4529"/>
                <a:gd name="T11" fmla="*/ 7 h 4031"/>
                <a:gd name="T12" fmla="*/ 611 w 4529"/>
                <a:gd name="T13" fmla="*/ 49 h 4031"/>
                <a:gd name="T14" fmla="*/ 257 w 4529"/>
                <a:gd name="T15" fmla="*/ 129 h 4031"/>
                <a:gd name="T16" fmla="*/ 0 w 4529"/>
                <a:gd name="T17" fmla="*/ 214 h 4031"/>
                <a:gd name="T18" fmla="*/ 78 w 4529"/>
                <a:gd name="T19" fmla="*/ 282 h 4031"/>
                <a:gd name="T20" fmla="*/ 163 w 4529"/>
                <a:gd name="T21" fmla="*/ 389 h 4031"/>
                <a:gd name="T22" fmla="*/ 220 w 4529"/>
                <a:gd name="T23" fmla="*/ 517 h 4031"/>
                <a:gd name="T24" fmla="*/ 246 w 4529"/>
                <a:gd name="T25" fmla="*/ 656 h 4031"/>
                <a:gd name="T26" fmla="*/ 247 w 4529"/>
                <a:gd name="T27" fmla="*/ 721 h 4031"/>
                <a:gd name="T28" fmla="*/ 313 w 4529"/>
                <a:gd name="T29" fmla="*/ 808 h 4031"/>
                <a:gd name="T30" fmla="*/ 574 w 4529"/>
                <a:gd name="T31" fmla="*/ 1060 h 4031"/>
                <a:gd name="T32" fmla="*/ 806 w 4529"/>
                <a:gd name="T33" fmla="*/ 1338 h 4031"/>
                <a:gd name="T34" fmla="*/ 1006 w 4529"/>
                <a:gd name="T35" fmla="*/ 1642 h 4031"/>
                <a:gd name="T36" fmla="*/ 1173 w 4529"/>
                <a:gd name="T37" fmla="*/ 1966 h 4031"/>
                <a:gd name="T38" fmla="*/ 1306 w 4529"/>
                <a:gd name="T39" fmla="*/ 2311 h 4031"/>
                <a:gd name="T40" fmla="*/ 1400 w 4529"/>
                <a:gd name="T41" fmla="*/ 2672 h 4031"/>
                <a:gd name="T42" fmla="*/ 1453 w 4529"/>
                <a:gd name="T43" fmla="*/ 3047 h 4031"/>
                <a:gd name="T44" fmla="*/ 1465 w 4529"/>
                <a:gd name="T45" fmla="*/ 3338 h 4031"/>
                <a:gd name="T46" fmla="*/ 1450 w 4529"/>
                <a:gd name="T47" fmla="*/ 3667 h 4031"/>
                <a:gd name="T48" fmla="*/ 1534 w 4529"/>
                <a:gd name="T49" fmla="*/ 3813 h 4031"/>
                <a:gd name="T50" fmla="*/ 1927 w 4529"/>
                <a:gd name="T51" fmla="*/ 3936 h 4031"/>
                <a:gd name="T52" fmla="*/ 2327 w 4529"/>
                <a:gd name="T53" fmla="*/ 4008 h 4031"/>
                <a:gd name="T54" fmla="*/ 2729 w 4529"/>
                <a:gd name="T55" fmla="*/ 4031 h 4031"/>
                <a:gd name="T56" fmla="*/ 3128 w 4529"/>
                <a:gd name="T57" fmla="*/ 4005 h 4031"/>
                <a:gd name="T58" fmla="*/ 3520 w 4529"/>
                <a:gd name="T59" fmla="*/ 3935 h 4031"/>
                <a:gd name="T60" fmla="*/ 3900 w 4529"/>
                <a:gd name="T61" fmla="*/ 3817 h 4031"/>
                <a:gd name="T62" fmla="*/ 4265 w 4529"/>
                <a:gd name="T63" fmla="*/ 3655 h 4031"/>
                <a:gd name="T64" fmla="*/ 4526 w 4529"/>
                <a:gd name="T65" fmla="*/ 3504 h 4031"/>
                <a:gd name="T66" fmla="*/ 4524 w 4529"/>
                <a:gd name="T67" fmla="*/ 3164 h 4031"/>
                <a:gd name="T68" fmla="*/ 4467 w 4529"/>
                <a:gd name="T69" fmla="*/ 2718 h 4031"/>
                <a:gd name="T70" fmla="*/ 4353 w 4529"/>
                <a:gd name="T71" fmla="*/ 2283 h 4031"/>
                <a:gd name="T72" fmla="*/ 4181 w 4529"/>
                <a:gd name="T73" fmla="*/ 1867 h 4031"/>
                <a:gd name="T74" fmla="*/ 3954 w 4529"/>
                <a:gd name="T75" fmla="*/ 1476 h 4031"/>
                <a:gd name="T76" fmla="*/ 3673 w 4529"/>
                <a:gd name="T77" fmla="*/ 1115 h 4031"/>
                <a:gd name="T78" fmla="*/ 3339 w 4529"/>
                <a:gd name="T79" fmla="*/ 792 h 4031"/>
                <a:gd name="T80" fmla="*/ 2956 w 4529"/>
                <a:gd name="T81" fmla="*/ 512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9" h="4031">
                  <a:moveTo>
                    <a:pt x="2851" y="450"/>
                  </a:moveTo>
                  <a:lnTo>
                    <a:pt x="2767" y="403"/>
                  </a:lnTo>
                  <a:lnTo>
                    <a:pt x="2594" y="315"/>
                  </a:lnTo>
                  <a:lnTo>
                    <a:pt x="2420" y="240"/>
                  </a:lnTo>
                  <a:lnTo>
                    <a:pt x="2242" y="175"/>
                  </a:lnTo>
                  <a:lnTo>
                    <a:pt x="2063" y="120"/>
                  </a:lnTo>
                  <a:lnTo>
                    <a:pt x="1882" y="76"/>
                  </a:lnTo>
                  <a:lnTo>
                    <a:pt x="1700" y="41"/>
                  </a:lnTo>
                  <a:lnTo>
                    <a:pt x="1518" y="17"/>
                  </a:lnTo>
                  <a:lnTo>
                    <a:pt x="1335" y="4"/>
                  </a:lnTo>
                  <a:lnTo>
                    <a:pt x="1153" y="0"/>
                  </a:lnTo>
                  <a:lnTo>
                    <a:pt x="971" y="7"/>
                  </a:lnTo>
                  <a:lnTo>
                    <a:pt x="790" y="23"/>
                  </a:lnTo>
                  <a:lnTo>
                    <a:pt x="611" y="49"/>
                  </a:lnTo>
                  <a:lnTo>
                    <a:pt x="434" y="85"/>
                  </a:lnTo>
                  <a:lnTo>
                    <a:pt x="257" y="129"/>
                  </a:lnTo>
                  <a:lnTo>
                    <a:pt x="85" y="184"/>
                  </a:lnTo>
                  <a:lnTo>
                    <a:pt x="0" y="214"/>
                  </a:lnTo>
                  <a:lnTo>
                    <a:pt x="28" y="235"/>
                  </a:lnTo>
                  <a:lnTo>
                    <a:pt x="78" y="282"/>
                  </a:lnTo>
                  <a:lnTo>
                    <a:pt x="123" y="333"/>
                  </a:lnTo>
                  <a:lnTo>
                    <a:pt x="163" y="389"/>
                  </a:lnTo>
                  <a:lnTo>
                    <a:pt x="195" y="450"/>
                  </a:lnTo>
                  <a:lnTo>
                    <a:pt x="220" y="517"/>
                  </a:lnTo>
                  <a:lnTo>
                    <a:pt x="237" y="585"/>
                  </a:lnTo>
                  <a:lnTo>
                    <a:pt x="246" y="656"/>
                  </a:lnTo>
                  <a:lnTo>
                    <a:pt x="247" y="693"/>
                  </a:lnTo>
                  <a:lnTo>
                    <a:pt x="247" y="721"/>
                  </a:lnTo>
                  <a:lnTo>
                    <a:pt x="245" y="749"/>
                  </a:lnTo>
                  <a:lnTo>
                    <a:pt x="313" y="808"/>
                  </a:lnTo>
                  <a:lnTo>
                    <a:pt x="447" y="930"/>
                  </a:lnTo>
                  <a:lnTo>
                    <a:pt x="574" y="1060"/>
                  </a:lnTo>
                  <a:lnTo>
                    <a:pt x="693" y="1196"/>
                  </a:lnTo>
                  <a:lnTo>
                    <a:pt x="806" y="1338"/>
                  </a:lnTo>
                  <a:lnTo>
                    <a:pt x="909" y="1487"/>
                  </a:lnTo>
                  <a:lnTo>
                    <a:pt x="1006" y="1642"/>
                  </a:lnTo>
                  <a:lnTo>
                    <a:pt x="1094" y="1802"/>
                  </a:lnTo>
                  <a:lnTo>
                    <a:pt x="1173" y="1966"/>
                  </a:lnTo>
                  <a:lnTo>
                    <a:pt x="1244" y="2137"/>
                  </a:lnTo>
                  <a:lnTo>
                    <a:pt x="1306" y="2311"/>
                  </a:lnTo>
                  <a:lnTo>
                    <a:pt x="1357" y="2490"/>
                  </a:lnTo>
                  <a:lnTo>
                    <a:pt x="1400" y="2672"/>
                  </a:lnTo>
                  <a:lnTo>
                    <a:pt x="1432" y="2859"/>
                  </a:lnTo>
                  <a:lnTo>
                    <a:pt x="1453" y="3047"/>
                  </a:lnTo>
                  <a:lnTo>
                    <a:pt x="1464" y="3241"/>
                  </a:lnTo>
                  <a:lnTo>
                    <a:pt x="1465" y="3338"/>
                  </a:lnTo>
                  <a:lnTo>
                    <a:pt x="1464" y="3449"/>
                  </a:lnTo>
                  <a:lnTo>
                    <a:pt x="1450" y="3667"/>
                  </a:lnTo>
                  <a:lnTo>
                    <a:pt x="1437" y="3774"/>
                  </a:lnTo>
                  <a:lnTo>
                    <a:pt x="1534" y="3813"/>
                  </a:lnTo>
                  <a:lnTo>
                    <a:pt x="1729" y="3881"/>
                  </a:lnTo>
                  <a:lnTo>
                    <a:pt x="1927" y="3936"/>
                  </a:lnTo>
                  <a:lnTo>
                    <a:pt x="2127" y="3978"/>
                  </a:lnTo>
                  <a:lnTo>
                    <a:pt x="2327" y="4008"/>
                  </a:lnTo>
                  <a:lnTo>
                    <a:pt x="2529" y="4026"/>
                  </a:lnTo>
                  <a:lnTo>
                    <a:pt x="2729" y="4031"/>
                  </a:lnTo>
                  <a:lnTo>
                    <a:pt x="2929" y="4025"/>
                  </a:lnTo>
                  <a:lnTo>
                    <a:pt x="3128" y="4005"/>
                  </a:lnTo>
                  <a:lnTo>
                    <a:pt x="3324" y="3976"/>
                  </a:lnTo>
                  <a:lnTo>
                    <a:pt x="3520" y="3935"/>
                  </a:lnTo>
                  <a:lnTo>
                    <a:pt x="3712" y="3881"/>
                  </a:lnTo>
                  <a:lnTo>
                    <a:pt x="3900" y="3817"/>
                  </a:lnTo>
                  <a:lnTo>
                    <a:pt x="4085" y="3741"/>
                  </a:lnTo>
                  <a:lnTo>
                    <a:pt x="4265" y="3655"/>
                  </a:lnTo>
                  <a:lnTo>
                    <a:pt x="4440" y="3557"/>
                  </a:lnTo>
                  <a:lnTo>
                    <a:pt x="4526" y="3504"/>
                  </a:lnTo>
                  <a:lnTo>
                    <a:pt x="4529" y="3390"/>
                  </a:lnTo>
                  <a:lnTo>
                    <a:pt x="4524" y="3164"/>
                  </a:lnTo>
                  <a:lnTo>
                    <a:pt x="4503" y="2940"/>
                  </a:lnTo>
                  <a:lnTo>
                    <a:pt x="4467" y="2718"/>
                  </a:lnTo>
                  <a:lnTo>
                    <a:pt x="4417" y="2499"/>
                  </a:lnTo>
                  <a:lnTo>
                    <a:pt x="4353" y="2283"/>
                  </a:lnTo>
                  <a:lnTo>
                    <a:pt x="4274" y="2072"/>
                  </a:lnTo>
                  <a:lnTo>
                    <a:pt x="4181" y="1867"/>
                  </a:lnTo>
                  <a:lnTo>
                    <a:pt x="4074" y="1668"/>
                  </a:lnTo>
                  <a:lnTo>
                    <a:pt x="3954" y="1476"/>
                  </a:lnTo>
                  <a:lnTo>
                    <a:pt x="3819" y="1290"/>
                  </a:lnTo>
                  <a:lnTo>
                    <a:pt x="3673" y="1115"/>
                  </a:lnTo>
                  <a:lnTo>
                    <a:pt x="3512" y="948"/>
                  </a:lnTo>
                  <a:lnTo>
                    <a:pt x="3339" y="792"/>
                  </a:lnTo>
                  <a:lnTo>
                    <a:pt x="3154" y="646"/>
                  </a:lnTo>
                  <a:lnTo>
                    <a:pt x="2956" y="512"/>
                  </a:lnTo>
                  <a:lnTo>
                    <a:pt x="2851" y="4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3" name="Freeform 394">
              <a:extLst>
                <a:ext uri="{FF2B5EF4-FFF2-40B4-BE49-F238E27FC236}">
                  <a16:creationId xmlns:a16="http://schemas.microsoft.com/office/drawing/2014/main" id="{752C9ECD-7CBE-4309-B383-7A39A7019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316163"/>
              <a:ext cx="2030413" cy="1325563"/>
            </a:xfrm>
            <a:custGeom>
              <a:avLst/>
              <a:gdLst>
                <a:gd name="T0" fmla="*/ 5015 w 5115"/>
                <a:gd name="T1" fmla="*/ 467 h 3337"/>
                <a:gd name="T2" fmla="*/ 4612 w 5115"/>
                <a:gd name="T3" fmla="*/ 264 h 3337"/>
                <a:gd name="T4" fmla="*/ 4187 w 5115"/>
                <a:gd name="T5" fmla="*/ 117 h 3337"/>
                <a:gd name="T6" fmla="*/ 3746 w 5115"/>
                <a:gd name="T7" fmla="*/ 29 h 3337"/>
                <a:gd name="T8" fmla="*/ 3296 w 5115"/>
                <a:gd name="T9" fmla="*/ 0 h 3337"/>
                <a:gd name="T10" fmla="*/ 2843 w 5115"/>
                <a:gd name="T11" fmla="*/ 31 h 3337"/>
                <a:gd name="T12" fmla="*/ 2392 w 5115"/>
                <a:gd name="T13" fmla="*/ 127 h 3337"/>
                <a:gd name="T14" fmla="*/ 1951 w 5115"/>
                <a:gd name="T15" fmla="*/ 287 h 3337"/>
                <a:gd name="T16" fmla="*/ 1631 w 5115"/>
                <a:gd name="T17" fmla="*/ 450 h 3337"/>
                <a:gd name="T18" fmla="*/ 1386 w 5115"/>
                <a:gd name="T19" fmla="*/ 605 h 3337"/>
                <a:gd name="T20" fmla="*/ 1087 w 5115"/>
                <a:gd name="T21" fmla="*/ 840 h 3337"/>
                <a:gd name="T22" fmla="*/ 822 w 5115"/>
                <a:gd name="T23" fmla="*/ 1102 h 3337"/>
                <a:gd name="T24" fmla="*/ 589 w 5115"/>
                <a:gd name="T25" fmla="*/ 1389 h 3337"/>
                <a:gd name="T26" fmla="*/ 392 w 5115"/>
                <a:gd name="T27" fmla="*/ 1697 h 3337"/>
                <a:gd name="T28" fmla="*/ 231 w 5115"/>
                <a:gd name="T29" fmla="*/ 2022 h 3337"/>
                <a:gd name="T30" fmla="*/ 105 w 5115"/>
                <a:gd name="T31" fmla="*/ 2362 h 3337"/>
                <a:gd name="T32" fmla="*/ 16 w 5115"/>
                <a:gd name="T33" fmla="*/ 2713 h 3337"/>
                <a:gd name="T34" fmla="*/ 28 w 5115"/>
                <a:gd name="T35" fmla="*/ 2791 h 3337"/>
                <a:gd name="T36" fmla="*/ 148 w 5115"/>
                <a:gd name="T37" fmla="*/ 2757 h 3337"/>
                <a:gd name="T38" fmla="*/ 245 w 5115"/>
                <a:gd name="T39" fmla="*/ 2749 h 3337"/>
                <a:gd name="T40" fmla="*/ 383 w 5115"/>
                <a:gd name="T41" fmla="*/ 2765 h 3337"/>
                <a:gd name="T42" fmla="*/ 549 w 5115"/>
                <a:gd name="T43" fmla="*/ 2833 h 3337"/>
                <a:gd name="T44" fmla="*/ 671 w 5115"/>
                <a:gd name="T45" fmla="*/ 2828 h 3337"/>
                <a:gd name="T46" fmla="*/ 1020 w 5115"/>
                <a:gd name="T47" fmla="*/ 2729 h 3337"/>
                <a:gd name="T48" fmla="*/ 1376 w 5115"/>
                <a:gd name="T49" fmla="*/ 2667 h 3337"/>
                <a:gd name="T50" fmla="*/ 1739 w 5115"/>
                <a:gd name="T51" fmla="*/ 2644 h 3337"/>
                <a:gd name="T52" fmla="*/ 2104 w 5115"/>
                <a:gd name="T53" fmla="*/ 2661 h 3337"/>
                <a:gd name="T54" fmla="*/ 2468 w 5115"/>
                <a:gd name="T55" fmla="*/ 2720 h 3337"/>
                <a:gd name="T56" fmla="*/ 2828 w 5115"/>
                <a:gd name="T57" fmla="*/ 2819 h 3337"/>
                <a:gd name="T58" fmla="*/ 3180 w 5115"/>
                <a:gd name="T59" fmla="*/ 2959 h 3337"/>
                <a:gd name="T60" fmla="*/ 3437 w 5115"/>
                <a:gd name="T61" fmla="*/ 3094 h 3337"/>
                <a:gd name="T62" fmla="*/ 3715 w 5115"/>
                <a:gd name="T63" fmla="*/ 3273 h 3337"/>
                <a:gd name="T64" fmla="*/ 3883 w 5115"/>
                <a:gd name="T65" fmla="*/ 3273 h 3337"/>
                <a:gd name="T66" fmla="*/ 4186 w 5115"/>
                <a:gd name="T67" fmla="*/ 2993 h 3337"/>
                <a:gd name="T68" fmla="*/ 4449 w 5115"/>
                <a:gd name="T69" fmla="*/ 2683 h 3337"/>
                <a:gd name="T70" fmla="*/ 4669 w 5115"/>
                <a:gd name="T71" fmla="*/ 2347 h 3337"/>
                <a:gd name="T72" fmla="*/ 4847 w 5115"/>
                <a:gd name="T73" fmla="*/ 1988 h 3337"/>
                <a:gd name="T74" fmla="*/ 4980 w 5115"/>
                <a:gd name="T75" fmla="*/ 1613 h 3337"/>
                <a:gd name="T76" fmla="*/ 5069 w 5115"/>
                <a:gd name="T77" fmla="*/ 1224 h 3337"/>
                <a:gd name="T78" fmla="*/ 5112 w 5115"/>
                <a:gd name="T79" fmla="*/ 828 h 3337"/>
                <a:gd name="T80" fmla="*/ 5112 w 5115"/>
                <a:gd name="T81" fmla="*/ 526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5" h="3337">
                  <a:moveTo>
                    <a:pt x="5112" y="526"/>
                  </a:moveTo>
                  <a:lnTo>
                    <a:pt x="5015" y="467"/>
                  </a:lnTo>
                  <a:lnTo>
                    <a:pt x="4816" y="359"/>
                  </a:lnTo>
                  <a:lnTo>
                    <a:pt x="4612" y="264"/>
                  </a:lnTo>
                  <a:lnTo>
                    <a:pt x="4402" y="183"/>
                  </a:lnTo>
                  <a:lnTo>
                    <a:pt x="4187" y="117"/>
                  </a:lnTo>
                  <a:lnTo>
                    <a:pt x="3968" y="65"/>
                  </a:lnTo>
                  <a:lnTo>
                    <a:pt x="3746" y="29"/>
                  </a:lnTo>
                  <a:lnTo>
                    <a:pt x="3521" y="7"/>
                  </a:lnTo>
                  <a:lnTo>
                    <a:pt x="3296" y="0"/>
                  </a:lnTo>
                  <a:lnTo>
                    <a:pt x="3069" y="8"/>
                  </a:lnTo>
                  <a:lnTo>
                    <a:pt x="2843" y="31"/>
                  </a:lnTo>
                  <a:lnTo>
                    <a:pt x="2617" y="71"/>
                  </a:lnTo>
                  <a:lnTo>
                    <a:pt x="2392" y="127"/>
                  </a:lnTo>
                  <a:lnTo>
                    <a:pt x="2170" y="198"/>
                  </a:lnTo>
                  <a:lnTo>
                    <a:pt x="1951" y="287"/>
                  </a:lnTo>
                  <a:lnTo>
                    <a:pt x="1737" y="391"/>
                  </a:lnTo>
                  <a:lnTo>
                    <a:pt x="1631" y="450"/>
                  </a:lnTo>
                  <a:lnTo>
                    <a:pt x="1547" y="499"/>
                  </a:lnTo>
                  <a:lnTo>
                    <a:pt x="1386" y="605"/>
                  </a:lnTo>
                  <a:lnTo>
                    <a:pt x="1232" y="720"/>
                  </a:lnTo>
                  <a:lnTo>
                    <a:pt x="1087" y="840"/>
                  </a:lnTo>
                  <a:lnTo>
                    <a:pt x="950" y="968"/>
                  </a:lnTo>
                  <a:lnTo>
                    <a:pt x="822" y="1102"/>
                  </a:lnTo>
                  <a:lnTo>
                    <a:pt x="701" y="1242"/>
                  </a:lnTo>
                  <a:lnTo>
                    <a:pt x="589" y="1389"/>
                  </a:lnTo>
                  <a:lnTo>
                    <a:pt x="487" y="1540"/>
                  </a:lnTo>
                  <a:lnTo>
                    <a:pt x="392" y="1697"/>
                  </a:lnTo>
                  <a:lnTo>
                    <a:pt x="307" y="1857"/>
                  </a:lnTo>
                  <a:lnTo>
                    <a:pt x="231" y="2022"/>
                  </a:lnTo>
                  <a:lnTo>
                    <a:pt x="163" y="2190"/>
                  </a:lnTo>
                  <a:lnTo>
                    <a:pt x="105" y="2362"/>
                  </a:lnTo>
                  <a:lnTo>
                    <a:pt x="56" y="2537"/>
                  </a:lnTo>
                  <a:lnTo>
                    <a:pt x="16" y="2713"/>
                  </a:lnTo>
                  <a:lnTo>
                    <a:pt x="0" y="2803"/>
                  </a:lnTo>
                  <a:lnTo>
                    <a:pt x="28" y="2791"/>
                  </a:lnTo>
                  <a:lnTo>
                    <a:pt x="88" y="2770"/>
                  </a:lnTo>
                  <a:lnTo>
                    <a:pt x="148" y="2757"/>
                  </a:lnTo>
                  <a:lnTo>
                    <a:pt x="213" y="2749"/>
                  </a:lnTo>
                  <a:lnTo>
                    <a:pt x="245" y="2749"/>
                  </a:lnTo>
                  <a:lnTo>
                    <a:pt x="292" y="2750"/>
                  </a:lnTo>
                  <a:lnTo>
                    <a:pt x="383" y="2765"/>
                  </a:lnTo>
                  <a:lnTo>
                    <a:pt x="469" y="2793"/>
                  </a:lnTo>
                  <a:lnTo>
                    <a:pt x="549" y="2833"/>
                  </a:lnTo>
                  <a:lnTo>
                    <a:pt x="586" y="2858"/>
                  </a:lnTo>
                  <a:lnTo>
                    <a:pt x="671" y="2828"/>
                  </a:lnTo>
                  <a:lnTo>
                    <a:pt x="843" y="2773"/>
                  </a:lnTo>
                  <a:lnTo>
                    <a:pt x="1020" y="2729"/>
                  </a:lnTo>
                  <a:lnTo>
                    <a:pt x="1197" y="2693"/>
                  </a:lnTo>
                  <a:lnTo>
                    <a:pt x="1376" y="2667"/>
                  </a:lnTo>
                  <a:lnTo>
                    <a:pt x="1557" y="2651"/>
                  </a:lnTo>
                  <a:lnTo>
                    <a:pt x="1739" y="2644"/>
                  </a:lnTo>
                  <a:lnTo>
                    <a:pt x="1921" y="2648"/>
                  </a:lnTo>
                  <a:lnTo>
                    <a:pt x="2104" y="2661"/>
                  </a:lnTo>
                  <a:lnTo>
                    <a:pt x="2286" y="2685"/>
                  </a:lnTo>
                  <a:lnTo>
                    <a:pt x="2468" y="2720"/>
                  </a:lnTo>
                  <a:lnTo>
                    <a:pt x="2649" y="2764"/>
                  </a:lnTo>
                  <a:lnTo>
                    <a:pt x="2828" y="2819"/>
                  </a:lnTo>
                  <a:lnTo>
                    <a:pt x="3006" y="2884"/>
                  </a:lnTo>
                  <a:lnTo>
                    <a:pt x="3180" y="2959"/>
                  </a:lnTo>
                  <a:lnTo>
                    <a:pt x="3353" y="3047"/>
                  </a:lnTo>
                  <a:lnTo>
                    <a:pt x="3437" y="3094"/>
                  </a:lnTo>
                  <a:lnTo>
                    <a:pt x="3533" y="3150"/>
                  </a:lnTo>
                  <a:lnTo>
                    <a:pt x="3715" y="3273"/>
                  </a:lnTo>
                  <a:lnTo>
                    <a:pt x="3801" y="3337"/>
                  </a:lnTo>
                  <a:lnTo>
                    <a:pt x="3883" y="3273"/>
                  </a:lnTo>
                  <a:lnTo>
                    <a:pt x="4040" y="3137"/>
                  </a:lnTo>
                  <a:lnTo>
                    <a:pt x="4186" y="2993"/>
                  </a:lnTo>
                  <a:lnTo>
                    <a:pt x="4323" y="2841"/>
                  </a:lnTo>
                  <a:lnTo>
                    <a:pt x="4449" y="2683"/>
                  </a:lnTo>
                  <a:lnTo>
                    <a:pt x="4564" y="2517"/>
                  </a:lnTo>
                  <a:lnTo>
                    <a:pt x="4669" y="2347"/>
                  </a:lnTo>
                  <a:lnTo>
                    <a:pt x="4763" y="2170"/>
                  </a:lnTo>
                  <a:lnTo>
                    <a:pt x="4847" y="1988"/>
                  </a:lnTo>
                  <a:lnTo>
                    <a:pt x="4920" y="1802"/>
                  </a:lnTo>
                  <a:lnTo>
                    <a:pt x="4980" y="1613"/>
                  </a:lnTo>
                  <a:lnTo>
                    <a:pt x="5031" y="1420"/>
                  </a:lnTo>
                  <a:lnTo>
                    <a:pt x="5069" y="1224"/>
                  </a:lnTo>
                  <a:lnTo>
                    <a:pt x="5096" y="1027"/>
                  </a:lnTo>
                  <a:lnTo>
                    <a:pt x="5112" y="828"/>
                  </a:lnTo>
                  <a:lnTo>
                    <a:pt x="5115" y="627"/>
                  </a:lnTo>
                  <a:lnTo>
                    <a:pt x="5112" y="5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with Petals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1" name="Freeform 6">
            <a:extLst>
              <a:ext uri="{FF2B5EF4-FFF2-40B4-BE49-F238E27FC236}">
                <a16:creationId xmlns:a16="http://schemas.microsoft.com/office/drawing/2014/main" id="{AFD625E1-426D-4152-B572-C297E6F4EE0C}"/>
              </a:ext>
            </a:extLst>
          </p:cNvPr>
          <p:cNvSpPr>
            <a:spLocks/>
          </p:cNvSpPr>
          <p:nvPr/>
        </p:nvSpPr>
        <p:spPr bwMode="auto">
          <a:xfrm>
            <a:off x="5276885" y="1023380"/>
            <a:ext cx="1623749" cy="2517987"/>
          </a:xfrm>
          <a:custGeom>
            <a:avLst/>
            <a:gdLst>
              <a:gd name="T0" fmla="*/ 1707 w 3585"/>
              <a:gd name="T1" fmla="*/ 53 h 5565"/>
              <a:gd name="T2" fmla="*/ 1329 w 3585"/>
              <a:gd name="T3" fmla="*/ 302 h 5565"/>
              <a:gd name="T4" fmla="*/ 990 w 3585"/>
              <a:gd name="T5" fmla="*/ 596 h 5565"/>
              <a:gd name="T6" fmla="*/ 693 w 3585"/>
              <a:gd name="T7" fmla="*/ 934 h 5565"/>
              <a:gd name="T8" fmla="*/ 443 w 3585"/>
              <a:gd name="T9" fmla="*/ 1309 h 5565"/>
              <a:gd name="T10" fmla="*/ 244 w 3585"/>
              <a:gd name="T11" fmla="*/ 1718 h 5565"/>
              <a:gd name="T12" fmla="*/ 101 w 3585"/>
              <a:gd name="T13" fmla="*/ 2156 h 5565"/>
              <a:gd name="T14" fmla="*/ 19 w 3585"/>
              <a:gd name="T15" fmla="*/ 2618 h 5565"/>
              <a:gd name="T16" fmla="*/ 0 w 3585"/>
              <a:gd name="T17" fmla="*/ 2977 h 5565"/>
              <a:gd name="T18" fmla="*/ 12 w 3585"/>
              <a:gd name="T19" fmla="*/ 3267 h 5565"/>
              <a:gd name="T20" fmla="*/ 66 w 3585"/>
              <a:gd name="T21" fmla="*/ 3643 h 5565"/>
              <a:gd name="T22" fmla="*/ 161 w 3585"/>
              <a:gd name="T23" fmla="*/ 4004 h 5565"/>
              <a:gd name="T24" fmla="*/ 292 w 3585"/>
              <a:gd name="T25" fmla="*/ 4348 h 5565"/>
              <a:gd name="T26" fmla="*/ 459 w 3585"/>
              <a:gd name="T27" fmla="*/ 4673 h 5565"/>
              <a:gd name="T28" fmla="*/ 661 w 3585"/>
              <a:gd name="T29" fmla="*/ 4976 h 5565"/>
              <a:gd name="T30" fmla="*/ 892 w 3585"/>
              <a:gd name="T31" fmla="*/ 5255 h 5565"/>
              <a:gd name="T32" fmla="*/ 1152 w 3585"/>
              <a:gd name="T33" fmla="*/ 5508 h 5565"/>
              <a:gd name="T34" fmla="*/ 1226 w 3585"/>
              <a:gd name="T35" fmla="*/ 5525 h 5565"/>
              <a:gd name="T36" fmla="*/ 1271 w 3585"/>
              <a:gd name="T37" fmla="*/ 5377 h 5565"/>
              <a:gd name="T38" fmla="*/ 1352 w 3585"/>
              <a:gd name="T39" fmla="*/ 5248 h 5565"/>
              <a:gd name="T40" fmla="*/ 1463 w 3585"/>
              <a:gd name="T41" fmla="*/ 5144 h 5565"/>
              <a:gd name="T42" fmla="*/ 1562 w 3585"/>
              <a:gd name="T43" fmla="*/ 5087 h 5565"/>
              <a:gd name="T44" fmla="*/ 1617 w 3585"/>
              <a:gd name="T45" fmla="*/ 4821 h 5565"/>
              <a:gd name="T46" fmla="*/ 1725 w 3585"/>
              <a:gd name="T47" fmla="*/ 4474 h 5565"/>
              <a:gd name="T48" fmla="*/ 1869 w 3585"/>
              <a:gd name="T49" fmla="*/ 4141 h 5565"/>
              <a:gd name="T50" fmla="*/ 2049 w 3585"/>
              <a:gd name="T51" fmla="*/ 3824 h 5565"/>
              <a:gd name="T52" fmla="*/ 2263 w 3585"/>
              <a:gd name="T53" fmla="*/ 3526 h 5565"/>
              <a:gd name="T54" fmla="*/ 2512 w 3585"/>
              <a:gd name="T55" fmla="*/ 3252 h 5565"/>
              <a:gd name="T56" fmla="*/ 2794 w 3585"/>
              <a:gd name="T57" fmla="*/ 3004 h 5565"/>
              <a:gd name="T58" fmla="*/ 3109 w 3585"/>
              <a:gd name="T59" fmla="*/ 2783 h 5565"/>
              <a:gd name="T60" fmla="*/ 3290 w 3585"/>
              <a:gd name="T61" fmla="*/ 2680 h 5565"/>
              <a:gd name="T62" fmla="*/ 3585 w 3585"/>
              <a:gd name="T63" fmla="*/ 2540 h 5565"/>
              <a:gd name="T64" fmla="*/ 3531 w 3585"/>
              <a:gd name="T65" fmla="*/ 2233 h 5565"/>
              <a:gd name="T66" fmla="*/ 3417 w 3585"/>
              <a:gd name="T67" fmla="*/ 1841 h 5565"/>
              <a:gd name="T68" fmla="*/ 3257 w 3585"/>
              <a:gd name="T69" fmla="*/ 1470 h 5565"/>
              <a:gd name="T70" fmla="*/ 3056 w 3585"/>
              <a:gd name="T71" fmla="*/ 1123 h 5565"/>
              <a:gd name="T72" fmla="*/ 2815 w 3585"/>
              <a:gd name="T73" fmla="*/ 804 h 5565"/>
              <a:gd name="T74" fmla="*/ 2540 w 3585"/>
              <a:gd name="T75" fmla="*/ 517 h 5565"/>
              <a:gd name="T76" fmla="*/ 2232 w 3585"/>
              <a:gd name="T77" fmla="*/ 264 h 5565"/>
              <a:gd name="T78" fmla="*/ 1896 w 3585"/>
              <a:gd name="T79" fmla="*/ 48 h 5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5" h="5565">
                <a:moveTo>
                  <a:pt x="1807" y="0"/>
                </a:moveTo>
                <a:lnTo>
                  <a:pt x="1707" y="53"/>
                </a:lnTo>
                <a:lnTo>
                  <a:pt x="1514" y="171"/>
                </a:lnTo>
                <a:lnTo>
                  <a:pt x="1329" y="302"/>
                </a:lnTo>
                <a:lnTo>
                  <a:pt x="1155" y="443"/>
                </a:lnTo>
                <a:lnTo>
                  <a:pt x="990" y="596"/>
                </a:lnTo>
                <a:lnTo>
                  <a:pt x="836" y="761"/>
                </a:lnTo>
                <a:lnTo>
                  <a:pt x="693" y="934"/>
                </a:lnTo>
                <a:lnTo>
                  <a:pt x="562" y="1117"/>
                </a:lnTo>
                <a:lnTo>
                  <a:pt x="443" y="1309"/>
                </a:lnTo>
                <a:lnTo>
                  <a:pt x="336" y="1510"/>
                </a:lnTo>
                <a:lnTo>
                  <a:pt x="244" y="1718"/>
                </a:lnTo>
                <a:lnTo>
                  <a:pt x="165" y="1933"/>
                </a:lnTo>
                <a:lnTo>
                  <a:pt x="101" y="2156"/>
                </a:lnTo>
                <a:lnTo>
                  <a:pt x="52" y="2384"/>
                </a:lnTo>
                <a:lnTo>
                  <a:pt x="19" y="2618"/>
                </a:lnTo>
                <a:lnTo>
                  <a:pt x="2" y="2856"/>
                </a:lnTo>
                <a:lnTo>
                  <a:pt x="0" y="2977"/>
                </a:lnTo>
                <a:lnTo>
                  <a:pt x="1" y="3074"/>
                </a:lnTo>
                <a:lnTo>
                  <a:pt x="12" y="3267"/>
                </a:lnTo>
                <a:lnTo>
                  <a:pt x="34" y="3457"/>
                </a:lnTo>
                <a:lnTo>
                  <a:pt x="66" y="3643"/>
                </a:lnTo>
                <a:lnTo>
                  <a:pt x="108" y="3825"/>
                </a:lnTo>
                <a:lnTo>
                  <a:pt x="161" y="4004"/>
                </a:lnTo>
                <a:lnTo>
                  <a:pt x="221" y="4179"/>
                </a:lnTo>
                <a:lnTo>
                  <a:pt x="292" y="4348"/>
                </a:lnTo>
                <a:lnTo>
                  <a:pt x="372" y="4514"/>
                </a:lnTo>
                <a:lnTo>
                  <a:pt x="459" y="4673"/>
                </a:lnTo>
                <a:lnTo>
                  <a:pt x="556" y="4827"/>
                </a:lnTo>
                <a:lnTo>
                  <a:pt x="661" y="4976"/>
                </a:lnTo>
                <a:lnTo>
                  <a:pt x="773" y="5118"/>
                </a:lnTo>
                <a:lnTo>
                  <a:pt x="892" y="5255"/>
                </a:lnTo>
                <a:lnTo>
                  <a:pt x="1018" y="5385"/>
                </a:lnTo>
                <a:lnTo>
                  <a:pt x="1152" y="5508"/>
                </a:lnTo>
                <a:lnTo>
                  <a:pt x="1222" y="5565"/>
                </a:lnTo>
                <a:lnTo>
                  <a:pt x="1226" y="5525"/>
                </a:lnTo>
                <a:lnTo>
                  <a:pt x="1244" y="5449"/>
                </a:lnTo>
                <a:lnTo>
                  <a:pt x="1271" y="5377"/>
                </a:lnTo>
                <a:lnTo>
                  <a:pt x="1308" y="5310"/>
                </a:lnTo>
                <a:lnTo>
                  <a:pt x="1352" y="5248"/>
                </a:lnTo>
                <a:lnTo>
                  <a:pt x="1405" y="5193"/>
                </a:lnTo>
                <a:lnTo>
                  <a:pt x="1463" y="5144"/>
                </a:lnTo>
                <a:lnTo>
                  <a:pt x="1528" y="5104"/>
                </a:lnTo>
                <a:lnTo>
                  <a:pt x="1562" y="5087"/>
                </a:lnTo>
                <a:lnTo>
                  <a:pt x="1578" y="4997"/>
                </a:lnTo>
                <a:lnTo>
                  <a:pt x="1617" y="4821"/>
                </a:lnTo>
                <a:lnTo>
                  <a:pt x="1667" y="4646"/>
                </a:lnTo>
                <a:lnTo>
                  <a:pt x="1725" y="4474"/>
                </a:lnTo>
                <a:lnTo>
                  <a:pt x="1793" y="4306"/>
                </a:lnTo>
                <a:lnTo>
                  <a:pt x="1869" y="4141"/>
                </a:lnTo>
                <a:lnTo>
                  <a:pt x="1954" y="3981"/>
                </a:lnTo>
                <a:lnTo>
                  <a:pt x="2049" y="3824"/>
                </a:lnTo>
                <a:lnTo>
                  <a:pt x="2151" y="3673"/>
                </a:lnTo>
                <a:lnTo>
                  <a:pt x="2263" y="3526"/>
                </a:lnTo>
                <a:lnTo>
                  <a:pt x="2384" y="3386"/>
                </a:lnTo>
                <a:lnTo>
                  <a:pt x="2512" y="3252"/>
                </a:lnTo>
                <a:lnTo>
                  <a:pt x="2649" y="3124"/>
                </a:lnTo>
                <a:lnTo>
                  <a:pt x="2794" y="3004"/>
                </a:lnTo>
                <a:lnTo>
                  <a:pt x="2948" y="2890"/>
                </a:lnTo>
                <a:lnTo>
                  <a:pt x="3109" y="2783"/>
                </a:lnTo>
                <a:lnTo>
                  <a:pt x="3193" y="2734"/>
                </a:lnTo>
                <a:lnTo>
                  <a:pt x="3290" y="2680"/>
                </a:lnTo>
                <a:lnTo>
                  <a:pt x="3485" y="2583"/>
                </a:lnTo>
                <a:lnTo>
                  <a:pt x="3585" y="2540"/>
                </a:lnTo>
                <a:lnTo>
                  <a:pt x="3571" y="2437"/>
                </a:lnTo>
                <a:lnTo>
                  <a:pt x="3531" y="2233"/>
                </a:lnTo>
                <a:lnTo>
                  <a:pt x="3480" y="2034"/>
                </a:lnTo>
                <a:lnTo>
                  <a:pt x="3417" y="1841"/>
                </a:lnTo>
                <a:lnTo>
                  <a:pt x="3342" y="1652"/>
                </a:lnTo>
                <a:lnTo>
                  <a:pt x="3257" y="1470"/>
                </a:lnTo>
                <a:lnTo>
                  <a:pt x="3161" y="1293"/>
                </a:lnTo>
                <a:lnTo>
                  <a:pt x="3056" y="1123"/>
                </a:lnTo>
                <a:lnTo>
                  <a:pt x="2940" y="960"/>
                </a:lnTo>
                <a:lnTo>
                  <a:pt x="2815" y="804"/>
                </a:lnTo>
                <a:lnTo>
                  <a:pt x="2682" y="656"/>
                </a:lnTo>
                <a:lnTo>
                  <a:pt x="2540" y="517"/>
                </a:lnTo>
                <a:lnTo>
                  <a:pt x="2389" y="385"/>
                </a:lnTo>
                <a:lnTo>
                  <a:pt x="2232" y="264"/>
                </a:lnTo>
                <a:lnTo>
                  <a:pt x="2067" y="150"/>
                </a:lnTo>
                <a:lnTo>
                  <a:pt x="1896" y="48"/>
                </a:lnTo>
                <a:lnTo>
                  <a:pt x="180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en-US" sz="40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078011CC-0550-4F0D-9F8C-80B196F4625C}"/>
              </a:ext>
            </a:extLst>
          </p:cNvPr>
          <p:cNvSpPr>
            <a:spLocks/>
          </p:cNvSpPr>
          <p:nvPr/>
        </p:nvSpPr>
        <p:spPr bwMode="auto">
          <a:xfrm>
            <a:off x="3892083" y="2057004"/>
            <a:ext cx="2049145" cy="1824681"/>
          </a:xfrm>
          <a:custGeom>
            <a:avLst/>
            <a:gdLst>
              <a:gd name="T0" fmla="*/ 4282 w 4528"/>
              <a:gd name="T1" fmla="*/ 3309 h 4031"/>
              <a:gd name="T2" fmla="*/ 4215 w 4528"/>
              <a:gd name="T3" fmla="*/ 3224 h 4031"/>
              <a:gd name="T4" fmla="*/ 3955 w 4528"/>
              <a:gd name="T5" fmla="*/ 2971 h 4031"/>
              <a:gd name="T6" fmla="*/ 3724 w 4528"/>
              <a:gd name="T7" fmla="*/ 2692 h 4031"/>
              <a:gd name="T8" fmla="*/ 3522 w 4528"/>
              <a:gd name="T9" fmla="*/ 2389 h 4031"/>
              <a:gd name="T10" fmla="*/ 3355 w 4528"/>
              <a:gd name="T11" fmla="*/ 2064 h 4031"/>
              <a:gd name="T12" fmla="*/ 3224 w 4528"/>
              <a:gd name="T13" fmla="*/ 1720 h 4031"/>
              <a:gd name="T14" fmla="*/ 3129 w 4528"/>
              <a:gd name="T15" fmla="*/ 1359 h 4031"/>
              <a:gd name="T16" fmla="*/ 3075 w 4528"/>
              <a:gd name="T17" fmla="*/ 983 h 4031"/>
              <a:gd name="T18" fmla="*/ 3063 w 4528"/>
              <a:gd name="T19" fmla="*/ 693 h 4031"/>
              <a:gd name="T20" fmla="*/ 3079 w 4528"/>
              <a:gd name="T21" fmla="*/ 364 h 4031"/>
              <a:gd name="T22" fmla="*/ 2995 w 4528"/>
              <a:gd name="T23" fmla="*/ 217 h 4031"/>
              <a:gd name="T24" fmla="*/ 2601 w 4528"/>
              <a:gd name="T25" fmla="*/ 96 h 4031"/>
              <a:gd name="T26" fmla="*/ 2201 w 4528"/>
              <a:gd name="T27" fmla="*/ 22 h 4031"/>
              <a:gd name="T28" fmla="*/ 1799 w 4528"/>
              <a:gd name="T29" fmla="*/ 0 h 4031"/>
              <a:gd name="T30" fmla="*/ 1400 w 4528"/>
              <a:gd name="T31" fmla="*/ 25 h 4031"/>
              <a:gd name="T32" fmla="*/ 1009 w 4528"/>
              <a:gd name="T33" fmla="*/ 97 h 4031"/>
              <a:gd name="T34" fmla="*/ 628 w 4528"/>
              <a:gd name="T35" fmla="*/ 215 h 4031"/>
              <a:gd name="T36" fmla="*/ 263 w 4528"/>
              <a:gd name="T37" fmla="*/ 377 h 4031"/>
              <a:gd name="T38" fmla="*/ 3 w 4528"/>
              <a:gd name="T39" fmla="*/ 526 h 4031"/>
              <a:gd name="T40" fmla="*/ 5 w 4528"/>
              <a:gd name="T41" fmla="*/ 866 h 4031"/>
              <a:gd name="T42" fmla="*/ 61 w 4528"/>
              <a:gd name="T43" fmla="*/ 1313 h 4031"/>
              <a:gd name="T44" fmla="*/ 176 w 4528"/>
              <a:gd name="T45" fmla="*/ 1748 h 4031"/>
              <a:gd name="T46" fmla="*/ 347 w 4528"/>
              <a:gd name="T47" fmla="*/ 2164 h 4031"/>
              <a:gd name="T48" fmla="*/ 575 w 4528"/>
              <a:gd name="T49" fmla="*/ 2556 h 4031"/>
              <a:gd name="T50" fmla="*/ 856 w 4528"/>
              <a:gd name="T51" fmla="*/ 2917 h 4031"/>
              <a:gd name="T52" fmla="*/ 1189 w 4528"/>
              <a:gd name="T53" fmla="*/ 3239 h 4031"/>
              <a:gd name="T54" fmla="*/ 1574 w 4528"/>
              <a:gd name="T55" fmla="*/ 3518 h 4031"/>
              <a:gd name="T56" fmla="*/ 1762 w 4528"/>
              <a:gd name="T57" fmla="*/ 3628 h 4031"/>
              <a:gd name="T58" fmla="*/ 2110 w 4528"/>
              <a:gd name="T59" fmla="*/ 3791 h 4031"/>
              <a:gd name="T60" fmla="*/ 2466 w 4528"/>
              <a:gd name="T61" fmla="*/ 3912 h 4031"/>
              <a:gd name="T62" fmla="*/ 2828 w 4528"/>
              <a:gd name="T63" fmla="*/ 3989 h 4031"/>
              <a:gd name="T64" fmla="*/ 3193 w 4528"/>
              <a:gd name="T65" fmla="*/ 4026 h 4031"/>
              <a:gd name="T66" fmla="*/ 3557 w 4528"/>
              <a:gd name="T67" fmla="*/ 4024 h 4031"/>
              <a:gd name="T68" fmla="*/ 3918 w 4528"/>
              <a:gd name="T69" fmla="*/ 3982 h 4031"/>
              <a:gd name="T70" fmla="*/ 4271 w 4528"/>
              <a:gd name="T71" fmla="*/ 3901 h 4031"/>
              <a:gd name="T72" fmla="*/ 4528 w 4528"/>
              <a:gd name="T73" fmla="*/ 3816 h 4031"/>
              <a:gd name="T74" fmla="*/ 4450 w 4528"/>
              <a:gd name="T75" fmla="*/ 3750 h 4031"/>
              <a:gd name="T76" fmla="*/ 4365 w 4528"/>
              <a:gd name="T77" fmla="*/ 3642 h 4031"/>
              <a:gd name="T78" fmla="*/ 4308 w 4528"/>
              <a:gd name="T79" fmla="*/ 3515 h 4031"/>
              <a:gd name="T80" fmla="*/ 4282 w 4528"/>
              <a:gd name="T81" fmla="*/ 337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8" h="4031">
                <a:moveTo>
                  <a:pt x="4281" y="3337"/>
                </a:moveTo>
                <a:lnTo>
                  <a:pt x="4282" y="3309"/>
                </a:lnTo>
                <a:lnTo>
                  <a:pt x="4285" y="3281"/>
                </a:lnTo>
                <a:lnTo>
                  <a:pt x="4215" y="3224"/>
                </a:lnTo>
                <a:lnTo>
                  <a:pt x="4081" y="3101"/>
                </a:lnTo>
                <a:lnTo>
                  <a:pt x="3955" y="2971"/>
                </a:lnTo>
                <a:lnTo>
                  <a:pt x="3836" y="2834"/>
                </a:lnTo>
                <a:lnTo>
                  <a:pt x="3724" y="2692"/>
                </a:lnTo>
                <a:lnTo>
                  <a:pt x="3619" y="2543"/>
                </a:lnTo>
                <a:lnTo>
                  <a:pt x="3522" y="2389"/>
                </a:lnTo>
                <a:lnTo>
                  <a:pt x="3435" y="2230"/>
                </a:lnTo>
                <a:lnTo>
                  <a:pt x="3355" y="2064"/>
                </a:lnTo>
                <a:lnTo>
                  <a:pt x="3284" y="1895"/>
                </a:lnTo>
                <a:lnTo>
                  <a:pt x="3224" y="1720"/>
                </a:lnTo>
                <a:lnTo>
                  <a:pt x="3171" y="1541"/>
                </a:lnTo>
                <a:lnTo>
                  <a:pt x="3129" y="1359"/>
                </a:lnTo>
                <a:lnTo>
                  <a:pt x="3097" y="1173"/>
                </a:lnTo>
                <a:lnTo>
                  <a:pt x="3075" y="983"/>
                </a:lnTo>
                <a:lnTo>
                  <a:pt x="3064" y="790"/>
                </a:lnTo>
                <a:lnTo>
                  <a:pt x="3063" y="693"/>
                </a:lnTo>
                <a:lnTo>
                  <a:pt x="3064" y="582"/>
                </a:lnTo>
                <a:lnTo>
                  <a:pt x="3079" y="364"/>
                </a:lnTo>
                <a:lnTo>
                  <a:pt x="3092" y="256"/>
                </a:lnTo>
                <a:lnTo>
                  <a:pt x="2995" y="217"/>
                </a:lnTo>
                <a:lnTo>
                  <a:pt x="2799" y="150"/>
                </a:lnTo>
                <a:lnTo>
                  <a:pt x="2601" y="96"/>
                </a:lnTo>
                <a:lnTo>
                  <a:pt x="2402" y="53"/>
                </a:lnTo>
                <a:lnTo>
                  <a:pt x="2201" y="22"/>
                </a:lnTo>
                <a:lnTo>
                  <a:pt x="2001" y="6"/>
                </a:lnTo>
                <a:lnTo>
                  <a:pt x="1799" y="0"/>
                </a:lnTo>
                <a:lnTo>
                  <a:pt x="1599" y="7"/>
                </a:lnTo>
                <a:lnTo>
                  <a:pt x="1400" y="25"/>
                </a:lnTo>
                <a:lnTo>
                  <a:pt x="1204" y="55"/>
                </a:lnTo>
                <a:lnTo>
                  <a:pt x="1009" y="97"/>
                </a:lnTo>
                <a:lnTo>
                  <a:pt x="817" y="150"/>
                </a:lnTo>
                <a:lnTo>
                  <a:pt x="628" y="215"/>
                </a:lnTo>
                <a:lnTo>
                  <a:pt x="444" y="290"/>
                </a:lnTo>
                <a:lnTo>
                  <a:pt x="263" y="377"/>
                </a:lnTo>
                <a:lnTo>
                  <a:pt x="89" y="473"/>
                </a:lnTo>
                <a:lnTo>
                  <a:pt x="3" y="526"/>
                </a:lnTo>
                <a:lnTo>
                  <a:pt x="0" y="640"/>
                </a:lnTo>
                <a:lnTo>
                  <a:pt x="5" y="866"/>
                </a:lnTo>
                <a:lnTo>
                  <a:pt x="26" y="1091"/>
                </a:lnTo>
                <a:lnTo>
                  <a:pt x="61" y="1313"/>
                </a:lnTo>
                <a:lnTo>
                  <a:pt x="111" y="1532"/>
                </a:lnTo>
                <a:lnTo>
                  <a:pt x="176" y="1748"/>
                </a:lnTo>
                <a:lnTo>
                  <a:pt x="255" y="1959"/>
                </a:lnTo>
                <a:lnTo>
                  <a:pt x="347" y="2164"/>
                </a:lnTo>
                <a:lnTo>
                  <a:pt x="455" y="2363"/>
                </a:lnTo>
                <a:lnTo>
                  <a:pt x="575" y="2556"/>
                </a:lnTo>
                <a:lnTo>
                  <a:pt x="709" y="2740"/>
                </a:lnTo>
                <a:lnTo>
                  <a:pt x="856" y="2917"/>
                </a:lnTo>
                <a:lnTo>
                  <a:pt x="1016" y="3083"/>
                </a:lnTo>
                <a:lnTo>
                  <a:pt x="1189" y="3239"/>
                </a:lnTo>
                <a:lnTo>
                  <a:pt x="1375" y="3384"/>
                </a:lnTo>
                <a:lnTo>
                  <a:pt x="1574" y="3518"/>
                </a:lnTo>
                <a:lnTo>
                  <a:pt x="1677" y="3580"/>
                </a:lnTo>
                <a:lnTo>
                  <a:pt x="1762" y="3628"/>
                </a:lnTo>
                <a:lnTo>
                  <a:pt x="1934" y="3715"/>
                </a:lnTo>
                <a:lnTo>
                  <a:pt x="2110" y="3791"/>
                </a:lnTo>
                <a:lnTo>
                  <a:pt x="2286" y="3857"/>
                </a:lnTo>
                <a:lnTo>
                  <a:pt x="2466" y="3912"/>
                </a:lnTo>
                <a:lnTo>
                  <a:pt x="2647" y="3955"/>
                </a:lnTo>
                <a:lnTo>
                  <a:pt x="2828" y="3989"/>
                </a:lnTo>
                <a:lnTo>
                  <a:pt x="3011" y="4013"/>
                </a:lnTo>
                <a:lnTo>
                  <a:pt x="3193" y="4026"/>
                </a:lnTo>
                <a:lnTo>
                  <a:pt x="3375" y="4031"/>
                </a:lnTo>
                <a:lnTo>
                  <a:pt x="3557" y="4024"/>
                </a:lnTo>
                <a:lnTo>
                  <a:pt x="3738" y="4007"/>
                </a:lnTo>
                <a:lnTo>
                  <a:pt x="3918" y="3982"/>
                </a:lnTo>
                <a:lnTo>
                  <a:pt x="4096" y="3946"/>
                </a:lnTo>
                <a:lnTo>
                  <a:pt x="4271" y="3901"/>
                </a:lnTo>
                <a:lnTo>
                  <a:pt x="4444" y="3848"/>
                </a:lnTo>
                <a:lnTo>
                  <a:pt x="4528" y="3816"/>
                </a:lnTo>
                <a:lnTo>
                  <a:pt x="4501" y="3796"/>
                </a:lnTo>
                <a:lnTo>
                  <a:pt x="4450" y="3750"/>
                </a:lnTo>
                <a:lnTo>
                  <a:pt x="4405" y="3698"/>
                </a:lnTo>
                <a:lnTo>
                  <a:pt x="4365" y="3642"/>
                </a:lnTo>
                <a:lnTo>
                  <a:pt x="4334" y="3580"/>
                </a:lnTo>
                <a:lnTo>
                  <a:pt x="4308" y="3515"/>
                </a:lnTo>
                <a:lnTo>
                  <a:pt x="4291" y="3446"/>
                </a:lnTo>
                <a:lnTo>
                  <a:pt x="4282" y="3374"/>
                </a:lnTo>
                <a:lnTo>
                  <a:pt x="4281" y="33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06</a:t>
            </a:r>
            <a:endParaRPr lang="en-US" sz="4000"/>
          </a:p>
        </p:txBody>
      </p:sp>
      <p:sp>
        <p:nvSpPr>
          <p:cNvPr id="73" name="Freeform 8">
            <a:extLst>
              <a:ext uri="{FF2B5EF4-FFF2-40B4-BE49-F238E27FC236}">
                <a16:creationId xmlns:a16="http://schemas.microsoft.com/office/drawing/2014/main" id="{25285174-D4FE-474F-8B4E-3FF217120B16}"/>
              </a:ext>
            </a:extLst>
          </p:cNvPr>
          <p:cNvSpPr>
            <a:spLocks/>
          </p:cNvSpPr>
          <p:nvPr/>
        </p:nvSpPr>
        <p:spPr bwMode="auto">
          <a:xfrm>
            <a:off x="3892083" y="3568520"/>
            <a:ext cx="2313434" cy="1509706"/>
          </a:xfrm>
          <a:custGeom>
            <a:avLst/>
            <a:gdLst>
              <a:gd name="T0" fmla="*/ 4823 w 5114"/>
              <a:gd name="T1" fmla="*/ 588 h 3338"/>
              <a:gd name="T2" fmla="*/ 4645 w 5114"/>
              <a:gd name="T3" fmla="*/ 544 h 3338"/>
              <a:gd name="T4" fmla="*/ 4528 w 5114"/>
              <a:gd name="T5" fmla="*/ 479 h 3338"/>
              <a:gd name="T6" fmla="*/ 4271 w 5114"/>
              <a:gd name="T7" fmla="*/ 564 h 3338"/>
              <a:gd name="T8" fmla="*/ 3918 w 5114"/>
              <a:gd name="T9" fmla="*/ 645 h 3338"/>
              <a:gd name="T10" fmla="*/ 3557 w 5114"/>
              <a:gd name="T11" fmla="*/ 687 h 3338"/>
              <a:gd name="T12" fmla="*/ 3193 w 5114"/>
              <a:gd name="T13" fmla="*/ 689 h 3338"/>
              <a:gd name="T14" fmla="*/ 2828 w 5114"/>
              <a:gd name="T15" fmla="*/ 652 h 3338"/>
              <a:gd name="T16" fmla="*/ 2466 w 5114"/>
              <a:gd name="T17" fmla="*/ 575 h 3338"/>
              <a:gd name="T18" fmla="*/ 2110 w 5114"/>
              <a:gd name="T19" fmla="*/ 454 h 3338"/>
              <a:gd name="T20" fmla="*/ 1762 w 5114"/>
              <a:gd name="T21" fmla="*/ 291 h 3338"/>
              <a:gd name="T22" fmla="*/ 1581 w 5114"/>
              <a:gd name="T23" fmla="*/ 187 h 3338"/>
              <a:gd name="T24" fmla="*/ 1314 w 5114"/>
              <a:gd name="T25" fmla="*/ 0 h 3338"/>
              <a:gd name="T26" fmla="*/ 1075 w 5114"/>
              <a:gd name="T27" fmla="*/ 200 h 3338"/>
              <a:gd name="T28" fmla="*/ 792 w 5114"/>
              <a:gd name="T29" fmla="*/ 496 h 3338"/>
              <a:gd name="T30" fmla="*/ 551 w 5114"/>
              <a:gd name="T31" fmla="*/ 820 h 3338"/>
              <a:gd name="T32" fmla="*/ 351 w 5114"/>
              <a:gd name="T33" fmla="*/ 1168 h 3338"/>
              <a:gd name="T34" fmla="*/ 196 w 5114"/>
              <a:gd name="T35" fmla="*/ 1535 h 3338"/>
              <a:gd name="T36" fmla="*/ 84 w 5114"/>
              <a:gd name="T37" fmla="*/ 1918 h 3338"/>
              <a:gd name="T38" fmla="*/ 18 w 5114"/>
              <a:gd name="T39" fmla="*/ 2311 h 3338"/>
              <a:gd name="T40" fmla="*/ 0 w 5114"/>
              <a:gd name="T41" fmla="*/ 2711 h 3338"/>
              <a:gd name="T42" fmla="*/ 100 w 5114"/>
              <a:gd name="T43" fmla="*/ 2871 h 3338"/>
              <a:gd name="T44" fmla="*/ 502 w 5114"/>
              <a:gd name="T45" fmla="*/ 3074 h 3338"/>
              <a:gd name="T46" fmla="*/ 928 w 5114"/>
              <a:gd name="T47" fmla="*/ 3220 h 3338"/>
              <a:gd name="T48" fmla="*/ 1369 w 5114"/>
              <a:gd name="T49" fmla="*/ 3309 h 3338"/>
              <a:gd name="T50" fmla="*/ 1819 w 5114"/>
              <a:gd name="T51" fmla="*/ 3338 h 3338"/>
              <a:gd name="T52" fmla="*/ 2273 w 5114"/>
              <a:gd name="T53" fmla="*/ 3307 h 3338"/>
              <a:gd name="T54" fmla="*/ 2722 w 5114"/>
              <a:gd name="T55" fmla="*/ 3211 h 3338"/>
              <a:gd name="T56" fmla="*/ 3163 w 5114"/>
              <a:gd name="T57" fmla="*/ 3052 h 3338"/>
              <a:gd name="T58" fmla="*/ 3483 w 5114"/>
              <a:gd name="T59" fmla="*/ 2887 h 3338"/>
              <a:gd name="T60" fmla="*/ 3729 w 5114"/>
              <a:gd name="T61" fmla="*/ 2732 h 3338"/>
              <a:gd name="T62" fmla="*/ 4027 w 5114"/>
              <a:gd name="T63" fmla="*/ 2497 h 3338"/>
              <a:gd name="T64" fmla="*/ 4294 w 5114"/>
              <a:gd name="T65" fmla="*/ 2235 h 3338"/>
              <a:gd name="T66" fmla="*/ 4525 w 5114"/>
              <a:gd name="T67" fmla="*/ 1949 h 3338"/>
              <a:gd name="T68" fmla="*/ 4723 w 5114"/>
              <a:gd name="T69" fmla="*/ 1642 h 3338"/>
              <a:gd name="T70" fmla="*/ 4885 w 5114"/>
              <a:gd name="T71" fmla="*/ 1316 h 3338"/>
              <a:gd name="T72" fmla="*/ 5009 w 5114"/>
              <a:gd name="T73" fmla="*/ 976 h 3338"/>
              <a:gd name="T74" fmla="*/ 5098 w 5114"/>
              <a:gd name="T75" fmla="*/ 624 h 3338"/>
              <a:gd name="T76" fmla="*/ 5086 w 5114"/>
              <a:gd name="T77" fmla="*/ 548 h 3338"/>
              <a:gd name="T78" fmla="*/ 4966 w 5114"/>
              <a:gd name="T79" fmla="*/ 581 h 3338"/>
              <a:gd name="T80" fmla="*/ 4870 w 5114"/>
              <a:gd name="T81" fmla="*/ 58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4" h="3338">
                <a:moveTo>
                  <a:pt x="4870" y="589"/>
                </a:moveTo>
                <a:lnTo>
                  <a:pt x="4823" y="588"/>
                </a:lnTo>
                <a:lnTo>
                  <a:pt x="4731" y="572"/>
                </a:lnTo>
                <a:lnTo>
                  <a:pt x="4645" y="544"/>
                </a:lnTo>
                <a:lnTo>
                  <a:pt x="4566" y="505"/>
                </a:lnTo>
                <a:lnTo>
                  <a:pt x="4528" y="479"/>
                </a:lnTo>
                <a:lnTo>
                  <a:pt x="4444" y="511"/>
                </a:lnTo>
                <a:lnTo>
                  <a:pt x="4271" y="564"/>
                </a:lnTo>
                <a:lnTo>
                  <a:pt x="4096" y="609"/>
                </a:lnTo>
                <a:lnTo>
                  <a:pt x="3918" y="645"/>
                </a:lnTo>
                <a:lnTo>
                  <a:pt x="3738" y="671"/>
                </a:lnTo>
                <a:lnTo>
                  <a:pt x="3557" y="687"/>
                </a:lnTo>
                <a:lnTo>
                  <a:pt x="3375" y="694"/>
                </a:lnTo>
                <a:lnTo>
                  <a:pt x="3193" y="689"/>
                </a:lnTo>
                <a:lnTo>
                  <a:pt x="3011" y="676"/>
                </a:lnTo>
                <a:lnTo>
                  <a:pt x="2828" y="652"/>
                </a:lnTo>
                <a:lnTo>
                  <a:pt x="2647" y="618"/>
                </a:lnTo>
                <a:lnTo>
                  <a:pt x="2466" y="575"/>
                </a:lnTo>
                <a:lnTo>
                  <a:pt x="2286" y="520"/>
                </a:lnTo>
                <a:lnTo>
                  <a:pt x="2110" y="454"/>
                </a:lnTo>
                <a:lnTo>
                  <a:pt x="1934" y="378"/>
                </a:lnTo>
                <a:lnTo>
                  <a:pt x="1762" y="291"/>
                </a:lnTo>
                <a:lnTo>
                  <a:pt x="1677" y="243"/>
                </a:lnTo>
                <a:lnTo>
                  <a:pt x="1581" y="187"/>
                </a:lnTo>
                <a:lnTo>
                  <a:pt x="1400" y="65"/>
                </a:lnTo>
                <a:lnTo>
                  <a:pt x="1314" y="0"/>
                </a:lnTo>
                <a:lnTo>
                  <a:pt x="1232" y="65"/>
                </a:lnTo>
                <a:lnTo>
                  <a:pt x="1075" y="200"/>
                </a:lnTo>
                <a:lnTo>
                  <a:pt x="928" y="344"/>
                </a:lnTo>
                <a:lnTo>
                  <a:pt x="792" y="496"/>
                </a:lnTo>
                <a:lnTo>
                  <a:pt x="667" y="654"/>
                </a:lnTo>
                <a:lnTo>
                  <a:pt x="551" y="820"/>
                </a:lnTo>
                <a:lnTo>
                  <a:pt x="445" y="992"/>
                </a:lnTo>
                <a:lnTo>
                  <a:pt x="351" y="1168"/>
                </a:lnTo>
                <a:lnTo>
                  <a:pt x="268" y="1349"/>
                </a:lnTo>
                <a:lnTo>
                  <a:pt x="196" y="1535"/>
                </a:lnTo>
                <a:lnTo>
                  <a:pt x="134" y="1725"/>
                </a:lnTo>
                <a:lnTo>
                  <a:pt x="84" y="1918"/>
                </a:lnTo>
                <a:lnTo>
                  <a:pt x="45" y="2114"/>
                </a:lnTo>
                <a:lnTo>
                  <a:pt x="18" y="2311"/>
                </a:lnTo>
                <a:lnTo>
                  <a:pt x="3" y="2511"/>
                </a:lnTo>
                <a:lnTo>
                  <a:pt x="0" y="2711"/>
                </a:lnTo>
                <a:lnTo>
                  <a:pt x="3" y="2811"/>
                </a:lnTo>
                <a:lnTo>
                  <a:pt x="100" y="2871"/>
                </a:lnTo>
                <a:lnTo>
                  <a:pt x="298" y="2980"/>
                </a:lnTo>
                <a:lnTo>
                  <a:pt x="502" y="3074"/>
                </a:lnTo>
                <a:lnTo>
                  <a:pt x="713" y="3154"/>
                </a:lnTo>
                <a:lnTo>
                  <a:pt x="928" y="3220"/>
                </a:lnTo>
                <a:lnTo>
                  <a:pt x="1146" y="3272"/>
                </a:lnTo>
                <a:lnTo>
                  <a:pt x="1369" y="3309"/>
                </a:lnTo>
                <a:lnTo>
                  <a:pt x="1593" y="3332"/>
                </a:lnTo>
                <a:lnTo>
                  <a:pt x="1819" y="3338"/>
                </a:lnTo>
                <a:lnTo>
                  <a:pt x="2046" y="3330"/>
                </a:lnTo>
                <a:lnTo>
                  <a:pt x="2273" y="3307"/>
                </a:lnTo>
                <a:lnTo>
                  <a:pt x="2499" y="3266"/>
                </a:lnTo>
                <a:lnTo>
                  <a:pt x="2722" y="3211"/>
                </a:lnTo>
                <a:lnTo>
                  <a:pt x="2945" y="3139"/>
                </a:lnTo>
                <a:lnTo>
                  <a:pt x="3163" y="3052"/>
                </a:lnTo>
                <a:lnTo>
                  <a:pt x="3379" y="2947"/>
                </a:lnTo>
                <a:lnTo>
                  <a:pt x="3483" y="2887"/>
                </a:lnTo>
                <a:lnTo>
                  <a:pt x="3567" y="2838"/>
                </a:lnTo>
                <a:lnTo>
                  <a:pt x="3729" y="2732"/>
                </a:lnTo>
                <a:lnTo>
                  <a:pt x="3882" y="2619"/>
                </a:lnTo>
                <a:lnTo>
                  <a:pt x="4027" y="2497"/>
                </a:lnTo>
                <a:lnTo>
                  <a:pt x="4164" y="2370"/>
                </a:lnTo>
                <a:lnTo>
                  <a:pt x="4294" y="2235"/>
                </a:lnTo>
                <a:lnTo>
                  <a:pt x="4414" y="2095"/>
                </a:lnTo>
                <a:lnTo>
                  <a:pt x="4525" y="1949"/>
                </a:lnTo>
                <a:lnTo>
                  <a:pt x="4628" y="1798"/>
                </a:lnTo>
                <a:lnTo>
                  <a:pt x="4723" y="1642"/>
                </a:lnTo>
                <a:lnTo>
                  <a:pt x="4808" y="1481"/>
                </a:lnTo>
                <a:lnTo>
                  <a:pt x="4885" y="1316"/>
                </a:lnTo>
                <a:lnTo>
                  <a:pt x="4952" y="1147"/>
                </a:lnTo>
                <a:lnTo>
                  <a:pt x="5009" y="976"/>
                </a:lnTo>
                <a:lnTo>
                  <a:pt x="5059" y="802"/>
                </a:lnTo>
                <a:lnTo>
                  <a:pt x="5098" y="624"/>
                </a:lnTo>
                <a:lnTo>
                  <a:pt x="5114" y="535"/>
                </a:lnTo>
                <a:lnTo>
                  <a:pt x="5086" y="548"/>
                </a:lnTo>
                <a:lnTo>
                  <a:pt x="5027" y="568"/>
                </a:lnTo>
                <a:lnTo>
                  <a:pt x="4966" y="581"/>
                </a:lnTo>
                <a:lnTo>
                  <a:pt x="4903" y="588"/>
                </a:lnTo>
                <a:lnTo>
                  <a:pt x="4870" y="5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05</a:t>
            </a:r>
            <a:endParaRPr lang="en-US" sz="4000"/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385F539A-4A8E-42D1-9034-D8FDD4B47AB5}"/>
              </a:ext>
            </a:extLst>
          </p:cNvPr>
          <p:cNvSpPr>
            <a:spLocks/>
          </p:cNvSpPr>
          <p:nvPr/>
        </p:nvSpPr>
        <p:spPr bwMode="auto">
          <a:xfrm>
            <a:off x="5291366" y="3593863"/>
            <a:ext cx="1621938" cy="2517987"/>
          </a:xfrm>
          <a:custGeom>
            <a:avLst/>
            <a:gdLst>
              <a:gd name="T0" fmla="*/ 2358 w 3584"/>
              <a:gd name="T1" fmla="*/ 41 h 5566"/>
              <a:gd name="T2" fmla="*/ 2313 w 3584"/>
              <a:gd name="T3" fmla="*/ 189 h 5566"/>
              <a:gd name="T4" fmla="*/ 2232 w 3584"/>
              <a:gd name="T5" fmla="*/ 318 h 5566"/>
              <a:gd name="T6" fmla="*/ 2121 w 3584"/>
              <a:gd name="T7" fmla="*/ 422 h 5566"/>
              <a:gd name="T8" fmla="*/ 2022 w 3584"/>
              <a:gd name="T9" fmla="*/ 479 h 5566"/>
              <a:gd name="T10" fmla="*/ 1967 w 3584"/>
              <a:gd name="T11" fmla="*/ 746 h 5566"/>
              <a:gd name="T12" fmla="*/ 1860 w 3584"/>
              <a:gd name="T13" fmla="*/ 1091 h 5566"/>
              <a:gd name="T14" fmla="*/ 1716 w 3584"/>
              <a:gd name="T15" fmla="*/ 1425 h 5566"/>
              <a:gd name="T16" fmla="*/ 1536 w 3584"/>
              <a:gd name="T17" fmla="*/ 1742 h 5566"/>
              <a:gd name="T18" fmla="*/ 1322 w 3584"/>
              <a:gd name="T19" fmla="*/ 2039 h 5566"/>
              <a:gd name="T20" fmla="*/ 1072 w 3584"/>
              <a:gd name="T21" fmla="*/ 2314 h 5566"/>
              <a:gd name="T22" fmla="*/ 790 w 3584"/>
              <a:gd name="T23" fmla="*/ 2563 h 5566"/>
              <a:gd name="T24" fmla="*/ 475 w 3584"/>
              <a:gd name="T25" fmla="*/ 2782 h 5566"/>
              <a:gd name="T26" fmla="*/ 296 w 3584"/>
              <a:gd name="T27" fmla="*/ 2886 h 5566"/>
              <a:gd name="T28" fmla="*/ 0 w 3584"/>
              <a:gd name="T29" fmla="*/ 3025 h 5566"/>
              <a:gd name="T30" fmla="*/ 54 w 3584"/>
              <a:gd name="T31" fmla="*/ 3332 h 5566"/>
              <a:gd name="T32" fmla="*/ 169 w 3584"/>
              <a:gd name="T33" fmla="*/ 3725 h 5566"/>
              <a:gd name="T34" fmla="*/ 328 w 3584"/>
              <a:gd name="T35" fmla="*/ 4096 h 5566"/>
              <a:gd name="T36" fmla="*/ 529 w 3584"/>
              <a:gd name="T37" fmla="*/ 4443 h 5566"/>
              <a:gd name="T38" fmla="*/ 769 w 3584"/>
              <a:gd name="T39" fmla="*/ 4762 h 5566"/>
              <a:gd name="T40" fmla="*/ 1044 w 3584"/>
              <a:gd name="T41" fmla="*/ 5050 h 5566"/>
              <a:gd name="T42" fmla="*/ 1352 w 3584"/>
              <a:gd name="T43" fmla="*/ 5303 h 5566"/>
              <a:gd name="T44" fmla="*/ 1689 w 3584"/>
              <a:gd name="T45" fmla="*/ 5519 h 5566"/>
              <a:gd name="T46" fmla="*/ 1878 w 3584"/>
              <a:gd name="T47" fmla="*/ 5512 h 5566"/>
              <a:gd name="T48" fmla="*/ 2255 w 3584"/>
              <a:gd name="T49" fmla="*/ 5264 h 5566"/>
              <a:gd name="T50" fmla="*/ 2594 w 3584"/>
              <a:gd name="T51" fmla="*/ 4969 h 5566"/>
              <a:gd name="T52" fmla="*/ 2892 w 3584"/>
              <a:gd name="T53" fmla="*/ 4631 h 5566"/>
              <a:gd name="T54" fmla="*/ 3143 w 3584"/>
              <a:gd name="T55" fmla="*/ 4256 h 5566"/>
              <a:gd name="T56" fmla="*/ 3342 w 3584"/>
              <a:gd name="T57" fmla="*/ 3848 h 5566"/>
              <a:gd name="T58" fmla="*/ 3484 w 3584"/>
              <a:gd name="T59" fmla="*/ 3410 h 5566"/>
              <a:gd name="T60" fmla="*/ 3566 w 3584"/>
              <a:gd name="T61" fmla="*/ 2948 h 5566"/>
              <a:gd name="T62" fmla="*/ 3584 w 3584"/>
              <a:gd name="T63" fmla="*/ 2589 h 5566"/>
              <a:gd name="T64" fmla="*/ 3572 w 3584"/>
              <a:gd name="T65" fmla="*/ 2298 h 5566"/>
              <a:gd name="T66" fmla="*/ 3519 w 3584"/>
              <a:gd name="T67" fmla="*/ 1923 h 5566"/>
              <a:gd name="T68" fmla="*/ 3425 w 3584"/>
              <a:gd name="T69" fmla="*/ 1562 h 5566"/>
              <a:gd name="T70" fmla="*/ 3292 w 3584"/>
              <a:gd name="T71" fmla="*/ 1218 h 5566"/>
              <a:gd name="T72" fmla="*/ 3125 w 3584"/>
              <a:gd name="T73" fmla="*/ 893 h 5566"/>
              <a:gd name="T74" fmla="*/ 2923 w 3584"/>
              <a:gd name="T75" fmla="*/ 589 h 5566"/>
              <a:gd name="T76" fmla="*/ 2692 w 3584"/>
              <a:gd name="T77" fmla="*/ 311 h 5566"/>
              <a:gd name="T78" fmla="*/ 2432 w 3584"/>
              <a:gd name="T79" fmla="*/ 59 h 5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4" h="5566">
                <a:moveTo>
                  <a:pt x="2364" y="0"/>
                </a:moveTo>
                <a:lnTo>
                  <a:pt x="2358" y="41"/>
                </a:lnTo>
                <a:lnTo>
                  <a:pt x="2340" y="117"/>
                </a:lnTo>
                <a:lnTo>
                  <a:pt x="2313" y="189"/>
                </a:lnTo>
                <a:lnTo>
                  <a:pt x="2277" y="257"/>
                </a:lnTo>
                <a:lnTo>
                  <a:pt x="2232" y="318"/>
                </a:lnTo>
                <a:lnTo>
                  <a:pt x="2181" y="374"/>
                </a:lnTo>
                <a:lnTo>
                  <a:pt x="2121" y="422"/>
                </a:lnTo>
                <a:lnTo>
                  <a:pt x="2057" y="462"/>
                </a:lnTo>
                <a:lnTo>
                  <a:pt x="2022" y="479"/>
                </a:lnTo>
                <a:lnTo>
                  <a:pt x="2006" y="568"/>
                </a:lnTo>
                <a:lnTo>
                  <a:pt x="1967" y="746"/>
                </a:lnTo>
                <a:lnTo>
                  <a:pt x="1917" y="920"/>
                </a:lnTo>
                <a:lnTo>
                  <a:pt x="1860" y="1091"/>
                </a:lnTo>
                <a:lnTo>
                  <a:pt x="1793" y="1260"/>
                </a:lnTo>
                <a:lnTo>
                  <a:pt x="1716" y="1425"/>
                </a:lnTo>
                <a:lnTo>
                  <a:pt x="1631" y="1586"/>
                </a:lnTo>
                <a:lnTo>
                  <a:pt x="1536" y="1742"/>
                </a:lnTo>
                <a:lnTo>
                  <a:pt x="1433" y="1893"/>
                </a:lnTo>
                <a:lnTo>
                  <a:pt x="1322" y="2039"/>
                </a:lnTo>
                <a:lnTo>
                  <a:pt x="1202" y="2179"/>
                </a:lnTo>
                <a:lnTo>
                  <a:pt x="1072" y="2314"/>
                </a:lnTo>
                <a:lnTo>
                  <a:pt x="935" y="2441"/>
                </a:lnTo>
                <a:lnTo>
                  <a:pt x="790" y="2563"/>
                </a:lnTo>
                <a:lnTo>
                  <a:pt x="637" y="2676"/>
                </a:lnTo>
                <a:lnTo>
                  <a:pt x="475" y="2782"/>
                </a:lnTo>
                <a:lnTo>
                  <a:pt x="391" y="2831"/>
                </a:lnTo>
                <a:lnTo>
                  <a:pt x="296" y="2886"/>
                </a:lnTo>
                <a:lnTo>
                  <a:pt x="99" y="2982"/>
                </a:lnTo>
                <a:lnTo>
                  <a:pt x="0" y="3025"/>
                </a:lnTo>
                <a:lnTo>
                  <a:pt x="15" y="3128"/>
                </a:lnTo>
                <a:lnTo>
                  <a:pt x="54" y="3332"/>
                </a:lnTo>
                <a:lnTo>
                  <a:pt x="106" y="3531"/>
                </a:lnTo>
                <a:lnTo>
                  <a:pt x="169" y="3725"/>
                </a:lnTo>
                <a:lnTo>
                  <a:pt x="243" y="3913"/>
                </a:lnTo>
                <a:lnTo>
                  <a:pt x="328" y="4096"/>
                </a:lnTo>
                <a:lnTo>
                  <a:pt x="424" y="4273"/>
                </a:lnTo>
                <a:lnTo>
                  <a:pt x="529" y="4443"/>
                </a:lnTo>
                <a:lnTo>
                  <a:pt x="644" y="4606"/>
                </a:lnTo>
                <a:lnTo>
                  <a:pt x="769" y="4762"/>
                </a:lnTo>
                <a:lnTo>
                  <a:pt x="903" y="4909"/>
                </a:lnTo>
                <a:lnTo>
                  <a:pt x="1044" y="5050"/>
                </a:lnTo>
                <a:lnTo>
                  <a:pt x="1195" y="5180"/>
                </a:lnTo>
                <a:lnTo>
                  <a:pt x="1352" y="5303"/>
                </a:lnTo>
                <a:lnTo>
                  <a:pt x="1517" y="5415"/>
                </a:lnTo>
                <a:lnTo>
                  <a:pt x="1689" y="5519"/>
                </a:lnTo>
                <a:lnTo>
                  <a:pt x="1778" y="5566"/>
                </a:lnTo>
                <a:lnTo>
                  <a:pt x="1878" y="5512"/>
                </a:lnTo>
                <a:lnTo>
                  <a:pt x="2070" y="5395"/>
                </a:lnTo>
                <a:lnTo>
                  <a:pt x="2255" y="5264"/>
                </a:lnTo>
                <a:lnTo>
                  <a:pt x="2430" y="5123"/>
                </a:lnTo>
                <a:lnTo>
                  <a:pt x="2594" y="4969"/>
                </a:lnTo>
                <a:lnTo>
                  <a:pt x="2749" y="4806"/>
                </a:lnTo>
                <a:lnTo>
                  <a:pt x="2892" y="4631"/>
                </a:lnTo>
                <a:lnTo>
                  <a:pt x="3023" y="4448"/>
                </a:lnTo>
                <a:lnTo>
                  <a:pt x="3143" y="4256"/>
                </a:lnTo>
                <a:lnTo>
                  <a:pt x="3248" y="4056"/>
                </a:lnTo>
                <a:lnTo>
                  <a:pt x="3342" y="3848"/>
                </a:lnTo>
                <a:lnTo>
                  <a:pt x="3420" y="3632"/>
                </a:lnTo>
                <a:lnTo>
                  <a:pt x="3484" y="3410"/>
                </a:lnTo>
                <a:lnTo>
                  <a:pt x="3533" y="3182"/>
                </a:lnTo>
                <a:lnTo>
                  <a:pt x="3566" y="2948"/>
                </a:lnTo>
                <a:lnTo>
                  <a:pt x="3583" y="2710"/>
                </a:lnTo>
                <a:lnTo>
                  <a:pt x="3584" y="2589"/>
                </a:lnTo>
                <a:lnTo>
                  <a:pt x="3583" y="2492"/>
                </a:lnTo>
                <a:lnTo>
                  <a:pt x="3572" y="2298"/>
                </a:lnTo>
                <a:lnTo>
                  <a:pt x="3551" y="2110"/>
                </a:lnTo>
                <a:lnTo>
                  <a:pt x="3519" y="1923"/>
                </a:lnTo>
                <a:lnTo>
                  <a:pt x="3476" y="1741"/>
                </a:lnTo>
                <a:lnTo>
                  <a:pt x="3425" y="1562"/>
                </a:lnTo>
                <a:lnTo>
                  <a:pt x="3363" y="1388"/>
                </a:lnTo>
                <a:lnTo>
                  <a:pt x="3292" y="1218"/>
                </a:lnTo>
                <a:lnTo>
                  <a:pt x="3213" y="1053"/>
                </a:lnTo>
                <a:lnTo>
                  <a:pt x="3125" y="893"/>
                </a:lnTo>
                <a:lnTo>
                  <a:pt x="3028" y="738"/>
                </a:lnTo>
                <a:lnTo>
                  <a:pt x="2923" y="589"/>
                </a:lnTo>
                <a:lnTo>
                  <a:pt x="2812" y="447"/>
                </a:lnTo>
                <a:lnTo>
                  <a:pt x="2692" y="311"/>
                </a:lnTo>
                <a:lnTo>
                  <a:pt x="2566" y="181"/>
                </a:lnTo>
                <a:lnTo>
                  <a:pt x="2432" y="59"/>
                </a:lnTo>
                <a:lnTo>
                  <a:pt x="23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04</a:t>
            </a:r>
            <a:endParaRPr lang="en-US" sz="4000"/>
          </a:p>
        </p:txBody>
      </p:sp>
      <p:sp>
        <p:nvSpPr>
          <p:cNvPr id="75" name="Freeform 10">
            <a:extLst>
              <a:ext uri="{FF2B5EF4-FFF2-40B4-BE49-F238E27FC236}">
                <a16:creationId xmlns:a16="http://schemas.microsoft.com/office/drawing/2014/main" id="{793A252C-D8EE-48A5-9845-529AE9AADFDC}"/>
              </a:ext>
            </a:extLst>
          </p:cNvPr>
          <p:cNvSpPr>
            <a:spLocks/>
          </p:cNvSpPr>
          <p:nvPr/>
        </p:nvSpPr>
        <p:spPr bwMode="auto">
          <a:xfrm>
            <a:off x="6248962" y="3253545"/>
            <a:ext cx="2050956" cy="1824681"/>
          </a:xfrm>
          <a:custGeom>
            <a:avLst/>
            <a:gdLst>
              <a:gd name="T0" fmla="*/ 2767 w 4529"/>
              <a:gd name="T1" fmla="*/ 403 h 4031"/>
              <a:gd name="T2" fmla="*/ 2420 w 4529"/>
              <a:gd name="T3" fmla="*/ 240 h 4031"/>
              <a:gd name="T4" fmla="*/ 2063 w 4529"/>
              <a:gd name="T5" fmla="*/ 120 h 4031"/>
              <a:gd name="T6" fmla="*/ 1700 w 4529"/>
              <a:gd name="T7" fmla="*/ 41 h 4031"/>
              <a:gd name="T8" fmla="*/ 1335 w 4529"/>
              <a:gd name="T9" fmla="*/ 4 h 4031"/>
              <a:gd name="T10" fmla="*/ 971 w 4529"/>
              <a:gd name="T11" fmla="*/ 7 h 4031"/>
              <a:gd name="T12" fmla="*/ 611 w 4529"/>
              <a:gd name="T13" fmla="*/ 49 h 4031"/>
              <a:gd name="T14" fmla="*/ 257 w 4529"/>
              <a:gd name="T15" fmla="*/ 129 h 4031"/>
              <a:gd name="T16" fmla="*/ 0 w 4529"/>
              <a:gd name="T17" fmla="*/ 214 h 4031"/>
              <a:gd name="T18" fmla="*/ 78 w 4529"/>
              <a:gd name="T19" fmla="*/ 282 h 4031"/>
              <a:gd name="T20" fmla="*/ 163 w 4529"/>
              <a:gd name="T21" fmla="*/ 389 h 4031"/>
              <a:gd name="T22" fmla="*/ 220 w 4529"/>
              <a:gd name="T23" fmla="*/ 517 h 4031"/>
              <a:gd name="T24" fmla="*/ 246 w 4529"/>
              <a:gd name="T25" fmla="*/ 656 h 4031"/>
              <a:gd name="T26" fmla="*/ 247 w 4529"/>
              <a:gd name="T27" fmla="*/ 721 h 4031"/>
              <a:gd name="T28" fmla="*/ 313 w 4529"/>
              <a:gd name="T29" fmla="*/ 808 h 4031"/>
              <a:gd name="T30" fmla="*/ 574 w 4529"/>
              <a:gd name="T31" fmla="*/ 1060 h 4031"/>
              <a:gd name="T32" fmla="*/ 806 w 4529"/>
              <a:gd name="T33" fmla="*/ 1338 h 4031"/>
              <a:gd name="T34" fmla="*/ 1006 w 4529"/>
              <a:gd name="T35" fmla="*/ 1642 h 4031"/>
              <a:gd name="T36" fmla="*/ 1173 w 4529"/>
              <a:gd name="T37" fmla="*/ 1966 h 4031"/>
              <a:gd name="T38" fmla="*/ 1306 w 4529"/>
              <a:gd name="T39" fmla="*/ 2311 h 4031"/>
              <a:gd name="T40" fmla="*/ 1400 w 4529"/>
              <a:gd name="T41" fmla="*/ 2672 h 4031"/>
              <a:gd name="T42" fmla="*/ 1453 w 4529"/>
              <a:gd name="T43" fmla="*/ 3047 h 4031"/>
              <a:gd name="T44" fmla="*/ 1465 w 4529"/>
              <a:gd name="T45" fmla="*/ 3338 h 4031"/>
              <a:gd name="T46" fmla="*/ 1450 w 4529"/>
              <a:gd name="T47" fmla="*/ 3667 h 4031"/>
              <a:gd name="T48" fmla="*/ 1534 w 4529"/>
              <a:gd name="T49" fmla="*/ 3813 h 4031"/>
              <a:gd name="T50" fmla="*/ 1927 w 4529"/>
              <a:gd name="T51" fmla="*/ 3936 h 4031"/>
              <a:gd name="T52" fmla="*/ 2327 w 4529"/>
              <a:gd name="T53" fmla="*/ 4008 h 4031"/>
              <a:gd name="T54" fmla="*/ 2729 w 4529"/>
              <a:gd name="T55" fmla="*/ 4031 h 4031"/>
              <a:gd name="T56" fmla="*/ 3128 w 4529"/>
              <a:gd name="T57" fmla="*/ 4005 h 4031"/>
              <a:gd name="T58" fmla="*/ 3520 w 4529"/>
              <a:gd name="T59" fmla="*/ 3935 h 4031"/>
              <a:gd name="T60" fmla="*/ 3900 w 4529"/>
              <a:gd name="T61" fmla="*/ 3817 h 4031"/>
              <a:gd name="T62" fmla="*/ 4265 w 4529"/>
              <a:gd name="T63" fmla="*/ 3655 h 4031"/>
              <a:gd name="T64" fmla="*/ 4526 w 4529"/>
              <a:gd name="T65" fmla="*/ 3504 h 4031"/>
              <a:gd name="T66" fmla="*/ 4524 w 4529"/>
              <a:gd name="T67" fmla="*/ 3164 h 4031"/>
              <a:gd name="T68" fmla="*/ 4467 w 4529"/>
              <a:gd name="T69" fmla="*/ 2718 h 4031"/>
              <a:gd name="T70" fmla="*/ 4353 w 4529"/>
              <a:gd name="T71" fmla="*/ 2283 h 4031"/>
              <a:gd name="T72" fmla="*/ 4181 w 4529"/>
              <a:gd name="T73" fmla="*/ 1867 h 4031"/>
              <a:gd name="T74" fmla="*/ 3954 w 4529"/>
              <a:gd name="T75" fmla="*/ 1476 h 4031"/>
              <a:gd name="T76" fmla="*/ 3673 w 4529"/>
              <a:gd name="T77" fmla="*/ 1115 h 4031"/>
              <a:gd name="T78" fmla="*/ 3339 w 4529"/>
              <a:gd name="T79" fmla="*/ 792 h 4031"/>
              <a:gd name="T80" fmla="*/ 2956 w 4529"/>
              <a:gd name="T81" fmla="*/ 512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9" h="4031">
                <a:moveTo>
                  <a:pt x="2851" y="450"/>
                </a:moveTo>
                <a:lnTo>
                  <a:pt x="2767" y="403"/>
                </a:lnTo>
                <a:lnTo>
                  <a:pt x="2594" y="315"/>
                </a:lnTo>
                <a:lnTo>
                  <a:pt x="2420" y="240"/>
                </a:lnTo>
                <a:lnTo>
                  <a:pt x="2242" y="175"/>
                </a:lnTo>
                <a:lnTo>
                  <a:pt x="2063" y="120"/>
                </a:lnTo>
                <a:lnTo>
                  <a:pt x="1882" y="76"/>
                </a:lnTo>
                <a:lnTo>
                  <a:pt x="1700" y="41"/>
                </a:lnTo>
                <a:lnTo>
                  <a:pt x="1518" y="17"/>
                </a:lnTo>
                <a:lnTo>
                  <a:pt x="1335" y="4"/>
                </a:lnTo>
                <a:lnTo>
                  <a:pt x="1153" y="0"/>
                </a:lnTo>
                <a:lnTo>
                  <a:pt x="971" y="7"/>
                </a:lnTo>
                <a:lnTo>
                  <a:pt x="790" y="23"/>
                </a:lnTo>
                <a:lnTo>
                  <a:pt x="611" y="49"/>
                </a:lnTo>
                <a:lnTo>
                  <a:pt x="434" y="85"/>
                </a:lnTo>
                <a:lnTo>
                  <a:pt x="257" y="129"/>
                </a:lnTo>
                <a:lnTo>
                  <a:pt x="85" y="184"/>
                </a:lnTo>
                <a:lnTo>
                  <a:pt x="0" y="214"/>
                </a:lnTo>
                <a:lnTo>
                  <a:pt x="28" y="235"/>
                </a:lnTo>
                <a:lnTo>
                  <a:pt x="78" y="282"/>
                </a:lnTo>
                <a:lnTo>
                  <a:pt x="123" y="333"/>
                </a:lnTo>
                <a:lnTo>
                  <a:pt x="163" y="389"/>
                </a:lnTo>
                <a:lnTo>
                  <a:pt x="195" y="450"/>
                </a:lnTo>
                <a:lnTo>
                  <a:pt x="220" y="517"/>
                </a:lnTo>
                <a:lnTo>
                  <a:pt x="237" y="585"/>
                </a:lnTo>
                <a:lnTo>
                  <a:pt x="246" y="656"/>
                </a:lnTo>
                <a:lnTo>
                  <a:pt x="247" y="693"/>
                </a:lnTo>
                <a:lnTo>
                  <a:pt x="247" y="721"/>
                </a:lnTo>
                <a:lnTo>
                  <a:pt x="245" y="749"/>
                </a:lnTo>
                <a:lnTo>
                  <a:pt x="313" y="808"/>
                </a:lnTo>
                <a:lnTo>
                  <a:pt x="447" y="930"/>
                </a:lnTo>
                <a:lnTo>
                  <a:pt x="574" y="1060"/>
                </a:lnTo>
                <a:lnTo>
                  <a:pt x="693" y="1196"/>
                </a:lnTo>
                <a:lnTo>
                  <a:pt x="806" y="1338"/>
                </a:lnTo>
                <a:lnTo>
                  <a:pt x="909" y="1487"/>
                </a:lnTo>
                <a:lnTo>
                  <a:pt x="1006" y="1642"/>
                </a:lnTo>
                <a:lnTo>
                  <a:pt x="1094" y="1802"/>
                </a:lnTo>
                <a:lnTo>
                  <a:pt x="1173" y="1966"/>
                </a:lnTo>
                <a:lnTo>
                  <a:pt x="1244" y="2137"/>
                </a:lnTo>
                <a:lnTo>
                  <a:pt x="1306" y="2311"/>
                </a:lnTo>
                <a:lnTo>
                  <a:pt x="1357" y="2490"/>
                </a:lnTo>
                <a:lnTo>
                  <a:pt x="1400" y="2672"/>
                </a:lnTo>
                <a:lnTo>
                  <a:pt x="1432" y="2859"/>
                </a:lnTo>
                <a:lnTo>
                  <a:pt x="1453" y="3047"/>
                </a:lnTo>
                <a:lnTo>
                  <a:pt x="1464" y="3241"/>
                </a:lnTo>
                <a:lnTo>
                  <a:pt x="1465" y="3338"/>
                </a:lnTo>
                <a:lnTo>
                  <a:pt x="1464" y="3449"/>
                </a:lnTo>
                <a:lnTo>
                  <a:pt x="1450" y="3667"/>
                </a:lnTo>
                <a:lnTo>
                  <a:pt x="1437" y="3774"/>
                </a:lnTo>
                <a:lnTo>
                  <a:pt x="1534" y="3813"/>
                </a:lnTo>
                <a:lnTo>
                  <a:pt x="1729" y="3881"/>
                </a:lnTo>
                <a:lnTo>
                  <a:pt x="1927" y="3936"/>
                </a:lnTo>
                <a:lnTo>
                  <a:pt x="2127" y="3978"/>
                </a:lnTo>
                <a:lnTo>
                  <a:pt x="2327" y="4008"/>
                </a:lnTo>
                <a:lnTo>
                  <a:pt x="2529" y="4026"/>
                </a:lnTo>
                <a:lnTo>
                  <a:pt x="2729" y="4031"/>
                </a:lnTo>
                <a:lnTo>
                  <a:pt x="2929" y="4025"/>
                </a:lnTo>
                <a:lnTo>
                  <a:pt x="3128" y="4005"/>
                </a:lnTo>
                <a:lnTo>
                  <a:pt x="3324" y="3976"/>
                </a:lnTo>
                <a:lnTo>
                  <a:pt x="3520" y="3935"/>
                </a:lnTo>
                <a:lnTo>
                  <a:pt x="3712" y="3881"/>
                </a:lnTo>
                <a:lnTo>
                  <a:pt x="3900" y="3817"/>
                </a:lnTo>
                <a:lnTo>
                  <a:pt x="4085" y="3741"/>
                </a:lnTo>
                <a:lnTo>
                  <a:pt x="4265" y="3655"/>
                </a:lnTo>
                <a:lnTo>
                  <a:pt x="4440" y="3557"/>
                </a:lnTo>
                <a:lnTo>
                  <a:pt x="4526" y="3504"/>
                </a:lnTo>
                <a:lnTo>
                  <a:pt x="4529" y="3390"/>
                </a:lnTo>
                <a:lnTo>
                  <a:pt x="4524" y="3164"/>
                </a:lnTo>
                <a:lnTo>
                  <a:pt x="4503" y="2940"/>
                </a:lnTo>
                <a:lnTo>
                  <a:pt x="4467" y="2718"/>
                </a:lnTo>
                <a:lnTo>
                  <a:pt x="4417" y="2499"/>
                </a:lnTo>
                <a:lnTo>
                  <a:pt x="4353" y="2283"/>
                </a:lnTo>
                <a:lnTo>
                  <a:pt x="4274" y="2072"/>
                </a:lnTo>
                <a:lnTo>
                  <a:pt x="4181" y="1867"/>
                </a:lnTo>
                <a:lnTo>
                  <a:pt x="4074" y="1668"/>
                </a:lnTo>
                <a:lnTo>
                  <a:pt x="3954" y="1476"/>
                </a:lnTo>
                <a:lnTo>
                  <a:pt x="3819" y="1290"/>
                </a:lnTo>
                <a:lnTo>
                  <a:pt x="3673" y="1115"/>
                </a:lnTo>
                <a:lnTo>
                  <a:pt x="3512" y="948"/>
                </a:lnTo>
                <a:lnTo>
                  <a:pt x="3339" y="792"/>
                </a:lnTo>
                <a:lnTo>
                  <a:pt x="3154" y="646"/>
                </a:lnTo>
                <a:lnTo>
                  <a:pt x="2956" y="512"/>
                </a:lnTo>
                <a:lnTo>
                  <a:pt x="2851" y="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03</a:t>
            </a:r>
            <a:endParaRPr lang="en-US" sz="4000"/>
          </a:p>
        </p:txBody>
      </p:sp>
      <p:sp>
        <p:nvSpPr>
          <p:cNvPr id="76" name="Freeform 394">
            <a:extLst>
              <a:ext uri="{FF2B5EF4-FFF2-40B4-BE49-F238E27FC236}">
                <a16:creationId xmlns:a16="http://schemas.microsoft.com/office/drawing/2014/main" id="{E80040B2-E28A-4EE1-91BE-92362CB6DC9C}"/>
              </a:ext>
            </a:extLst>
          </p:cNvPr>
          <p:cNvSpPr>
            <a:spLocks/>
          </p:cNvSpPr>
          <p:nvPr/>
        </p:nvSpPr>
        <p:spPr bwMode="auto">
          <a:xfrm>
            <a:off x="5984673" y="2057004"/>
            <a:ext cx="2315245" cy="1511517"/>
          </a:xfrm>
          <a:custGeom>
            <a:avLst/>
            <a:gdLst>
              <a:gd name="T0" fmla="*/ 5015 w 5115"/>
              <a:gd name="T1" fmla="*/ 467 h 3337"/>
              <a:gd name="T2" fmla="*/ 4612 w 5115"/>
              <a:gd name="T3" fmla="*/ 264 h 3337"/>
              <a:gd name="T4" fmla="*/ 4187 w 5115"/>
              <a:gd name="T5" fmla="*/ 117 h 3337"/>
              <a:gd name="T6" fmla="*/ 3746 w 5115"/>
              <a:gd name="T7" fmla="*/ 29 h 3337"/>
              <a:gd name="T8" fmla="*/ 3296 w 5115"/>
              <a:gd name="T9" fmla="*/ 0 h 3337"/>
              <a:gd name="T10" fmla="*/ 2843 w 5115"/>
              <a:gd name="T11" fmla="*/ 31 h 3337"/>
              <a:gd name="T12" fmla="*/ 2392 w 5115"/>
              <a:gd name="T13" fmla="*/ 127 h 3337"/>
              <a:gd name="T14" fmla="*/ 1951 w 5115"/>
              <a:gd name="T15" fmla="*/ 287 h 3337"/>
              <a:gd name="T16" fmla="*/ 1631 w 5115"/>
              <a:gd name="T17" fmla="*/ 450 h 3337"/>
              <a:gd name="T18" fmla="*/ 1386 w 5115"/>
              <a:gd name="T19" fmla="*/ 605 h 3337"/>
              <a:gd name="T20" fmla="*/ 1087 w 5115"/>
              <a:gd name="T21" fmla="*/ 840 h 3337"/>
              <a:gd name="T22" fmla="*/ 822 w 5115"/>
              <a:gd name="T23" fmla="*/ 1102 h 3337"/>
              <a:gd name="T24" fmla="*/ 589 w 5115"/>
              <a:gd name="T25" fmla="*/ 1389 h 3337"/>
              <a:gd name="T26" fmla="*/ 392 w 5115"/>
              <a:gd name="T27" fmla="*/ 1697 h 3337"/>
              <a:gd name="T28" fmla="*/ 231 w 5115"/>
              <a:gd name="T29" fmla="*/ 2022 h 3337"/>
              <a:gd name="T30" fmla="*/ 105 w 5115"/>
              <a:gd name="T31" fmla="*/ 2362 h 3337"/>
              <a:gd name="T32" fmla="*/ 16 w 5115"/>
              <a:gd name="T33" fmla="*/ 2713 h 3337"/>
              <a:gd name="T34" fmla="*/ 28 w 5115"/>
              <a:gd name="T35" fmla="*/ 2791 h 3337"/>
              <a:gd name="T36" fmla="*/ 148 w 5115"/>
              <a:gd name="T37" fmla="*/ 2757 h 3337"/>
              <a:gd name="T38" fmla="*/ 245 w 5115"/>
              <a:gd name="T39" fmla="*/ 2749 h 3337"/>
              <a:gd name="T40" fmla="*/ 383 w 5115"/>
              <a:gd name="T41" fmla="*/ 2765 h 3337"/>
              <a:gd name="T42" fmla="*/ 549 w 5115"/>
              <a:gd name="T43" fmla="*/ 2833 h 3337"/>
              <a:gd name="T44" fmla="*/ 671 w 5115"/>
              <a:gd name="T45" fmla="*/ 2828 h 3337"/>
              <a:gd name="T46" fmla="*/ 1020 w 5115"/>
              <a:gd name="T47" fmla="*/ 2729 h 3337"/>
              <a:gd name="T48" fmla="*/ 1376 w 5115"/>
              <a:gd name="T49" fmla="*/ 2667 h 3337"/>
              <a:gd name="T50" fmla="*/ 1739 w 5115"/>
              <a:gd name="T51" fmla="*/ 2644 h 3337"/>
              <a:gd name="T52" fmla="*/ 2104 w 5115"/>
              <a:gd name="T53" fmla="*/ 2661 h 3337"/>
              <a:gd name="T54" fmla="*/ 2468 w 5115"/>
              <a:gd name="T55" fmla="*/ 2720 h 3337"/>
              <a:gd name="T56" fmla="*/ 2828 w 5115"/>
              <a:gd name="T57" fmla="*/ 2819 h 3337"/>
              <a:gd name="T58" fmla="*/ 3180 w 5115"/>
              <a:gd name="T59" fmla="*/ 2959 h 3337"/>
              <a:gd name="T60" fmla="*/ 3437 w 5115"/>
              <a:gd name="T61" fmla="*/ 3094 h 3337"/>
              <a:gd name="T62" fmla="*/ 3715 w 5115"/>
              <a:gd name="T63" fmla="*/ 3273 h 3337"/>
              <a:gd name="T64" fmla="*/ 3883 w 5115"/>
              <a:gd name="T65" fmla="*/ 3273 h 3337"/>
              <a:gd name="T66" fmla="*/ 4186 w 5115"/>
              <a:gd name="T67" fmla="*/ 2993 h 3337"/>
              <a:gd name="T68" fmla="*/ 4449 w 5115"/>
              <a:gd name="T69" fmla="*/ 2683 h 3337"/>
              <a:gd name="T70" fmla="*/ 4669 w 5115"/>
              <a:gd name="T71" fmla="*/ 2347 h 3337"/>
              <a:gd name="T72" fmla="*/ 4847 w 5115"/>
              <a:gd name="T73" fmla="*/ 1988 h 3337"/>
              <a:gd name="T74" fmla="*/ 4980 w 5115"/>
              <a:gd name="T75" fmla="*/ 1613 h 3337"/>
              <a:gd name="T76" fmla="*/ 5069 w 5115"/>
              <a:gd name="T77" fmla="*/ 1224 h 3337"/>
              <a:gd name="T78" fmla="*/ 5112 w 5115"/>
              <a:gd name="T79" fmla="*/ 828 h 3337"/>
              <a:gd name="T80" fmla="*/ 5112 w 5115"/>
              <a:gd name="T81" fmla="*/ 52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5" h="3337">
                <a:moveTo>
                  <a:pt x="5112" y="526"/>
                </a:moveTo>
                <a:lnTo>
                  <a:pt x="5015" y="467"/>
                </a:lnTo>
                <a:lnTo>
                  <a:pt x="4816" y="359"/>
                </a:lnTo>
                <a:lnTo>
                  <a:pt x="4612" y="264"/>
                </a:lnTo>
                <a:lnTo>
                  <a:pt x="4402" y="183"/>
                </a:lnTo>
                <a:lnTo>
                  <a:pt x="4187" y="117"/>
                </a:lnTo>
                <a:lnTo>
                  <a:pt x="3968" y="65"/>
                </a:lnTo>
                <a:lnTo>
                  <a:pt x="3746" y="29"/>
                </a:lnTo>
                <a:lnTo>
                  <a:pt x="3521" y="7"/>
                </a:lnTo>
                <a:lnTo>
                  <a:pt x="3296" y="0"/>
                </a:lnTo>
                <a:lnTo>
                  <a:pt x="3069" y="8"/>
                </a:lnTo>
                <a:lnTo>
                  <a:pt x="2843" y="31"/>
                </a:lnTo>
                <a:lnTo>
                  <a:pt x="2617" y="71"/>
                </a:lnTo>
                <a:lnTo>
                  <a:pt x="2392" y="127"/>
                </a:lnTo>
                <a:lnTo>
                  <a:pt x="2170" y="198"/>
                </a:lnTo>
                <a:lnTo>
                  <a:pt x="1951" y="287"/>
                </a:lnTo>
                <a:lnTo>
                  <a:pt x="1737" y="391"/>
                </a:lnTo>
                <a:lnTo>
                  <a:pt x="1631" y="450"/>
                </a:lnTo>
                <a:lnTo>
                  <a:pt x="1547" y="499"/>
                </a:lnTo>
                <a:lnTo>
                  <a:pt x="1386" y="605"/>
                </a:lnTo>
                <a:lnTo>
                  <a:pt x="1232" y="720"/>
                </a:lnTo>
                <a:lnTo>
                  <a:pt x="1087" y="840"/>
                </a:lnTo>
                <a:lnTo>
                  <a:pt x="950" y="968"/>
                </a:lnTo>
                <a:lnTo>
                  <a:pt x="822" y="1102"/>
                </a:lnTo>
                <a:lnTo>
                  <a:pt x="701" y="1242"/>
                </a:lnTo>
                <a:lnTo>
                  <a:pt x="589" y="1389"/>
                </a:lnTo>
                <a:lnTo>
                  <a:pt x="487" y="1540"/>
                </a:lnTo>
                <a:lnTo>
                  <a:pt x="392" y="1697"/>
                </a:lnTo>
                <a:lnTo>
                  <a:pt x="307" y="1857"/>
                </a:lnTo>
                <a:lnTo>
                  <a:pt x="231" y="2022"/>
                </a:lnTo>
                <a:lnTo>
                  <a:pt x="163" y="2190"/>
                </a:lnTo>
                <a:lnTo>
                  <a:pt x="105" y="2362"/>
                </a:lnTo>
                <a:lnTo>
                  <a:pt x="56" y="2537"/>
                </a:lnTo>
                <a:lnTo>
                  <a:pt x="16" y="2713"/>
                </a:lnTo>
                <a:lnTo>
                  <a:pt x="0" y="2803"/>
                </a:lnTo>
                <a:lnTo>
                  <a:pt x="28" y="2791"/>
                </a:lnTo>
                <a:lnTo>
                  <a:pt x="88" y="2770"/>
                </a:lnTo>
                <a:lnTo>
                  <a:pt x="148" y="2757"/>
                </a:lnTo>
                <a:lnTo>
                  <a:pt x="213" y="2749"/>
                </a:lnTo>
                <a:lnTo>
                  <a:pt x="245" y="2749"/>
                </a:lnTo>
                <a:lnTo>
                  <a:pt x="292" y="2750"/>
                </a:lnTo>
                <a:lnTo>
                  <a:pt x="383" y="2765"/>
                </a:lnTo>
                <a:lnTo>
                  <a:pt x="469" y="2793"/>
                </a:lnTo>
                <a:lnTo>
                  <a:pt x="549" y="2833"/>
                </a:lnTo>
                <a:lnTo>
                  <a:pt x="586" y="2858"/>
                </a:lnTo>
                <a:lnTo>
                  <a:pt x="671" y="2828"/>
                </a:lnTo>
                <a:lnTo>
                  <a:pt x="843" y="2773"/>
                </a:lnTo>
                <a:lnTo>
                  <a:pt x="1020" y="2729"/>
                </a:lnTo>
                <a:lnTo>
                  <a:pt x="1197" y="2693"/>
                </a:lnTo>
                <a:lnTo>
                  <a:pt x="1376" y="2667"/>
                </a:lnTo>
                <a:lnTo>
                  <a:pt x="1557" y="2651"/>
                </a:lnTo>
                <a:lnTo>
                  <a:pt x="1739" y="2644"/>
                </a:lnTo>
                <a:lnTo>
                  <a:pt x="1921" y="2648"/>
                </a:lnTo>
                <a:lnTo>
                  <a:pt x="2104" y="2661"/>
                </a:lnTo>
                <a:lnTo>
                  <a:pt x="2286" y="2685"/>
                </a:lnTo>
                <a:lnTo>
                  <a:pt x="2468" y="2720"/>
                </a:lnTo>
                <a:lnTo>
                  <a:pt x="2649" y="2764"/>
                </a:lnTo>
                <a:lnTo>
                  <a:pt x="2828" y="2819"/>
                </a:lnTo>
                <a:lnTo>
                  <a:pt x="3006" y="2884"/>
                </a:lnTo>
                <a:lnTo>
                  <a:pt x="3180" y="2959"/>
                </a:lnTo>
                <a:lnTo>
                  <a:pt x="3353" y="3047"/>
                </a:lnTo>
                <a:lnTo>
                  <a:pt x="3437" y="3094"/>
                </a:lnTo>
                <a:lnTo>
                  <a:pt x="3533" y="3150"/>
                </a:lnTo>
                <a:lnTo>
                  <a:pt x="3715" y="3273"/>
                </a:lnTo>
                <a:lnTo>
                  <a:pt x="3801" y="3337"/>
                </a:lnTo>
                <a:lnTo>
                  <a:pt x="3883" y="3273"/>
                </a:lnTo>
                <a:lnTo>
                  <a:pt x="4040" y="3137"/>
                </a:lnTo>
                <a:lnTo>
                  <a:pt x="4186" y="2993"/>
                </a:lnTo>
                <a:lnTo>
                  <a:pt x="4323" y="2841"/>
                </a:lnTo>
                <a:lnTo>
                  <a:pt x="4449" y="2683"/>
                </a:lnTo>
                <a:lnTo>
                  <a:pt x="4564" y="2517"/>
                </a:lnTo>
                <a:lnTo>
                  <a:pt x="4669" y="2347"/>
                </a:lnTo>
                <a:lnTo>
                  <a:pt x="4763" y="2170"/>
                </a:lnTo>
                <a:lnTo>
                  <a:pt x="4847" y="1988"/>
                </a:lnTo>
                <a:lnTo>
                  <a:pt x="4920" y="1802"/>
                </a:lnTo>
                <a:lnTo>
                  <a:pt x="4980" y="1613"/>
                </a:lnTo>
                <a:lnTo>
                  <a:pt x="5031" y="1420"/>
                </a:lnTo>
                <a:lnTo>
                  <a:pt x="5069" y="1224"/>
                </a:lnTo>
                <a:lnTo>
                  <a:pt x="5096" y="1027"/>
                </a:lnTo>
                <a:lnTo>
                  <a:pt x="5112" y="828"/>
                </a:lnTo>
                <a:lnTo>
                  <a:pt x="5115" y="627"/>
                </a:lnTo>
                <a:lnTo>
                  <a:pt x="5112" y="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02</a:t>
            </a:r>
            <a:endParaRPr lang="en-US" sz="40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A34626-8C73-43A8-AD4A-54FB437FC3A8}"/>
              </a:ext>
            </a:extLst>
          </p:cNvPr>
          <p:cNvSpPr/>
          <p:nvPr/>
        </p:nvSpPr>
        <p:spPr>
          <a:xfrm>
            <a:off x="3389341" y="4781651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0248CC-5B40-4609-A46B-41B344E5258C}"/>
              </a:ext>
            </a:extLst>
          </p:cNvPr>
          <p:cNvSpPr/>
          <p:nvPr/>
        </p:nvSpPr>
        <p:spPr>
          <a:xfrm>
            <a:off x="3389341" y="3070681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448D226-9387-4B2C-93F3-4282752B5776}"/>
              </a:ext>
            </a:extLst>
          </p:cNvPr>
          <p:cNvSpPr/>
          <p:nvPr/>
        </p:nvSpPr>
        <p:spPr>
          <a:xfrm>
            <a:off x="3389341" y="1359712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23A7C25-3917-4F93-AF8D-1F116FA73374}"/>
              </a:ext>
            </a:extLst>
          </p:cNvPr>
          <p:cNvSpPr/>
          <p:nvPr/>
        </p:nvSpPr>
        <p:spPr>
          <a:xfrm>
            <a:off x="8723118" y="4781651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0D2256D-40AD-4003-8C02-ED1EAAA4D4A3}"/>
              </a:ext>
            </a:extLst>
          </p:cNvPr>
          <p:cNvSpPr/>
          <p:nvPr/>
        </p:nvSpPr>
        <p:spPr>
          <a:xfrm>
            <a:off x="8723118" y="3070681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CA29A6F-2176-43AB-9518-39453129C347}"/>
              </a:ext>
            </a:extLst>
          </p:cNvPr>
          <p:cNvSpPr/>
          <p:nvPr/>
        </p:nvSpPr>
        <p:spPr>
          <a:xfrm>
            <a:off x="8723118" y="1359712"/>
            <a:ext cx="93634" cy="2884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6589980-B360-4619-995D-18DCF10FE511}"/>
              </a:ext>
            </a:extLst>
          </p:cNvPr>
          <p:cNvSpPr/>
          <p:nvPr/>
        </p:nvSpPr>
        <p:spPr>
          <a:xfrm>
            <a:off x="5793074" y="3265596"/>
            <a:ext cx="605851" cy="6058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22F8CD-5FB2-49DF-B22F-48ED1E106C2F}"/>
              </a:ext>
            </a:extLst>
          </p:cNvPr>
          <p:cNvGrpSpPr/>
          <p:nvPr/>
        </p:nvGrpSpPr>
        <p:grpSpPr>
          <a:xfrm rot="21181036">
            <a:off x="3892083" y="1023380"/>
            <a:ext cx="4407835" cy="5088470"/>
            <a:chOff x="4164013" y="1409700"/>
            <a:chExt cx="3865563" cy="4462463"/>
          </a:xfrm>
          <a:solidFill>
            <a:schemeClr val="tx1">
              <a:alpha val="50000"/>
            </a:schemeClr>
          </a:solidFill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AAA10BA7-24C1-4577-B29D-4198FB1149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8450" y="1409700"/>
              <a:ext cx="1423988" cy="2208213"/>
            </a:xfrm>
            <a:custGeom>
              <a:avLst/>
              <a:gdLst>
                <a:gd name="T0" fmla="*/ 1707 w 3585"/>
                <a:gd name="T1" fmla="*/ 53 h 5565"/>
                <a:gd name="T2" fmla="*/ 1329 w 3585"/>
                <a:gd name="T3" fmla="*/ 302 h 5565"/>
                <a:gd name="T4" fmla="*/ 990 w 3585"/>
                <a:gd name="T5" fmla="*/ 596 h 5565"/>
                <a:gd name="T6" fmla="*/ 693 w 3585"/>
                <a:gd name="T7" fmla="*/ 934 h 5565"/>
                <a:gd name="T8" fmla="*/ 443 w 3585"/>
                <a:gd name="T9" fmla="*/ 1309 h 5565"/>
                <a:gd name="T10" fmla="*/ 244 w 3585"/>
                <a:gd name="T11" fmla="*/ 1718 h 5565"/>
                <a:gd name="T12" fmla="*/ 101 w 3585"/>
                <a:gd name="T13" fmla="*/ 2156 h 5565"/>
                <a:gd name="T14" fmla="*/ 19 w 3585"/>
                <a:gd name="T15" fmla="*/ 2618 h 5565"/>
                <a:gd name="T16" fmla="*/ 0 w 3585"/>
                <a:gd name="T17" fmla="*/ 2977 h 5565"/>
                <a:gd name="T18" fmla="*/ 12 w 3585"/>
                <a:gd name="T19" fmla="*/ 3267 h 5565"/>
                <a:gd name="T20" fmla="*/ 66 w 3585"/>
                <a:gd name="T21" fmla="*/ 3643 h 5565"/>
                <a:gd name="T22" fmla="*/ 161 w 3585"/>
                <a:gd name="T23" fmla="*/ 4004 h 5565"/>
                <a:gd name="T24" fmla="*/ 292 w 3585"/>
                <a:gd name="T25" fmla="*/ 4348 h 5565"/>
                <a:gd name="T26" fmla="*/ 459 w 3585"/>
                <a:gd name="T27" fmla="*/ 4673 h 5565"/>
                <a:gd name="T28" fmla="*/ 661 w 3585"/>
                <a:gd name="T29" fmla="*/ 4976 h 5565"/>
                <a:gd name="T30" fmla="*/ 892 w 3585"/>
                <a:gd name="T31" fmla="*/ 5255 h 5565"/>
                <a:gd name="T32" fmla="*/ 1152 w 3585"/>
                <a:gd name="T33" fmla="*/ 5508 h 5565"/>
                <a:gd name="T34" fmla="*/ 1226 w 3585"/>
                <a:gd name="T35" fmla="*/ 5525 h 5565"/>
                <a:gd name="T36" fmla="*/ 1271 w 3585"/>
                <a:gd name="T37" fmla="*/ 5377 h 5565"/>
                <a:gd name="T38" fmla="*/ 1352 w 3585"/>
                <a:gd name="T39" fmla="*/ 5248 h 5565"/>
                <a:gd name="T40" fmla="*/ 1463 w 3585"/>
                <a:gd name="T41" fmla="*/ 5144 h 5565"/>
                <a:gd name="T42" fmla="*/ 1562 w 3585"/>
                <a:gd name="T43" fmla="*/ 5087 h 5565"/>
                <a:gd name="T44" fmla="*/ 1617 w 3585"/>
                <a:gd name="T45" fmla="*/ 4821 h 5565"/>
                <a:gd name="T46" fmla="*/ 1725 w 3585"/>
                <a:gd name="T47" fmla="*/ 4474 h 5565"/>
                <a:gd name="T48" fmla="*/ 1869 w 3585"/>
                <a:gd name="T49" fmla="*/ 4141 h 5565"/>
                <a:gd name="T50" fmla="*/ 2049 w 3585"/>
                <a:gd name="T51" fmla="*/ 3824 h 5565"/>
                <a:gd name="T52" fmla="*/ 2263 w 3585"/>
                <a:gd name="T53" fmla="*/ 3526 h 5565"/>
                <a:gd name="T54" fmla="*/ 2512 w 3585"/>
                <a:gd name="T55" fmla="*/ 3252 h 5565"/>
                <a:gd name="T56" fmla="*/ 2794 w 3585"/>
                <a:gd name="T57" fmla="*/ 3004 h 5565"/>
                <a:gd name="T58" fmla="*/ 3109 w 3585"/>
                <a:gd name="T59" fmla="*/ 2783 h 5565"/>
                <a:gd name="T60" fmla="*/ 3290 w 3585"/>
                <a:gd name="T61" fmla="*/ 2680 h 5565"/>
                <a:gd name="T62" fmla="*/ 3585 w 3585"/>
                <a:gd name="T63" fmla="*/ 2540 h 5565"/>
                <a:gd name="T64" fmla="*/ 3531 w 3585"/>
                <a:gd name="T65" fmla="*/ 2233 h 5565"/>
                <a:gd name="T66" fmla="*/ 3417 w 3585"/>
                <a:gd name="T67" fmla="*/ 1841 h 5565"/>
                <a:gd name="T68" fmla="*/ 3257 w 3585"/>
                <a:gd name="T69" fmla="*/ 1470 h 5565"/>
                <a:gd name="T70" fmla="*/ 3056 w 3585"/>
                <a:gd name="T71" fmla="*/ 1123 h 5565"/>
                <a:gd name="T72" fmla="*/ 2815 w 3585"/>
                <a:gd name="T73" fmla="*/ 804 h 5565"/>
                <a:gd name="T74" fmla="*/ 2540 w 3585"/>
                <a:gd name="T75" fmla="*/ 517 h 5565"/>
                <a:gd name="T76" fmla="*/ 2232 w 3585"/>
                <a:gd name="T77" fmla="*/ 264 h 5565"/>
                <a:gd name="T78" fmla="*/ 1896 w 3585"/>
                <a:gd name="T79" fmla="*/ 48 h 5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5" h="5565">
                  <a:moveTo>
                    <a:pt x="1807" y="0"/>
                  </a:moveTo>
                  <a:lnTo>
                    <a:pt x="1707" y="53"/>
                  </a:lnTo>
                  <a:lnTo>
                    <a:pt x="1514" y="171"/>
                  </a:lnTo>
                  <a:lnTo>
                    <a:pt x="1329" y="302"/>
                  </a:lnTo>
                  <a:lnTo>
                    <a:pt x="1155" y="443"/>
                  </a:lnTo>
                  <a:lnTo>
                    <a:pt x="990" y="596"/>
                  </a:lnTo>
                  <a:lnTo>
                    <a:pt x="836" y="761"/>
                  </a:lnTo>
                  <a:lnTo>
                    <a:pt x="693" y="934"/>
                  </a:lnTo>
                  <a:lnTo>
                    <a:pt x="562" y="1117"/>
                  </a:lnTo>
                  <a:lnTo>
                    <a:pt x="443" y="1309"/>
                  </a:lnTo>
                  <a:lnTo>
                    <a:pt x="336" y="1510"/>
                  </a:lnTo>
                  <a:lnTo>
                    <a:pt x="244" y="1718"/>
                  </a:lnTo>
                  <a:lnTo>
                    <a:pt x="165" y="1933"/>
                  </a:lnTo>
                  <a:lnTo>
                    <a:pt x="101" y="2156"/>
                  </a:lnTo>
                  <a:lnTo>
                    <a:pt x="52" y="2384"/>
                  </a:lnTo>
                  <a:lnTo>
                    <a:pt x="19" y="2618"/>
                  </a:lnTo>
                  <a:lnTo>
                    <a:pt x="2" y="2856"/>
                  </a:lnTo>
                  <a:lnTo>
                    <a:pt x="0" y="2977"/>
                  </a:lnTo>
                  <a:lnTo>
                    <a:pt x="1" y="3074"/>
                  </a:lnTo>
                  <a:lnTo>
                    <a:pt x="12" y="3267"/>
                  </a:lnTo>
                  <a:lnTo>
                    <a:pt x="34" y="3457"/>
                  </a:lnTo>
                  <a:lnTo>
                    <a:pt x="66" y="3643"/>
                  </a:lnTo>
                  <a:lnTo>
                    <a:pt x="108" y="3825"/>
                  </a:lnTo>
                  <a:lnTo>
                    <a:pt x="161" y="4004"/>
                  </a:lnTo>
                  <a:lnTo>
                    <a:pt x="221" y="4179"/>
                  </a:lnTo>
                  <a:lnTo>
                    <a:pt x="292" y="4348"/>
                  </a:lnTo>
                  <a:lnTo>
                    <a:pt x="372" y="4514"/>
                  </a:lnTo>
                  <a:lnTo>
                    <a:pt x="459" y="4673"/>
                  </a:lnTo>
                  <a:lnTo>
                    <a:pt x="556" y="4827"/>
                  </a:lnTo>
                  <a:lnTo>
                    <a:pt x="661" y="4976"/>
                  </a:lnTo>
                  <a:lnTo>
                    <a:pt x="773" y="5118"/>
                  </a:lnTo>
                  <a:lnTo>
                    <a:pt x="892" y="5255"/>
                  </a:lnTo>
                  <a:lnTo>
                    <a:pt x="1018" y="5385"/>
                  </a:lnTo>
                  <a:lnTo>
                    <a:pt x="1152" y="5508"/>
                  </a:lnTo>
                  <a:lnTo>
                    <a:pt x="1222" y="5565"/>
                  </a:lnTo>
                  <a:lnTo>
                    <a:pt x="1226" y="5525"/>
                  </a:lnTo>
                  <a:lnTo>
                    <a:pt x="1244" y="5449"/>
                  </a:lnTo>
                  <a:lnTo>
                    <a:pt x="1271" y="5377"/>
                  </a:lnTo>
                  <a:lnTo>
                    <a:pt x="1308" y="5310"/>
                  </a:lnTo>
                  <a:lnTo>
                    <a:pt x="1352" y="5248"/>
                  </a:lnTo>
                  <a:lnTo>
                    <a:pt x="1405" y="5193"/>
                  </a:lnTo>
                  <a:lnTo>
                    <a:pt x="1463" y="5144"/>
                  </a:lnTo>
                  <a:lnTo>
                    <a:pt x="1528" y="5104"/>
                  </a:lnTo>
                  <a:lnTo>
                    <a:pt x="1562" y="5087"/>
                  </a:lnTo>
                  <a:lnTo>
                    <a:pt x="1578" y="4997"/>
                  </a:lnTo>
                  <a:lnTo>
                    <a:pt x="1617" y="4821"/>
                  </a:lnTo>
                  <a:lnTo>
                    <a:pt x="1667" y="4646"/>
                  </a:lnTo>
                  <a:lnTo>
                    <a:pt x="1725" y="4474"/>
                  </a:lnTo>
                  <a:lnTo>
                    <a:pt x="1793" y="4306"/>
                  </a:lnTo>
                  <a:lnTo>
                    <a:pt x="1869" y="4141"/>
                  </a:lnTo>
                  <a:lnTo>
                    <a:pt x="1954" y="3981"/>
                  </a:lnTo>
                  <a:lnTo>
                    <a:pt x="2049" y="3824"/>
                  </a:lnTo>
                  <a:lnTo>
                    <a:pt x="2151" y="3673"/>
                  </a:lnTo>
                  <a:lnTo>
                    <a:pt x="2263" y="3526"/>
                  </a:lnTo>
                  <a:lnTo>
                    <a:pt x="2384" y="3386"/>
                  </a:lnTo>
                  <a:lnTo>
                    <a:pt x="2512" y="3252"/>
                  </a:lnTo>
                  <a:lnTo>
                    <a:pt x="2649" y="3124"/>
                  </a:lnTo>
                  <a:lnTo>
                    <a:pt x="2794" y="3004"/>
                  </a:lnTo>
                  <a:lnTo>
                    <a:pt x="2948" y="2890"/>
                  </a:lnTo>
                  <a:lnTo>
                    <a:pt x="3109" y="2783"/>
                  </a:lnTo>
                  <a:lnTo>
                    <a:pt x="3193" y="2734"/>
                  </a:lnTo>
                  <a:lnTo>
                    <a:pt x="3290" y="2680"/>
                  </a:lnTo>
                  <a:lnTo>
                    <a:pt x="3485" y="2583"/>
                  </a:lnTo>
                  <a:lnTo>
                    <a:pt x="3585" y="2540"/>
                  </a:lnTo>
                  <a:lnTo>
                    <a:pt x="3571" y="2437"/>
                  </a:lnTo>
                  <a:lnTo>
                    <a:pt x="3531" y="2233"/>
                  </a:lnTo>
                  <a:lnTo>
                    <a:pt x="3480" y="2034"/>
                  </a:lnTo>
                  <a:lnTo>
                    <a:pt x="3417" y="1841"/>
                  </a:lnTo>
                  <a:lnTo>
                    <a:pt x="3342" y="1652"/>
                  </a:lnTo>
                  <a:lnTo>
                    <a:pt x="3257" y="1470"/>
                  </a:lnTo>
                  <a:lnTo>
                    <a:pt x="3161" y="1293"/>
                  </a:lnTo>
                  <a:lnTo>
                    <a:pt x="3056" y="1123"/>
                  </a:lnTo>
                  <a:lnTo>
                    <a:pt x="2940" y="960"/>
                  </a:lnTo>
                  <a:lnTo>
                    <a:pt x="2815" y="804"/>
                  </a:lnTo>
                  <a:lnTo>
                    <a:pt x="2682" y="656"/>
                  </a:lnTo>
                  <a:lnTo>
                    <a:pt x="2540" y="517"/>
                  </a:lnTo>
                  <a:lnTo>
                    <a:pt x="2389" y="385"/>
                  </a:lnTo>
                  <a:lnTo>
                    <a:pt x="2232" y="264"/>
                  </a:lnTo>
                  <a:lnTo>
                    <a:pt x="2067" y="150"/>
                  </a:lnTo>
                  <a:lnTo>
                    <a:pt x="1896" y="48"/>
                  </a:lnTo>
                  <a:lnTo>
                    <a:pt x="18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106D692-0EAC-49FF-B7DB-248F453A7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2316163"/>
              <a:ext cx="1797050" cy="1600200"/>
            </a:xfrm>
            <a:custGeom>
              <a:avLst/>
              <a:gdLst>
                <a:gd name="T0" fmla="*/ 4282 w 4528"/>
                <a:gd name="T1" fmla="*/ 3309 h 4031"/>
                <a:gd name="T2" fmla="*/ 4215 w 4528"/>
                <a:gd name="T3" fmla="*/ 3224 h 4031"/>
                <a:gd name="T4" fmla="*/ 3955 w 4528"/>
                <a:gd name="T5" fmla="*/ 2971 h 4031"/>
                <a:gd name="T6" fmla="*/ 3724 w 4528"/>
                <a:gd name="T7" fmla="*/ 2692 h 4031"/>
                <a:gd name="T8" fmla="*/ 3522 w 4528"/>
                <a:gd name="T9" fmla="*/ 2389 h 4031"/>
                <a:gd name="T10" fmla="*/ 3355 w 4528"/>
                <a:gd name="T11" fmla="*/ 2064 h 4031"/>
                <a:gd name="T12" fmla="*/ 3224 w 4528"/>
                <a:gd name="T13" fmla="*/ 1720 h 4031"/>
                <a:gd name="T14" fmla="*/ 3129 w 4528"/>
                <a:gd name="T15" fmla="*/ 1359 h 4031"/>
                <a:gd name="T16" fmla="*/ 3075 w 4528"/>
                <a:gd name="T17" fmla="*/ 983 h 4031"/>
                <a:gd name="T18" fmla="*/ 3063 w 4528"/>
                <a:gd name="T19" fmla="*/ 693 h 4031"/>
                <a:gd name="T20" fmla="*/ 3079 w 4528"/>
                <a:gd name="T21" fmla="*/ 364 h 4031"/>
                <a:gd name="T22" fmla="*/ 2995 w 4528"/>
                <a:gd name="T23" fmla="*/ 217 h 4031"/>
                <a:gd name="T24" fmla="*/ 2601 w 4528"/>
                <a:gd name="T25" fmla="*/ 96 h 4031"/>
                <a:gd name="T26" fmla="*/ 2201 w 4528"/>
                <a:gd name="T27" fmla="*/ 22 h 4031"/>
                <a:gd name="T28" fmla="*/ 1799 w 4528"/>
                <a:gd name="T29" fmla="*/ 0 h 4031"/>
                <a:gd name="T30" fmla="*/ 1400 w 4528"/>
                <a:gd name="T31" fmla="*/ 25 h 4031"/>
                <a:gd name="T32" fmla="*/ 1009 w 4528"/>
                <a:gd name="T33" fmla="*/ 97 h 4031"/>
                <a:gd name="T34" fmla="*/ 628 w 4528"/>
                <a:gd name="T35" fmla="*/ 215 h 4031"/>
                <a:gd name="T36" fmla="*/ 263 w 4528"/>
                <a:gd name="T37" fmla="*/ 377 h 4031"/>
                <a:gd name="T38" fmla="*/ 3 w 4528"/>
                <a:gd name="T39" fmla="*/ 526 h 4031"/>
                <a:gd name="T40" fmla="*/ 5 w 4528"/>
                <a:gd name="T41" fmla="*/ 866 h 4031"/>
                <a:gd name="T42" fmla="*/ 61 w 4528"/>
                <a:gd name="T43" fmla="*/ 1313 h 4031"/>
                <a:gd name="T44" fmla="*/ 176 w 4528"/>
                <a:gd name="T45" fmla="*/ 1748 h 4031"/>
                <a:gd name="T46" fmla="*/ 347 w 4528"/>
                <a:gd name="T47" fmla="*/ 2164 h 4031"/>
                <a:gd name="T48" fmla="*/ 575 w 4528"/>
                <a:gd name="T49" fmla="*/ 2556 h 4031"/>
                <a:gd name="T50" fmla="*/ 856 w 4528"/>
                <a:gd name="T51" fmla="*/ 2917 h 4031"/>
                <a:gd name="T52" fmla="*/ 1189 w 4528"/>
                <a:gd name="T53" fmla="*/ 3239 h 4031"/>
                <a:gd name="T54" fmla="*/ 1574 w 4528"/>
                <a:gd name="T55" fmla="*/ 3518 h 4031"/>
                <a:gd name="T56" fmla="*/ 1762 w 4528"/>
                <a:gd name="T57" fmla="*/ 3628 h 4031"/>
                <a:gd name="T58" fmla="*/ 2110 w 4528"/>
                <a:gd name="T59" fmla="*/ 3791 h 4031"/>
                <a:gd name="T60" fmla="*/ 2466 w 4528"/>
                <a:gd name="T61" fmla="*/ 3912 h 4031"/>
                <a:gd name="T62" fmla="*/ 2828 w 4528"/>
                <a:gd name="T63" fmla="*/ 3989 h 4031"/>
                <a:gd name="T64" fmla="*/ 3193 w 4528"/>
                <a:gd name="T65" fmla="*/ 4026 h 4031"/>
                <a:gd name="T66" fmla="*/ 3557 w 4528"/>
                <a:gd name="T67" fmla="*/ 4024 h 4031"/>
                <a:gd name="T68" fmla="*/ 3918 w 4528"/>
                <a:gd name="T69" fmla="*/ 3982 h 4031"/>
                <a:gd name="T70" fmla="*/ 4271 w 4528"/>
                <a:gd name="T71" fmla="*/ 3901 h 4031"/>
                <a:gd name="T72" fmla="*/ 4528 w 4528"/>
                <a:gd name="T73" fmla="*/ 3816 h 4031"/>
                <a:gd name="T74" fmla="*/ 4450 w 4528"/>
                <a:gd name="T75" fmla="*/ 3750 h 4031"/>
                <a:gd name="T76" fmla="*/ 4365 w 4528"/>
                <a:gd name="T77" fmla="*/ 3642 h 4031"/>
                <a:gd name="T78" fmla="*/ 4308 w 4528"/>
                <a:gd name="T79" fmla="*/ 3515 h 4031"/>
                <a:gd name="T80" fmla="*/ 4282 w 4528"/>
                <a:gd name="T81" fmla="*/ 3374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8" h="4031">
                  <a:moveTo>
                    <a:pt x="4281" y="3337"/>
                  </a:moveTo>
                  <a:lnTo>
                    <a:pt x="4282" y="3309"/>
                  </a:lnTo>
                  <a:lnTo>
                    <a:pt x="4285" y="3281"/>
                  </a:lnTo>
                  <a:lnTo>
                    <a:pt x="4215" y="3224"/>
                  </a:lnTo>
                  <a:lnTo>
                    <a:pt x="4081" y="3101"/>
                  </a:lnTo>
                  <a:lnTo>
                    <a:pt x="3955" y="2971"/>
                  </a:lnTo>
                  <a:lnTo>
                    <a:pt x="3836" y="2834"/>
                  </a:lnTo>
                  <a:lnTo>
                    <a:pt x="3724" y="2692"/>
                  </a:lnTo>
                  <a:lnTo>
                    <a:pt x="3619" y="2543"/>
                  </a:lnTo>
                  <a:lnTo>
                    <a:pt x="3522" y="2389"/>
                  </a:lnTo>
                  <a:lnTo>
                    <a:pt x="3435" y="2230"/>
                  </a:lnTo>
                  <a:lnTo>
                    <a:pt x="3355" y="2064"/>
                  </a:lnTo>
                  <a:lnTo>
                    <a:pt x="3284" y="1895"/>
                  </a:lnTo>
                  <a:lnTo>
                    <a:pt x="3224" y="1720"/>
                  </a:lnTo>
                  <a:lnTo>
                    <a:pt x="3171" y="1541"/>
                  </a:lnTo>
                  <a:lnTo>
                    <a:pt x="3129" y="1359"/>
                  </a:lnTo>
                  <a:lnTo>
                    <a:pt x="3097" y="1173"/>
                  </a:lnTo>
                  <a:lnTo>
                    <a:pt x="3075" y="983"/>
                  </a:lnTo>
                  <a:lnTo>
                    <a:pt x="3064" y="790"/>
                  </a:lnTo>
                  <a:lnTo>
                    <a:pt x="3063" y="693"/>
                  </a:lnTo>
                  <a:lnTo>
                    <a:pt x="3064" y="582"/>
                  </a:lnTo>
                  <a:lnTo>
                    <a:pt x="3079" y="364"/>
                  </a:lnTo>
                  <a:lnTo>
                    <a:pt x="3092" y="256"/>
                  </a:lnTo>
                  <a:lnTo>
                    <a:pt x="2995" y="217"/>
                  </a:lnTo>
                  <a:lnTo>
                    <a:pt x="2799" y="150"/>
                  </a:lnTo>
                  <a:lnTo>
                    <a:pt x="2601" y="96"/>
                  </a:lnTo>
                  <a:lnTo>
                    <a:pt x="2402" y="53"/>
                  </a:lnTo>
                  <a:lnTo>
                    <a:pt x="2201" y="22"/>
                  </a:lnTo>
                  <a:lnTo>
                    <a:pt x="2001" y="6"/>
                  </a:lnTo>
                  <a:lnTo>
                    <a:pt x="1799" y="0"/>
                  </a:lnTo>
                  <a:lnTo>
                    <a:pt x="1599" y="7"/>
                  </a:lnTo>
                  <a:lnTo>
                    <a:pt x="1400" y="25"/>
                  </a:lnTo>
                  <a:lnTo>
                    <a:pt x="1204" y="55"/>
                  </a:lnTo>
                  <a:lnTo>
                    <a:pt x="1009" y="97"/>
                  </a:lnTo>
                  <a:lnTo>
                    <a:pt x="817" y="150"/>
                  </a:lnTo>
                  <a:lnTo>
                    <a:pt x="628" y="215"/>
                  </a:lnTo>
                  <a:lnTo>
                    <a:pt x="444" y="290"/>
                  </a:lnTo>
                  <a:lnTo>
                    <a:pt x="263" y="377"/>
                  </a:lnTo>
                  <a:lnTo>
                    <a:pt x="89" y="473"/>
                  </a:lnTo>
                  <a:lnTo>
                    <a:pt x="3" y="526"/>
                  </a:lnTo>
                  <a:lnTo>
                    <a:pt x="0" y="640"/>
                  </a:lnTo>
                  <a:lnTo>
                    <a:pt x="5" y="866"/>
                  </a:lnTo>
                  <a:lnTo>
                    <a:pt x="26" y="1091"/>
                  </a:lnTo>
                  <a:lnTo>
                    <a:pt x="61" y="1313"/>
                  </a:lnTo>
                  <a:lnTo>
                    <a:pt x="111" y="1532"/>
                  </a:lnTo>
                  <a:lnTo>
                    <a:pt x="176" y="1748"/>
                  </a:lnTo>
                  <a:lnTo>
                    <a:pt x="255" y="1959"/>
                  </a:lnTo>
                  <a:lnTo>
                    <a:pt x="347" y="2164"/>
                  </a:lnTo>
                  <a:lnTo>
                    <a:pt x="455" y="2363"/>
                  </a:lnTo>
                  <a:lnTo>
                    <a:pt x="575" y="2556"/>
                  </a:lnTo>
                  <a:lnTo>
                    <a:pt x="709" y="2740"/>
                  </a:lnTo>
                  <a:lnTo>
                    <a:pt x="856" y="2917"/>
                  </a:lnTo>
                  <a:lnTo>
                    <a:pt x="1016" y="3083"/>
                  </a:lnTo>
                  <a:lnTo>
                    <a:pt x="1189" y="3239"/>
                  </a:lnTo>
                  <a:lnTo>
                    <a:pt x="1375" y="3384"/>
                  </a:lnTo>
                  <a:lnTo>
                    <a:pt x="1574" y="3518"/>
                  </a:lnTo>
                  <a:lnTo>
                    <a:pt x="1677" y="3580"/>
                  </a:lnTo>
                  <a:lnTo>
                    <a:pt x="1762" y="3628"/>
                  </a:lnTo>
                  <a:lnTo>
                    <a:pt x="1934" y="3715"/>
                  </a:lnTo>
                  <a:lnTo>
                    <a:pt x="2110" y="3791"/>
                  </a:lnTo>
                  <a:lnTo>
                    <a:pt x="2286" y="3857"/>
                  </a:lnTo>
                  <a:lnTo>
                    <a:pt x="2466" y="3912"/>
                  </a:lnTo>
                  <a:lnTo>
                    <a:pt x="2647" y="3955"/>
                  </a:lnTo>
                  <a:lnTo>
                    <a:pt x="2828" y="3989"/>
                  </a:lnTo>
                  <a:lnTo>
                    <a:pt x="3011" y="4013"/>
                  </a:lnTo>
                  <a:lnTo>
                    <a:pt x="3193" y="4026"/>
                  </a:lnTo>
                  <a:lnTo>
                    <a:pt x="3375" y="4031"/>
                  </a:lnTo>
                  <a:lnTo>
                    <a:pt x="3557" y="4024"/>
                  </a:lnTo>
                  <a:lnTo>
                    <a:pt x="3738" y="4007"/>
                  </a:lnTo>
                  <a:lnTo>
                    <a:pt x="3918" y="3982"/>
                  </a:lnTo>
                  <a:lnTo>
                    <a:pt x="4096" y="3946"/>
                  </a:lnTo>
                  <a:lnTo>
                    <a:pt x="4271" y="3901"/>
                  </a:lnTo>
                  <a:lnTo>
                    <a:pt x="4444" y="3848"/>
                  </a:lnTo>
                  <a:lnTo>
                    <a:pt x="4528" y="3816"/>
                  </a:lnTo>
                  <a:lnTo>
                    <a:pt x="4501" y="3796"/>
                  </a:lnTo>
                  <a:lnTo>
                    <a:pt x="4450" y="3750"/>
                  </a:lnTo>
                  <a:lnTo>
                    <a:pt x="4405" y="3698"/>
                  </a:lnTo>
                  <a:lnTo>
                    <a:pt x="4365" y="3642"/>
                  </a:lnTo>
                  <a:lnTo>
                    <a:pt x="4334" y="3580"/>
                  </a:lnTo>
                  <a:lnTo>
                    <a:pt x="4308" y="3515"/>
                  </a:lnTo>
                  <a:lnTo>
                    <a:pt x="4291" y="3446"/>
                  </a:lnTo>
                  <a:lnTo>
                    <a:pt x="4282" y="3374"/>
                  </a:lnTo>
                  <a:lnTo>
                    <a:pt x="4281" y="33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A3CDE6A-0677-44C0-99A4-DD0BC4E57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013" y="3641725"/>
              <a:ext cx="2028825" cy="1323975"/>
            </a:xfrm>
            <a:custGeom>
              <a:avLst/>
              <a:gdLst>
                <a:gd name="T0" fmla="*/ 4823 w 5114"/>
                <a:gd name="T1" fmla="*/ 588 h 3338"/>
                <a:gd name="T2" fmla="*/ 4645 w 5114"/>
                <a:gd name="T3" fmla="*/ 544 h 3338"/>
                <a:gd name="T4" fmla="*/ 4528 w 5114"/>
                <a:gd name="T5" fmla="*/ 479 h 3338"/>
                <a:gd name="T6" fmla="*/ 4271 w 5114"/>
                <a:gd name="T7" fmla="*/ 564 h 3338"/>
                <a:gd name="T8" fmla="*/ 3918 w 5114"/>
                <a:gd name="T9" fmla="*/ 645 h 3338"/>
                <a:gd name="T10" fmla="*/ 3557 w 5114"/>
                <a:gd name="T11" fmla="*/ 687 h 3338"/>
                <a:gd name="T12" fmla="*/ 3193 w 5114"/>
                <a:gd name="T13" fmla="*/ 689 h 3338"/>
                <a:gd name="T14" fmla="*/ 2828 w 5114"/>
                <a:gd name="T15" fmla="*/ 652 h 3338"/>
                <a:gd name="T16" fmla="*/ 2466 w 5114"/>
                <a:gd name="T17" fmla="*/ 575 h 3338"/>
                <a:gd name="T18" fmla="*/ 2110 w 5114"/>
                <a:gd name="T19" fmla="*/ 454 h 3338"/>
                <a:gd name="T20" fmla="*/ 1762 w 5114"/>
                <a:gd name="T21" fmla="*/ 291 h 3338"/>
                <a:gd name="T22" fmla="*/ 1581 w 5114"/>
                <a:gd name="T23" fmla="*/ 187 h 3338"/>
                <a:gd name="T24" fmla="*/ 1314 w 5114"/>
                <a:gd name="T25" fmla="*/ 0 h 3338"/>
                <a:gd name="T26" fmla="*/ 1075 w 5114"/>
                <a:gd name="T27" fmla="*/ 200 h 3338"/>
                <a:gd name="T28" fmla="*/ 792 w 5114"/>
                <a:gd name="T29" fmla="*/ 496 h 3338"/>
                <a:gd name="T30" fmla="*/ 551 w 5114"/>
                <a:gd name="T31" fmla="*/ 820 h 3338"/>
                <a:gd name="T32" fmla="*/ 351 w 5114"/>
                <a:gd name="T33" fmla="*/ 1168 h 3338"/>
                <a:gd name="T34" fmla="*/ 196 w 5114"/>
                <a:gd name="T35" fmla="*/ 1535 h 3338"/>
                <a:gd name="T36" fmla="*/ 84 w 5114"/>
                <a:gd name="T37" fmla="*/ 1918 h 3338"/>
                <a:gd name="T38" fmla="*/ 18 w 5114"/>
                <a:gd name="T39" fmla="*/ 2311 h 3338"/>
                <a:gd name="T40" fmla="*/ 0 w 5114"/>
                <a:gd name="T41" fmla="*/ 2711 h 3338"/>
                <a:gd name="T42" fmla="*/ 100 w 5114"/>
                <a:gd name="T43" fmla="*/ 2871 h 3338"/>
                <a:gd name="T44" fmla="*/ 502 w 5114"/>
                <a:gd name="T45" fmla="*/ 3074 h 3338"/>
                <a:gd name="T46" fmla="*/ 928 w 5114"/>
                <a:gd name="T47" fmla="*/ 3220 h 3338"/>
                <a:gd name="T48" fmla="*/ 1369 w 5114"/>
                <a:gd name="T49" fmla="*/ 3309 h 3338"/>
                <a:gd name="T50" fmla="*/ 1819 w 5114"/>
                <a:gd name="T51" fmla="*/ 3338 h 3338"/>
                <a:gd name="T52" fmla="*/ 2273 w 5114"/>
                <a:gd name="T53" fmla="*/ 3307 h 3338"/>
                <a:gd name="T54" fmla="*/ 2722 w 5114"/>
                <a:gd name="T55" fmla="*/ 3211 h 3338"/>
                <a:gd name="T56" fmla="*/ 3163 w 5114"/>
                <a:gd name="T57" fmla="*/ 3052 h 3338"/>
                <a:gd name="T58" fmla="*/ 3483 w 5114"/>
                <a:gd name="T59" fmla="*/ 2887 h 3338"/>
                <a:gd name="T60" fmla="*/ 3729 w 5114"/>
                <a:gd name="T61" fmla="*/ 2732 h 3338"/>
                <a:gd name="T62" fmla="*/ 4027 w 5114"/>
                <a:gd name="T63" fmla="*/ 2497 h 3338"/>
                <a:gd name="T64" fmla="*/ 4294 w 5114"/>
                <a:gd name="T65" fmla="*/ 2235 h 3338"/>
                <a:gd name="T66" fmla="*/ 4525 w 5114"/>
                <a:gd name="T67" fmla="*/ 1949 h 3338"/>
                <a:gd name="T68" fmla="*/ 4723 w 5114"/>
                <a:gd name="T69" fmla="*/ 1642 h 3338"/>
                <a:gd name="T70" fmla="*/ 4885 w 5114"/>
                <a:gd name="T71" fmla="*/ 1316 h 3338"/>
                <a:gd name="T72" fmla="*/ 5009 w 5114"/>
                <a:gd name="T73" fmla="*/ 976 h 3338"/>
                <a:gd name="T74" fmla="*/ 5098 w 5114"/>
                <a:gd name="T75" fmla="*/ 624 h 3338"/>
                <a:gd name="T76" fmla="*/ 5086 w 5114"/>
                <a:gd name="T77" fmla="*/ 548 h 3338"/>
                <a:gd name="T78" fmla="*/ 4966 w 5114"/>
                <a:gd name="T79" fmla="*/ 581 h 3338"/>
                <a:gd name="T80" fmla="*/ 4870 w 5114"/>
                <a:gd name="T81" fmla="*/ 589 h 3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4" h="3338">
                  <a:moveTo>
                    <a:pt x="4870" y="589"/>
                  </a:moveTo>
                  <a:lnTo>
                    <a:pt x="4823" y="588"/>
                  </a:lnTo>
                  <a:lnTo>
                    <a:pt x="4731" y="572"/>
                  </a:lnTo>
                  <a:lnTo>
                    <a:pt x="4645" y="544"/>
                  </a:lnTo>
                  <a:lnTo>
                    <a:pt x="4566" y="505"/>
                  </a:lnTo>
                  <a:lnTo>
                    <a:pt x="4528" y="479"/>
                  </a:lnTo>
                  <a:lnTo>
                    <a:pt x="4444" y="511"/>
                  </a:lnTo>
                  <a:lnTo>
                    <a:pt x="4271" y="564"/>
                  </a:lnTo>
                  <a:lnTo>
                    <a:pt x="4096" y="609"/>
                  </a:lnTo>
                  <a:lnTo>
                    <a:pt x="3918" y="645"/>
                  </a:lnTo>
                  <a:lnTo>
                    <a:pt x="3738" y="671"/>
                  </a:lnTo>
                  <a:lnTo>
                    <a:pt x="3557" y="687"/>
                  </a:lnTo>
                  <a:lnTo>
                    <a:pt x="3375" y="694"/>
                  </a:lnTo>
                  <a:lnTo>
                    <a:pt x="3193" y="689"/>
                  </a:lnTo>
                  <a:lnTo>
                    <a:pt x="3011" y="676"/>
                  </a:lnTo>
                  <a:lnTo>
                    <a:pt x="2828" y="652"/>
                  </a:lnTo>
                  <a:lnTo>
                    <a:pt x="2647" y="618"/>
                  </a:lnTo>
                  <a:lnTo>
                    <a:pt x="2466" y="575"/>
                  </a:lnTo>
                  <a:lnTo>
                    <a:pt x="2286" y="520"/>
                  </a:lnTo>
                  <a:lnTo>
                    <a:pt x="2110" y="454"/>
                  </a:lnTo>
                  <a:lnTo>
                    <a:pt x="1934" y="378"/>
                  </a:lnTo>
                  <a:lnTo>
                    <a:pt x="1762" y="291"/>
                  </a:lnTo>
                  <a:lnTo>
                    <a:pt x="1677" y="243"/>
                  </a:lnTo>
                  <a:lnTo>
                    <a:pt x="1581" y="187"/>
                  </a:lnTo>
                  <a:lnTo>
                    <a:pt x="1400" y="65"/>
                  </a:lnTo>
                  <a:lnTo>
                    <a:pt x="1314" y="0"/>
                  </a:lnTo>
                  <a:lnTo>
                    <a:pt x="1232" y="65"/>
                  </a:lnTo>
                  <a:lnTo>
                    <a:pt x="1075" y="200"/>
                  </a:lnTo>
                  <a:lnTo>
                    <a:pt x="928" y="344"/>
                  </a:lnTo>
                  <a:lnTo>
                    <a:pt x="792" y="496"/>
                  </a:lnTo>
                  <a:lnTo>
                    <a:pt x="667" y="654"/>
                  </a:lnTo>
                  <a:lnTo>
                    <a:pt x="551" y="820"/>
                  </a:lnTo>
                  <a:lnTo>
                    <a:pt x="445" y="992"/>
                  </a:lnTo>
                  <a:lnTo>
                    <a:pt x="351" y="1168"/>
                  </a:lnTo>
                  <a:lnTo>
                    <a:pt x="268" y="1349"/>
                  </a:lnTo>
                  <a:lnTo>
                    <a:pt x="196" y="1535"/>
                  </a:lnTo>
                  <a:lnTo>
                    <a:pt x="134" y="1725"/>
                  </a:lnTo>
                  <a:lnTo>
                    <a:pt x="84" y="1918"/>
                  </a:lnTo>
                  <a:lnTo>
                    <a:pt x="45" y="2114"/>
                  </a:lnTo>
                  <a:lnTo>
                    <a:pt x="18" y="2311"/>
                  </a:lnTo>
                  <a:lnTo>
                    <a:pt x="3" y="2511"/>
                  </a:lnTo>
                  <a:lnTo>
                    <a:pt x="0" y="2711"/>
                  </a:lnTo>
                  <a:lnTo>
                    <a:pt x="3" y="2811"/>
                  </a:lnTo>
                  <a:lnTo>
                    <a:pt x="100" y="2871"/>
                  </a:lnTo>
                  <a:lnTo>
                    <a:pt x="298" y="2980"/>
                  </a:lnTo>
                  <a:lnTo>
                    <a:pt x="502" y="3074"/>
                  </a:lnTo>
                  <a:lnTo>
                    <a:pt x="713" y="3154"/>
                  </a:lnTo>
                  <a:lnTo>
                    <a:pt x="928" y="3220"/>
                  </a:lnTo>
                  <a:lnTo>
                    <a:pt x="1146" y="3272"/>
                  </a:lnTo>
                  <a:lnTo>
                    <a:pt x="1369" y="3309"/>
                  </a:lnTo>
                  <a:lnTo>
                    <a:pt x="1593" y="3332"/>
                  </a:lnTo>
                  <a:lnTo>
                    <a:pt x="1819" y="3338"/>
                  </a:lnTo>
                  <a:lnTo>
                    <a:pt x="2046" y="3330"/>
                  </a:lnTo>
                  <a:lnTo>
                    <a:pt x="2273" y="3307"/>
                  </a:lnTo>
                  <a:lnTo>
                    <a:pt x="2499" y="3266"/>
                  </a:lnTo>
                  <a:lnTo>
                    <a:pt x="2722" y="3211"/>
                  </a:lnTo>
                  <a:lnTo>
                    <a:pt x="2945" y="3139"/>
                  </a:lnTo>
                  <a:lnTo>
                    <a:pt x="3163" y="3052"/>
                  </a:lnTo>
                  <a:lnTo>
                    <a:pt x="3379" y="2947"/>
                  </a:lnTo>
                  <a:lnTo>
                    <a:pt x="3483" y="2887"/>
                  </a:lnTo>
                  <a:lnTo>
                    <a:pt x="3567" y="2838"/>
                  </a:lnTo>
                  <a:lnTo>
                    <a:pt x="3729" y="2732"/>
                  </a:lnTo>
                  <a:lnTo>
                    <a:pt x="3882" y="2619"/>
                  </a:lnTo>
                  <a:lnTo>
                    <a:pt x="4027" y="2497"/>
                  </a:lnTo>
                  <a:lnTo>
                    <a:pt x="4164" y="2370"/>
                  </a:lnTo>
                  <a:lnTo>
                    <a:pt x="4294" y="2235"/>
                  </a:lnTo>
                  <a:lnTo>
                    <a:pt x="4414" y="2095"/>
                  </a:lnTo>
                  <a:lnTo>
                    <a:pt x="4525" y="1949"/>
                  </a:lnTo>
                  <a:lnTo>
                    <a:pt x="4628" y="1798"/>
                  </a:lnTo>
                  <a:lnTo>
                    <a:pt x="4723" y="1642"/>
                  </a:lnTo>
                  <a:lnTo>
                    <a:pt x="4808" y="1481"/>
                  </a:lnTo>
                  <a:lnTo>
                    <a:pt x="4885" y="1316"/>
                  </a:lnTo>
                  <a:lnTo>
                    <a:pt x="4952" y="1147"/>
                  </a:lnTo>
                  <a:lnTo>
                    <a:pt x="5009" y="976"/>
                  </a:lnTo>
                  <a:lnTo>
                    <a:pt x="5059" y="802"/>
                  </a:lnTo>
                  <a:lnTo>
                    <a:pt x="5098" y="624"/>
                  </a:lnTo>
                  <a:lnTo>
                    <a:pt x="5114" y="535"/>
                  </a:lnTo>
                  <a:lnTo>
                    <a:pt x="5086" y="548"/>
                  </a:lnTo>
                  <a:lnTo>
                    <a:pt x="5027" y="568"/>
                  </a:lnTo>
                  <a:lnTo>
                    <a:pt x="4966" y="581"/>
                  </a:lnTo>
                  <a:lnTo>
                    <a:pt x="4903" y="588"/>
                  </a:lnTo>
                  <a:lnTo>
                    <a:pt x="4870" y="5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9EE8824F-13B1-4EA1-A8C5-B301C3EF2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1150" y="3663950"/>
              <a:ext cx="1422400" cy="2208213"/>
            </a:xfrm>
            <a:custGeom>
              <a:avLst/>
              <a:gdLst>
                <a:gd name="T0" fmla="*/ 2358 w 3584"/>
                <a:gd name="T1" fmla="*/ 41 h 5566"/>
                <a:gd name="T2" fmla="*/ 2313 w 3584"/>
                <a:gd name="T3" fmla="*/ 189 h 5566"/>
                <a:gd name="T4" fmla="*/ 2232 w 3584"/>
                <a:gd name="T5" fmla="*/ 318 h 5566"/>
                <a:gd name="T6" fmla="*/ 2121 w 3584"/>
                <a:gd name="T7" fmla="*/ 422 h 5566"/>
                <a:gd name="T8" fmla="*/ 2022 w 3584"/>
                <a:gd name="T9" fmla="*/ 479 h 5566"/>
                <a:gd name="T10" fmla="*/ 1967 w 3584"/>
                <a:gd name="T11" fmla="*/ 746 h 5566"/>
                <a:gd name="T12" fmla="*/ 1860 w 3584"/>
                <a:gd name="T13" fmla="*/ 1091 h 5566"/>
                <a:gd name="T14" fmla="*/ 1716 w 3584"/>
                <a:gd name="T15" fmla="*/ 1425 h 5566"/>
                <a:gd name="T16" fmla="*/ 1536 w 3584"/>
                <a:gd name="T17" fmla="*/ 1742 h 5566"/>
                <a:gd name="T18" fmla="*/ 1322 w 3584"/>
                <a:gd name="T19" fmla="*/ 2039 h 5566"/>
                <a:gd name="T20" fmla="*/ 1072 w 3584"/>
                <a:gd name="T21" fmla="*/ 2314 h 5566"/>
                <a:gd name="T22" fmla="*/ 790 w 3584"/>
                <a:gd name="T23" fmla="*/ 2563 h 5566"/>
                <a:gd name="T24" fmla="*/ 475 w 3584"/>
                <a:gd name="T25" fmla="*/ 2782 h 5566"/>
                <a:gd name="T26" fmla="*/ 296 w 3584"/>
                <a:gd name="T27" fmla="*/ 2886 h 5566"/>
                <a:gd name="T28" fmla="*/ 0 w 3584"/>
                <a:gd name="T29" fmla="*/ 3025 h 5566"/>
                <a:gd name="T30" fmla="*/ 54 w 3584"/>
                <a:gd name="T31" fmla="*/ 3332 h 5566"/>
                <a:gd name="T32" fmla="*/ 169 w 3584"/>
                <a:gd name="T33" fmla="*/ 3725 h 5566"/>
                <a:gd name="T34" fmla="*/ 328 w 3584"/>
                <a:gd name="T35" fmla="*/ 4096 h 5566"/>
                <a:gd name="T36" fmla="*/ 529 w 3584"/>
                <a:gd name="T37" fmla="*/ 4443 h 5566"/>
                <a:gd name="T38" fmla="*/ 769 w 3584"/>
                <a:gd name="T39" fmla="*/ 4762 h 5566"/>
                <a:gd name="T40" fmla="*/ 1044 w 3584"/>
                <a:gd name="T41" fmla="*/ 5050 h 5566"/>
                <a:gd name="T42" fmla="*/ 1352 w 3584"/>
                <a:gd name="T43" fmla="*/ 5303 h 5566"/>
                <a:gd name="T44" fmla="*/ 1689 w 3584"/>
                <a:gd name="T45" fmla="*/ 5519 h 5566"/>
                <a:gd name="T46" fmla="*/ 1878 w 3584"/>
                <a:gd name="T47" fmla="*/ 5512 h 5566"/>
                <a:gd name="T48" fmla="*/ 2255 w 3584"/>
                <a:gd name="T49" fmla="*/ 5264 h 5566"/>
                <a:gd name="T50" fmla="*/ 2594 w 3584"/>
                <a:gd name="T51" fmla="*/ 4969 h 5566"/>
                <a:gd name="T52" fmla="*/ 2892 w 3584"/>
                <a:gd name="T53" fmla="*/ 4631 h 5566"/>
                <a:gd name="T54" fmla="*/ 3143 w 3584"/>
                <a:gd name="T55" fmla="*/ 4256 h 5566"/>
                <a:gd name="T56" fmla="*/ 3342 w 3584"/>
                <a:gd name="T57" fmla="*/ 3848 h 5566"/>
                <a:gd name="T58" fmla="*/ 3484 w 3584"/>
                <a:gd name="T59" fmla="*/ 3410 h 5566"/>
                <a:gd name="T60" fmla="*/ 3566 w 3584"/>
                <a:gd name="T61" fmla="*/ 2948 h 5566"/>
                <a:gd name="T62" fmla="*/ 3584 w 3584"/>
                <a:gd name="T63" fmla="*/ 2589 h 5566"/>
                <a:gd name="T64" fmla="*/ 3572 w 3584"/>
                <a:gd name="T65" fmla="*/ 2298 h 5566"/>
                <a:gd name="T66" fmla="*/ 3519 w 3584"/>
                <a:gd name="T67" fmla="*/ 1923 h 5566"/>
                <a:gd name="T68" fmla="*/ 3425 w 3584"/>
                <a:gd name="T69" fmla="*/ 1562 h 5566"/>
                <a:gd name="T70" fmla="*/ 3292 w 3584"/>
                <a:gd name="T71" fmla="*/ 1218 h 5566"/>
                <a:gd name="T72" fmla="*/ 3125 w 3584"/>
                <a:gd name="T73" fmla="*/ 893 h 5566"/>
                <a:gd name="T74" fmla="*/ 2923 w 3584"/>
                <a:gd name="T75" fmla="*/ 589 h 5566"/>
                <a:gd name="T76" fmla="*/ 2692 w 3584"/>
                <a:gd name="T77" fmla="*/ 311 h 5566"/>
                <a:gd name="T78" fmla="*/ 2432 w 3584"/>
                <a:gd name="T79" fmla="*/ 59 h 5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84" h="5566">
                  <a:moveTo>
                    <a:pt x="2364" y="0"/>
                  </a:moveTo>
                  <a:lnTo>
                    <a:pt x="2358" y="41"/>
                  </a:lnTo>
                  <a:lnTo>
                    <a:pt x="2340" y="117"/>
                  </a:lnTo>
                  <a:lnTo>
                    <a:pt x="2313" y="189"/>
                  </a:lnTo>
                  <a:lnTo>
                    <a:pt x="2277" y="257"/>
                  </a:lnTo>
                  <a:lnTo>
                    <a:pt x="2232" y="318"/>
                  </a:lnTo>
                  <a:lnTo>
                    <a:pt x="2181" y="374"/>
                  </a:lnTo>
                  <a:lnTo>
                    <a:pt x="2121" y="422"/>
                  </a:lnTo>
                  <a:lnTo>
                    <a:pt x="2057" y="462"/>
                  </a:lnTo>
                  <a:lnTo>
                    <a:pt x="2022" y="479"/>
                  </a:lnTo>
                  <a:lnTo>
                    <a:pt x="2006" y="568"/>
                  </a:lnTo>
                  <a:lnTo>
                    <a:pt x="1967" y="746"/>
                  </a:lnTo>
                  <a:lnTo>
                    <a:pt x="1917" y="920"/>
                  </a:lnTo>
                  <a:lnTo>
                    <a:pt x="1860" y="1091"/>
                  </a:lnTo>
                  <a:lnTo>
                    <a:pt x="1793" y="1260"/>
                  </a:lnTo>
                  <a:lnTo>
                    <a:pt x="1716" y="1425"/>
                  </a:lnTo>
                  <a:lnTo>
                    <a:pt x="1631" y="1586"/>
                  </a:lnTo>
                  <a:lnTo>
                    <a:pt x="1536" y="1742"/>
                  </a:lnTo>
                  <a:lnTo>
                    <a:pt x="1433" y="1893"/>
                  </a:lnTo>
                  <a:lnTo>
                    <a:pt x="1322" y="2039"/>
                  </a:lnTo>
                  <a:lnTo>
                    <a:pt x="1202" y="2179"/>
                  </a:lnTo>
                  <a:lnTo>
                    <a:pt x="1072" y="2314"/>
                  </a:lnTo>
                  <a:lnTo>
                    <a:pt x="935" y="2441"/>
                  </a:lnTo>
                  <a:lnTo>
                    <a:pt x="790" y="2563"/>
                  </a:lnTo>
                  <a:lnTo>
                    <a:pt x="637" y="2676"/>
                  </a:lnTo>
                  <a:lnTo>
                    <a:pt x="475" y="2782"/>
                  </a:lnTo>
                  <a:lnTo>
                    <a:pt x="391" y="2831"/>
                  </a:lnTo>
                  <a:lnTo>
                    <a:pt x="296" y="2886"/>
                  </a:lnTo>
                  <a:lnTo>
                    <a:pt x="99" y="2982"/>
                  </a:lnTo>
                  <a:lnTo>
                    <a:pt x="0" y="3025"/>
                  </a:lnTo>
                  <a:lnTo>
                    <a:pt x="15" y="3128"/>
                  </a:lnTo>
                  <a:lnTo>
                    <a:pt x="54" y="3332"/>
                  </a:lnTo>
                  <a:lnTo>
                    <a:pt x="106" y="3531"/>
                  </a:lnTo>
                  <a:lnTo>
                    <a:pt x="169" y="3725"/>
                  </a:lnTo>
                  <a:lnTo>
                    <a:pt x="243" y="3913"/>
                  </a:lnTo>
                  <a:lnTo>
                    <a:pt x="328" y="4096"/>
                  </a:lnTo>
                  <a:lnTo>
                    <a:pt x="424" y="4273"/>
                  </a:lnTo>
                  <a:lnTo>
                    <a:pt x="529" y="4443"/>
                  </a:lnTo>
                  <a:lnTo>
                    <a:pt x="644" y="4606"/>
                  </a:lnTo>
                  <a:lnTo>
                    <a:pt x="769" y="4762"/>
                  </a:lnTo>
                  <a:lnTo>
                    <a:pt x="903" y="4909"/>
                  </a:lnTo>
                  <a:lnTo>
                    <a:pt x="1044" y="5050"/>
                  </a:lnTo>
                  <a:lnTo>
                    <a:pt x="1195" y="5180"/>
                  </a:lnTo>
                  <a:lnTo>
                    <a:pt x="1352" y="5303"/>
                  </a:lnTo>
                  <a:lnTo>
                    <a:pt x="1517" y="5415"/>
                  </a:lnTo>
                  <a:lnTo>
                    <a:pt x="1689" y="5519"/>
                  </a:lnTo>
                  <a:lnTo>
                    <a:pt x="1778" y="5566"/>
                  </a:lnTo>
                  <a:lnTo>
                    <a:pt x="1878" y="5512"/>
                  </a:lnTo>
                  <a:lnTo>
                    <a:pt x="2070" y="5395"/>
                  </a:lnTo>
                  <a:lnTo>
                    <a:pt x="2255" y="5264"/>
                  </a:lnTo>
                  <a:lnTo>
                    <a:pt x="2430" y="5123"/>
                  </a:lnTo>
                  <a:lnTo>
                    <a:pt x="2594" y="4969"/>
                  </a:lnTo>
                  <a:lnTo>
                    <a:pt x="2749" y="4806"/>
                  </a:lnTo>
                  <a:lnTo>
                    <a:pt x="2892" y="4631"/>
                  </a:lnTo>
                  <a:lnTo>
                    <a:pt x="3023" y="4448"/>
                  </a:lnTo>
                  <a:lnTo>
                    <a:pt x="3143" y="4256"/>
                  </a:lnTo>
                  <a:lnTo>
                    <a:pt x="3248" y="4056"/>
                  </a:lnTo>
                  <a:lnTo>
                    <a:pt x="3342" y="3848"/>
                  </a:lnTo>
                  <a:lnTo>
                    <a:pt x="3420" y="3632"/>
                  </a:lnTo>
                  <a:lnTo>
                    <a:pt x="3484" y="3410"/>
                  </a:lnTo>
                  <a:lnTo>
                    <a:pt x="3533" y="3182"/>
                  </a:lnTo>
                  <a:lnTo>
                    <a:pt x="3566" y="2948"/>
                  </a:lnTo>
                  <a:lnTo>
                    <a:pt x="3583" y="2710"/>
                  </a:lnTo>
                  <a:lnTo>
                    <a:pt x="3584" y="2589"/>
                  </a:lnTo>
                  <a:lnTo>
                    <a:pt x="3583" y="2492"/>
                  </a:lnTo>
                  <a:lnTo>
                    <a:pt x="3572" y="2298"/>
                  </a:lnTo>
                  <a:lnTo>
                    <a:pt x="3551" y="2110"/>
                  </a:lnTo>
                  <a:lnTo>
                    <a:pt x="3519" y="1923"/>
                  </a:lnTo>
                  <a:lnTo>
                    <a:pt x="3476" y="1741"/>
                  </a:lnTo>
                  <a:lnTo>
                    <a:pt x="3425" y="1562"/>
                  </a:lnTo>
                  <a:lnTo>
                    <a:pt x="3363" y="1388"/>
                  </a:lnTo>
                  <a:lnTo>
                    <a:pt x="3292" y="1218"/>
                  </a:lnTo>
                  <a:lnTo>
                    <a:pt x="3213" y="1053"/>
                  </a:lnTo>
                  <a:lnTo>
                    <a:pt x="3125" y="893"/>
                  </a:lnTo>
                  <a:lnTo>
                    <a:pt x="3028" y="738"/>
                  </a:lnTo>
                  <a:lnTo>
                    <a:pt x="2923" y="589"/>
                  </a:lnTo>
                  <a:lnTo>
                    <a:pt x="2812" y="447"/>
                  </a:lnTo>
                  <a:lnTo>
                    <a:pt x="2692" y="311"/>
                  </a:lnTo>
                  <a:lnTo>
                    <a:pt x="2566" y="181"/>
                  </a:lnTo>
                  <a:lnTo>
                    <a:pt x="2432" y="59"/>
                  </a:lnTo>
                  <a:lnTo>
                    <a:pt x="23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84E38B1F-8F4A-46CC-85CF-3F426641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0938" y="3365500"/>
              <a:ext cx="1798638" cy="1600200"/>
            </a:xfrm>
            <a:custGeom>
              <a:avLst/>
              <a:gdLst>
                <a:gd name="T0" fmla="*/ 2767 w 4529"/>
                <a:gd name="T1" fmla="*/ 403 h 4031"/>
                <a:gd name="T2" fmla="*/ 2420 w 4529"/>
                <a:gd name="T3" fmla="*/ 240 h 4031"/>
                <a:gd name="T4" fmla="*/ 2063 w 4529"/>
                <a:gd name="T5" fmla="*/ 120 h 4031"/>
                <a:gd name="T6" fmla="*/ 1700 w 4529"/>
                <a:gd name="T7" fmla="*/ 41 h 4031"/>
                <a:gd name="T8" fmla="*/ 1335 w 4529"/>
                <a:gd name="T9" fmla="*/ 4 h 4031"/>
                <a:gd name="T10" fmla="*/ 971 w 4529"/>
                <a:gd name="T11" fmla="*/ 7 h 4031"/>
                <a:gd name="T12" fmla="*/ 611 w 4529"/>
                <a:gd name="T13" fmla="*/ 49 h 4031"/>
                <a:gd name="T14" fmla="*/ 257 w 4529"/>
                <a:gd name="T15" fmla="*/ 129 h 4031"/>
                <a:gd name="T16" fmla="*/ 0 w 4529"/>
                <a:gd name="T17" fmla="*/ 214 h 4031"/>
                <a:gd name="T18" fmla="*/ 78 w 4529"/>
                <a:gd name="T19" fmla="*/ 282 h 4031"/>
                <a:gd name="T20" fmla="*/ 163 w 4529"/>
                <a:gd name="T21" fmla="*/ 389 h 4031"/>
                <a:gd name="T22" fmla="*/ 220 w 4529"/>
                <a:gd name="T23" fmla="*/ 517 h 4031"/>
                <a:gd name="T24" fmla="*/ 246 w 4529"/>
                <a:gd name="T25" fmla="*/ 656 h 4031"/>
                <a:gd name="T26" fmla="*/ 247 w 4529"/>
                <a:gd name="T27" fmla="*/ 721 h 4031"/>
                <a:gd name="T28" fmla="*/ 313 w 4529"/>
                <a:gd name="T29" fmla="*/ 808 h 4031"/>
                <a:gd name="T30" fmla="*/ 574 w 4529"/>
                <a:gd name="T31" fmla="*/ 1060 h 4031"/>
                <a:gd name="T32" fmla="*/ 806 w 4529"/>
                <a:gd name="T33" fmla="*/ 1338 h 4031"/>
                <a:gd name="T34" fmla="*/ 1006 w 4529"/>
                <a:gd name="T35" fmla="*/ 1642 h 4031"/>
                <a:gd name="T36" fmla="*/ 1173 w 4529"/>
                <a:gd name="T37" fmla="*/ 1966 h 4031"/>
                <a:gd name="T38" fmla="*/ 1306 w 4529"/>
                <a:gd name="T39" fmla="*/ 2311 h 4031"/>
                <a:gd name="T40" fmla="*/ 1400 w 4529"/>
                <a:gd name="T41" fmla="*/ 2672 h 4031"/>
                <a:gd name="T42" fmla="*/ 1453 w 4529"/>
                <a:gd name="T43" fmla="*/ 3047 h 4031"/>
                <a:gd name="T44" fmla="*/ 1465 w 4529"/>
                <a:gd name="T45" fmla="*/ 3338 h 4031"/>
                <a:gd name="T46" fmla="*/ 1450 w 4529"/>
                <a:gd name="T47" fmla="*/ 3667 h 4031"/>
                <a:gd name="T48" fmla="*/ 1534 w 4529"/>
                <a:gd name="T49" fmla="*/ 3813 h 4031"/>
                <a:gd name="T50" fmla="*/ 1927 w 4529"/>
                <a:gd name="T51" fmla="*/ 3936 h 4031"/>
                <a:gd name="T52" fmla="*/ 2327 w 4529"/>
                <a:gd name="T53" fmla="*/ 4008 h 4031"/>
                <a:gd name="T54" fmla="*/ 2729 w 4529"/>
                <a:gd name="T55" fmla="*/ 4031 h 4031"/>
                <a:gd name="T56" fmla="*/ 3128 w 4529"/>
                <a:gd name="T57" fmla="*/ 4005 h 4031"/>
                <a:gd name="T58" fmla="*/ 3520 w 4529"/>
                <a:gd name="T59" fmla="*/ 3935 h 4031"/>
                <a:gd name="T60" fmla="*/ 3900 w 4529"/>
                <a:gd name="T61" fmla="*/ 3817 h 4031"/>
                <a:gd name="T62" fmla="*/ 4265 w 4529"/>
                <a:gd name="T63" fmla="*/ 3655 h 4031"/>
                <a:gd name="T64" fmla="*/ 4526 w 4529"/>
                <a:gd name="T65" fmla="*/ 3504 h 4031"/>
                <a:gd name="T66" fmla="*/ 4524 w 4529"/>
                <a:gd name="T67" fmla="*/ 3164 h 4031"/>
                <a:gd name="T68" fmla="*/ 4467 w 4529"/>
                <a:gd name="T69" fmla="*/ 2718 h 4031"/>
                <a:gd name="T70" fmla="*/ 4353 w 4529"/>
                <a:gd name="T71" fmla="*/ 2283 h 4031"/>
                <a:gd name="T72" fmla="*/ 4181 w 4529"/>
                <a:gd name="T73" fmla="*/ 1867 h 4031"/>
                <a:gd name="T74" fmla="*/ 3954 w 4529"/>
                <a:gd name="T75" fmla="*/ 1476 h 4031"/>
                <a:gd name="T76" fmla="*/ 3673 w 4529"/>
                <a:gd name="T77" fmla="*/ 1115 h 4031"/>
                <a:gd name="T78" fmla="*/ 3339 w 4529"/>
                <a:gd name="T79" fmla="*/ 792 h 4031"/>
                <a:gd name="T80" fmla="*/ 2956 w 4529"/>
                <a:gd name="T81" fmla="*/ 512 h 4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529" h="4031">
                  <a:moveTo>
                    <a:pt x="2851" y="450"/>
                  </a:moveTo>
                  <a:lnTo>
                    <a:pt x="2767" y="403"/>
                  </a:lnTo>
                  <a:lnTo>
                    <a:pt x="2594" y="315"/>
                  </a:lnTo>
                  <a:lnTo>
                    <a:pt x="2420" y="240"/>
                  </a:lnTo>
                  <a:lnTo>
                    <a:pt x="2242" y="175"/>
                  </a:lnTo>
                  <a:lnTo>
                    <a:pt x="2063" y="120"/>
                  </a:lnTo>
                  <a:lnTo>
                    <a:pt x="1882" y="76"/>
                  </a:lnTo>
                  <a:lnTo>
                    <a:pt x="1700" y="41"/>
                  </a:lnTo>
                  <a:lnTo>
                    <a:pt x="1518" y="17"/>
                  </a:lnTo>
                  <a:lnTo>
                    <a:pt x="1335" y="4"/>
                  </a:lnTo>
                  <a:lnTo>
                    <a:pt x="1153" y="0"/>
                  </a:lnTo>
                  <a:lnTo>
                    <a:pt x="971" y="7"/>
                  </a:lnTo>
                  <a:lnTo>
                    <a:pt x="790" y="23"/>
                  </a:lnTo>
                  <a:lnTo>
                    <a:pt x="611" y="49"/>
                  </a:lnTo>
                  <a:lnTo>
                    <a:pt x="434" y="85"/>
                  </a:lnTo>
                  <a:lnTo>
                    <a:pt x="257" y="129"/>
                  </a:lnTo>
                  <a:lnTo>
                    <a:pt x="85" y="184"/>
                  </a:lnTo>
                  <a:lnTo>
                    <a:pt x="0" y="214"/>
                  </a:lnTo>
                  <a:lnTo>
                    <a:pt x="28" y="235"/>
                  </a:lnTo>
                  <a:lnTo>
                    <a:pt x="78" y="282"/>
                  </a:lnTo>
                  <a:lnTo>
                    <a:pt x="123" y="333"/>
                  </a:lnTo>
                  <a:lnTo>
                    <a:pt x="163" y="389"/>
                  </a:lnTo>
                  <a:lnTo>
                    <a:pt x="195" y="450"/>
                  </a:lnTo>
                  <a:lnTo>
                    <a:pt x="220" y="517"/>
                  </a:lnTo>
                  <a:lnTo>
                    <a:pt x="237" y="585"/>
                  </a:lnTo>
                  <a:lnTo>
                    <a:pt x="246" y="656"/>
                  </a:lnTo>
                  <a:lnTo>
                    <a:pt x="247" y="693"/>
                  </a:lnTo>
                  <a:lnTo>
                    <a:pt x="247" y="721"/>
                  </a:lnTo>
                  <a:lnTo>
                    <a:pt x="245" y="749"/>
                  </a:lnTo>
                  <a:lnTo>
                    <a:pt x="313" y="808"/>
                  </a:lnTo>
                  <a:lnTo>
                    <a:pt x="447" y="930"/>
                  </a:lnTo>
                  <a:lnTo>
                    <a:pt x="574" y="1060"/>
                  </a:lnTo>
                  <a:lnTo>
                    <a:pt x="693" y="1196"/>
                  </a:lnTo>
                  <a:lnTo>
                    <a:pt x="806" y="1338"/>
                  </a:lnTo>
                  <a:lnTo>
                    <a:pt x="909" y="1487"/>
                  </a:lnTo>
                  <a:lnTo>
                    <a:pt x="1006" y="1642"/>
                  </a:lnTo>
                  <a:lnTo>
                    <a:pt x="1094" y="1802"/>
                  </a:lnTo>
                  <a:lnTo>
                    <a:pt x="1173" y="1966"/>
                  </a:lnTo>
                  <a:lnTo>
                    <a:pt x="1244" y="2137"/>
                  </a:lnTo>
                  <a:lnTo>
                    <a:pt x="1306" y="2311"/>
                  </a:lnTo>
                  <a:lnTo>
                    <a:pt x="1357" y="2490"/>
                  </a:lnTo>
                  <a:lnTo>
                    <a:pt x="1400" y="2672"/>
                  </a:lnTo>
                  <a:lnTo>
                    <a:pt x="1432" y="2859"/>
                  </a:lnTo>
                  <a:lnTo>
                    <a:pt x="1453" y="3047"/>
                  </a:lnTo>
                  <a:lnTo>
                    <a:pt x="1464" y="3241"/>
                  </a:lnTo>
                  <a:lnTo>
                    <a:pt x="1465" y="3338"/>
                  </a:lnTo>
                  <a:lnTo>
                    <a:pt x="1464" y="3449"/>
                  </a:lnTo>
                  <a:lnTo>
                    <a:pt x="1450" y="3667"/>
                  </a:lnTo>
                  <a:lnTo>
                    <a:pt x="1437" y="3774"/>
                  </a:lnTo>
                  <a:lnTo>
                    <a:pt x="1534" y="3813"/>
                  </a:lnTo>
                  <a:lnTo>
                    <a:pt x="1729" y="3881"/>
                  </a:lnTo>
                  <a:lnTo>
                    <a:pt x="1927" y="3936"/>
                  </a:lnTo>
                  <a:lnTo>
                    <a:pt x="2127" y="3978"/>
                  </a:lnTo>
                  <a:lnTo>
                    <a:pt x="2327" y="4008"/>
                  </a:lnTo>
                  <a:lnTo>
                    <a:pt x="2529" y="4026"/>
                  </a:lnTo>
                  <a:lnTo>
                    <a:pt x="2729" y="4031"/>
                  </a:lnTo>
                  <a:lnTo>
                    <a:pt x="2929" y="4025"/>
                  </a:lnTo>
                  <a:lnTo>
                    <a:pt x="3128" y="4005"/>
                  </a:lnTo>
                  <a:lnTo>
                    <a:pt x="3324" y="3976"/>
                  </a:lnTo>
                  <a:lnTo>
                    <a:pt x="3520" y="3935"/>
                  </a:lnTo>
                  <a:lnTo>
                    <a:pt x="3712" y="3881"/>
                  </a:lnTo>
                  <a:lnTo>
                    <a:pt x="3900" y="3817"/>
                  </a:lnTo>
                  <a:lnTo>
                    <a:pt x="4085" y="3741"/>
                  </a:lnTo>
                  <a:lnTo>
                    <a:pt x="4265" y="3655"/>
                  </a:lnTo>
                  <a:lnTo>
                    <a:pt x="4440" y="3557"/>
                  </a:lnTo>
                  <a:lnTo>
                    <a:pt x="4526" y="3504"/>
                  </a:lnTo>
                  <a:lnTo>
                    <a:pt x="4529" y="3390"/>
                  </a:lnTo>
                  <a:lnTo>
                    <a:pt x="4524" y="3164"/>
                  </a:lnTo>
                  <a:lnTo>
                    <a:pt x="4503" y="2940"/>
                  </a:lnTo>
                  <a:lnTo>
                    <a:pt x="4467" y="2718"/>
                  </a:lnTo>
                  <a:lnTo>
                    <a:pt x="4417" y="2499"/>
                  </a:lnTo>
                  <a:lnTo>
                    <a:pt x="4353" y="2283"/>
                  </a:lnTo>
                  <a:lnTo>
                    <a:pt x="4274" y="2072"/>
                  </a:lnTo>
                  <a:lnTo>
                    <a:pt x="4181" y="1867"/>
                  </a:lnTo>
                  <a:lnTo>
                    <a:pt x="4074" y="1668"/>
                  </a:lnTo>
                  <a:lnTo>
                    <a:pt x="3954" y="1476"/>
                  </a:lnTo>
                  <a:lnTo>
                    <a:pt x="3819" y="1290"/>
                  </a:lnTo>
                  <a:lnTo>
                    <a:pt x="3673" y="1115"/>
                  </a:lnTo>
                  <a:lnTo>
                    <a:pt x="3512" y="948"/>
                  </a:lnTo>
                  <a:lnTo>
                    <a:pt x="3339" y="792"/>
                  </a:lnTo>
                  <a:lnTo>
                    <a:pt x="3154" y="646"/>
                  </a:lnTo>
                  <a:lnTo>
                    <a:pt x="2956" y="512"/>
                  </a:lnTo>
                  <a:lnTo>
                    <a:pt x="2851" y="4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  <p:sp>
          <p:nvSpPr>
            <p:cNvPr id="83" name="Freeform 394">
              <a:extLst>
                <a:ext uri="{FF2B5EF4-FFF2-40B4-BE49-F238E27FC236}">
                  <a16:creationId xmlns:a16="http://schemas.microsoft.com/office/drawing/2014/main" id="{752C9ECD-7CBE-4309-B383-7A39A7019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9163" y="2316163"/>
              <a:ext cx="2030413" cy="1325563"/>
            </a:xfrm>
            <a:custGeom>
              <a:avLst/>
              <a:gdLst>
                <a:gd name="T0" fmla="*/ 5015 w 5115"/>
                <a:gd name="T1" fmla="*/ 467 h 3337"/>
                <a:gd name="T2" fmla="*/ 4612 w 5115"/>
                <a:gd name="T3" fmla="*/ 264 h 3337"/>
                <a:gd name="T4" fmla="*/ 4187 w 5115"/>
                <a:gd name="T5" fmla="*/ 117 h 3337"/>
                <a:gd name="T6" fmla="*/ 3746 w 5115"/>
                <a:gd name="T7" fmla="*/ 29 h 3337"/>
                <a:gd name="T8" fmla="*/ 3296 w 5115"/>
                <a:gd name="T9" fmla="*/ 0 h 3337"/>
                <a:gd name="T10" fmla="*/ 2843 w 5115"/>
                <a:gd name="T11" fmla="*/ 31 h 3337"/>
                <a:gd name="T12" fmla="*/ 2392 w 5115"/>
                <a:gd name="T13" fmla="*/ 127 h 3337"/>
                <a:gd name="T14" fmla="*/ 1951 w 5115"/>
                <a:gd name="T15" fmla="*/ 287 h 3337"/>
                <a:gd name="T16" fmla="*/ 1631 w 5115"/>
                <a:gd name="T17" fmla="*/ 450 h 3337"/>
                <a:gd name="T18" fmla="*/ 1386 w 5115"/>
                <a:gd name="T19" fmla="*/ 605 h 3337"/>
                <a:gd name="T20" fmla="*/ 1087 w 5115"/>
                <a:gd name="T21" fmla="*/ 840 h 3337"/>
                <a:gd name="T22" fmla="*/ 822 w 5115"/>
                <a:gd name="T23" fmla="*/ 1102 h 3337"/>
                <a:gd name="T24" fmla="*/ 589 w 5115"/>
                <a:gd name="T25" fmla="*/ 1389 h 3337"/>
                <a:gd name="T26" fmla="*/ 392 w 5115"/>
                <a:gd name="T27" fmla="*/ 1697 h 3337"/>
                <a:gd name="T28" fmla="*/ 231 w 5115"/>
                <a:gd name="T29" fmla="*/ 2022 h 3337"/>
                <a:gd name="T30" fmla="*/ 105 w 5115"/>
                <a:gd name="T31" fmla="*/ 2362 h 3337"/>
                <a:gd name="T32" fmla="*/ 16 w 5115"/>
                <a:gd name="T33" fmla="*/ 2713 h 3337"/>
                <a:gd name="T34" fmla="*/ 28 w 5115"/>
                <a:gd name="T35" fmla="*/ 2791 h 3337"/>
                <a:gd name="T36" fmla="*/ 148 w 5115"/>
                <a:gd name="T37" fmla="*/ 2757 h 3337"/>
                <a:gd name="T38" fmla="*/ 245 w 5115"/>
                <a:gd name="T39" fmla="*/ 2749 h 3337"/>
                <a:gd name="T40" fmla="*/ 383 w 5115"/>
                <a:gd name="T41" fmla="*/ 2765 h 3337"/>
                <a:gd name="T42" fmla="*/ 549 w 5115"/>
                <a:gd name="T43" fmla="*/ 2833 h 3337"/>
                <a:gd name="T44" fmla="*/ 671 w 5115"/>
                <a:gd name="T45" fmla="*/ 2828 h 3337"/>
                <a:gd name="T46" fmla="*/ 1020 w 5115"/>
                <a:gd name="T47" fmla="*/ 2729 h 3337"/>
                <a:gd name="T48" fmla="*/ 1376 w 5115"/>
                <a:gd name="T49" fmla="*/ 2667 h 3337"/>
                <a:gd name="T50" fmla="*/ 1739 w 5115"/>
                <a:gd name="T51" fmla="*/ 2644 h 3337"/>
                <a:gd name="T52" fmla="*/ 2104 w 5115"/>
                <a:gd name="T53" fmla="*/ 2661 h 3337"/>
                <a:gd name="T54" fmla="*/ 2468 w 5115"/>
                <a:gd name="T55" fmla="*/ 2720 h 3337"/>
                <a:gd name="T56" fmla="*/ 2828 w 5115"/>
                <a:gd name="T57" fmla="*/ 2819 h 3337"/>
                <a:gd name="T58" fmla="*/ 3180 w 5115"/>
                <a:gd name="T59" fmla="*/ 2959 h 3337"/>
                <a:gd name="T60" fmla="*/ 3437 w 5115"/>
                <a:gd name="T61" fmla="*/ 3094 h 3337"/>
                <a:gd name="T62" fmla="*/ 3715 w 5115"/>
                <a:gd name="T63" fmla="*/ 3273 h 3337"/>
                <a:gd name="T64" fmla="*/ 3883 w 5115"/>
                <a:gd name="T65" fmla="*/ 3273 h 3337"/>
                <a:gd name="T66" fmla="*/ 4186 w 5115"/>
                <a:gd name="T67" fmla="*/ 2993 h 3337"/>
                <a:gd name="T68" fmla="*/ 4449 w 5115"/>
                <a:gd name="T69" fmla="*/ 2683 h 3337"/>
                <a:gd name="T70" fmla="*/ 4669 w 5115"/>
                <a:gd name="T71" fmla="*/ 2347 h 3337"/>
                <a:gd name="T72" fmla="*/ 4847 w 5115"/>
                <a:gd name="T73" fmla="*/ 1988 h 3337"/>
                <a:gd name="T74" fmla="*/ 4980 w 5115"/>
                <a:gd name="T75" fmla="*/ 1613 h 3337"/>
                <a:gd name="T76" fmla="*/ 5069 w 5115"/>
                <a:gd name="T77" fmla="*/ 1224 h 3337"/>
                <a:gd name="T78" fmla="*/ 5112 w 5115"/>
                <a:gd name="T79" fmla="*/ 828 h 3337"/>
                <a:gd name="T80" fmla="*/ 5112 w 5115"/>
                <a:gd name="T81" fmla="*/ 526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15" h="3337">
                  <a:moveTo>
                    <a:pt x="5112" y="526"/>
                  </a:moveTo>
                  <a:lnTo>
                    <a:pt x="5015" y="467"/>
                  </a:lnTo>
                  <a:lnTo>
                    <a:pt x="4816" y="359"/>
                  </a:lnTo>
                  <a:lnTo>
                    <a:pt x="4612" y="264"/>
                  </a:lnTo>
                  <a:lnTo>
                    <a:pt x="4402" y="183"/>
                  </a:lnTo>
                  <a:lnTo>
                    <a:pt x="4187" y="117"/>
                  </a:lnTo>
                  <a:lnTo>
                    <a:pt x="3968" y="65"/>
                  </a:lnTo>
                  <a:lnTo>
                    <a:pt x="3746" y="29"/>
                  </a:lnTo>
                  <a:lnTo>
                    <a:pt x="3521" y="7"/>
                  </a:lnTo>
                  <a:lnTo>
                    <a:pt x="3296" y="0"/>
                  </a:lnTo>
                  <a:lnTo>
                    <a:pt x="3069" y="8"/>
                  </a:lnTo>
                  <a:lnTo>
                    <a:pt x="2843" y="31"/>
                  </a:lnTo>
                  <a:lnTo>
                    <a:pt x="2617" y="71"/>
                  </a:lnTo>
                  <a:lnTo>
                    <a:pt x="2392" y="127"/>
                  </a:lnTo>
                  <a:lnTo>
                    <a:pt x="2170" y="198"/>
                  </a:lnTo>
                  <a:lnTo>
                    <a:pt x="1951" y="287"/>
                  </a:lnTo>
                  <a:lnTo>
                    <a:pt x="1737" y="391"/>
                  </a:lnTo>
                  <a:lnTo>
                    <a:pt x="1631" y="450"/>
                  </a:lnTo>
                  <a:lnTo>
                    <a:pt x="1547" y="499"/>
                  </a:lnTo>
                  <a:lnTo>
                    <a:pt x="1386" y="605"/>
                  </a:lnTo>
                  <a:lnTo>
                    <a:pt x="1232" y="720"/>
                  </a:lnTo>
                  <a:lnTo>
                    <a:pt x="1087" y="840"/>
                  </a:lnTo>
                  <a:lnTo>
                    <a:pt x="950" y="968"/>
                  </a:lnTo>
                  <a:lnTo>
                    <a:pt x="822" y="1102"/>
                  </a:lnTo>
                  <a:lnTo>
                    <a:pt x="701" y="1242"/>
                  </a:lnTo>
                  <a:lnTo>
                    <a:pt x="589" y="1389"/>
                  </a:lnTo>
                  <a:lnTo>
                    <a:pt x="487" y="1540"/>
                  </a:lnTo>
                  <a:lnTo>
                    <a:pt x="392" y="1697"/>
                  </a:lnTo>
                  <a:lnTo>
                    <a:pt x="307" y="1857"/>
                  </a:lnTo>
                  <a:lnTo>
                    <a:pt x="231" y="2022"/>
                  </a:lnTo>
                  <a:lnTo>
                    <a:pt x="163" y="2190"/>
                  </a:lnTo>
                  <a:lnTo>
                    <a:pt x="105" y="2362"/>
                  </a:lnTo>
                  <a:lnTo>
                    <a:pt x="56" y="2537"/>
                  </a:lnTo>
                  <a:lnTo>
                    <a:pt x="16" y="2713"/>
                  </a:lnTo>
                  <a:lnTo>
                    <a:pt x="0" y="2803"/>
                  </a:lnTo>
                  <a:lnTo>
                    <a:pt x="28" y="2791"/>
                  </a:lnTo>
                  <a:lnTo>
                    <a:pt x="88" y="2770"/>
                  </a:lnTo>
                  <a:lnTo>
                    <a:pt x="148" y="2757"/>
                  </a:lnTo>
                  <a:lnTo>
                    <a:pt x="213" y="2749"/>
                  </a:lnTo>
                  <a:lnTo>
                    <a:pt x="245" y="2749"/>
                  </a:lnTo>
                  <a:lnTo>
                    <a:pt x="292" y="2750"/>
                  </a:lnTo>
                  <a:lnTo>
                    <a:pt x="383" y="2765"/>
                  </a:lnTo>
                  <a:lnTo>
                    <a:pt x="469" y="2793"/>
                  </a:lnTo>
                  <a:lnTo>
                    <a:pt x="549" y="2833"/>
                  </a:lnTo>
                  <a:lnTo>
                    <a:pt x="586" y="2858"/>
                  </a:lnTo>
                  <a:lnTo>
                    <a:pt x="671" y="2828"/>
                  </a:lnTo>
                  <a:lnTo>
                    <a:pt x="843" y="2773"/>
                  </a:lnTo>
                  <a:lnTo>
                    <a:pt x="1020" y="2729"/>
                  </a:lnTo>
                  <a:lnTo>
                    <a:pt x="1197" y="2693"/>
                  </a:lnTo>
                  <a:lnTo>
                    <a:pt x="1376" y="2667"/>
                  </a:lnTo>
                  <a:lnTo>
                    <a:pt x="1557" y="2651"/>
                  </a:lnTo>
                  <a:lnTo>
                    <a:pt x="1739" y="2644"/>
                  </a:lnTo>
                  <a:lnTo>
                    <a:pt x="1921" y="2648"/>
                  </a:lnTo>
                  <a:lnTo>
                    <a:pt x="2104" y="2661"/>
                  </a:lnTo>
                  <a:lnTo>
                    <a:pt x="2286" y="2685"/>
                  </a:lnTo>
                  <a:lnTo>
                    <a:pt x="2468" y="2720"/>
                  </a:lnTo>
                  <a:lnTo>
                    <a:pt x="2649" y="2764"/>
                  </a:lnTo>
                  <a:lnTo>
                    <a:pt x="2828" y="2819"/>
                  </a:lnTo>
                  <a:lnTo>
                    <a:pt x="3006" y="2884"/>
                  </a:lnTo>
                  <a:lnTo>
                    <a:pt x="3180" y="2959"/>
                  </a:lnTo>
                  <a:lnTo>
                    <a:pt x="3353" y="3047"/>
                  </a:lnTo>
                  <a:lnTo>
                    <a:pt x="3437" y="3094"/>
                  </a:lnTo>
                  <a:lnTo>
                    <a:pt x="3533" y="3150"/>
                  </a:lnTo>
                  <a:lnTo>
                    <a:pt x="3715" y="3273"/>
                  </a:lnTo>
                  <a:lnTo>
                    <a:pt x="3801" y="3337"/>
                  </a:lnTo>
                  <a:lnTo>
                    <a:pt x="3883" y="3273"/>
                  </a:lnTo>
                  <a:lnTo>
                    <a:pt x="4040" y="3137"/>
                  </a:lnTo>
                  <a:lnTo>
                    <a:pt x="4186" y="2993"/>
                  </a:lnTo>
                  <a:lnTo>
                    <a:pt x="4323" y="2841"/>
                  </a:lnTo>
                  <a:lnTo>
                    <a:pt x="4449" y="2683"/>
                  </a:lnTo>
                  <a:lnTo>
                    <a:pt x="4564" y="2517"/>
                  </a:lnTo>
                  <a:lnTo>
                    <a:pt x="4669" y="2347"/>
                  </a:lnTo>
                  <a:lnTo>
                    <a:pt x="4763" y="2170"/>
                  </a:lnTo>
                  <a:lnTo>
                    <a:pt x="4847" y="1988"/>
                  </a:lnTo>
                  <a:lnTo>
                    <a:pt x="4920" y="1802"/>
                  </a:lnTo>
                  <a:lnTo>
                    <a:pt x="4980" y="1613"/>
                  </a:lnTo>
                  <a:lnTo>
                    <a:pt x="5031" y="1420"/>
                  </a:lnTo>
                  <a:lnTo>
                    <a:pt x="5069" y="1224"/>
                  </a:lnTo>
                  <a:lnTo>
                    <a:pt x="5096" y="1027"/>
                  </a:lnTo>
                  <a:lnTo>
                    <a:pt x="5112" y="828"/>
                  </a:lnTo>
                  <a:lnTo>
                    <a:pt x="5115" y="627"/>
                  </a:lnTo>
                  <a:lnTo>
                    <a:pt x="5112" y="5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with Petals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1" name="Freeform 6">
            <a:extLst>
              <a:ext uri="{FF2B5EF4-FFF2-40B4-BE49-F238E27FC236}">
                <a16:creationId xmlns:a16="http://schemas.microsoft.com/office/drawing/2014/main" id="{AFD625E1-426D-4152-B572-C297E6F4EE0C}"/>
              </a:ext>
            </a:extLst>
          </p:cNvPr>
          <p:cNvSpPr>
            <a:spLocks/>
          </p:cNvSpPr>
          <p:nvPr/>
        </p:nvSpPr>
        <p:spPr bwMode="auto">
          <a:xfrm>
            <a:off x="5276885" y="1023380"/>
            <a:ext cx="1623749" cy="2517987"/>
          </a:xfrm>
          <a:custGeom>
            <a:avLst/>
            <a:gdLst>
              <a:gd name="T0" fmla="*/ 1707 w 3585"/>
              <a:gd name="T1" fmla="*/ 53 h 5565"/>
              <a:gd name="T2" fmla="*/ 1329 w 3585"/>
              <a:gd name="T3" fmla="*/ 302 h 5565"/>
              <a:gd name="T4" fmla="*/ 990 w 3585"/>
              <a:gd name="T5" fmla="*/ 596 h 5565"/>
              <a:gd name="T6" fmla="*/ 693 w 3585"/>
              <a:gd name="T7" fmla="*/ 934 h 5565"/>
              <a:gd name="T8" fmla="*/ 443 w 3585"/>
              <a:gd name="T9" fmla="*/ 1309 h 5565"/>
              <a:gd name="T10" fmla="*/ 244 w 3585"/>
              <a:gd name="T11" fmla="*/ 1718 h 5565"/>
              <a:gd name="T12" fmla="*/ 101 w 3585"/>
              <a:gd name="T13" fmla="*/ 2156 h 5565"/>
              <a:gd name="T14" fmla="*/ 19 w 3585"/>
              <a:gd name="T15" fmla="*/ 2618 h 5565"/>
              <a:gd name="T16" fmla="*/ 0 w 3585"/>
              <a:gd name="T17" fmla="*/ 2977 h 5565"/>
              <a:gd name="T18" fmla="*/ 12 w 3585"/>
              <a:gd name="T19" fmla="*/ 3267 h 5565"/>
              <a:gd name="T20" fmla="*/ 66 w 3585"/>
              <a:gd name="T21" fmla="*/ 3643 h 5565"/>
              <a:gd name="T22" fmla="*/ 161 w 3585"/>
              <a:gd name="T23" fmla="*/ 4004 h 5565"/>
              <a:gd name="T24" fmla="*/ 292 w 3585"/>
              <a:gd name="T25" fmla="*/ 4348 h 5565"/>
              <a:gd name="T26" fmla="*/ 459 w 3585"/>
              <a:gd name="T27" fmla="*/ 4673 h 5565"/>
              <a:gd name="T28" fmla="*/ 661 w 3585"/>
              <a:gd name="T29" fmla="*/ 4976 h 5565"/>
              <a:gd name="T30" fmla="*/ 892 w 3585"/>
              <a:gd name="T31" fmla="*/ 5255 h 5565"/>
              <a:gd name="T32" fmla="*/ 1152 w 3585"/>
              <a:gd name="T33" fmla="*/ 5508 h 5565"/>
              <a:gd name="T34" fmla="*/ 1226 w 3585"/>
              <a:gd name="T35" fmla="*/ 5525 h 5565"/>
              <a:gd name="T36" fmla="*/ 1271 w 3585"/>
              <a:gd name="T37" fmla="*/ 5377 h 5565"/>
              <a:gd name="T38" fmla="*/ 1352 w 3585"/>
              <a:gd name="T39" fmla="*/ 5248 h 5565"/>
              <a:gd name="T40" fmla="*/ 1463 w 3585"/>
              <a:gd name="T41" fmla="*/ 5144 h 5565"/>
              <a:gd name="T42" fmla="*/ 1562 w 3585"/>
              <a:gd name="T43" fmla="*/ 5087 h 5565"/>
              <a:gd name="T44" fmla="*/ 1617 w 3585"/>
              <a:gd name="T45" fmla="*/ 4821 h 5565"/>
              <a:gd name="T46" fmla="*/ 1725 w 3585"/>
              <a:gd name="T47" fmla="*/ 4474 h 5565"/>
              <a:gd name="T48" fmla="*/ 1869 w 3585"/>
              <a:gd name="T49" fmla="*/ 4141 h 5565"/>
              <a:gd name="T50" fmla="*/ 2049 w 3585"/>
              <a:gd name="T51" fmla="*/ 3824 h 5565"/>
              <a:gd name="T52" fmla="*/ 2263 w 3585"/>
              <a:gd name="T53" fmla="*/ 3526 h 5565"/>
              <a:gd name="T54" fmla="*/ 2512 w 3585"/>
              <a:gd name="T55" fmla="*/ 3252 h 5565"/>
              <a:gd name="T56" fmla="*/ 2794 w 3585"/>
              <a:gd name="T57" fmla="*/ 3004 h 5565"/>
              <a:gd name="T58" fmla="*/ 3109 w 3585"/>
              <a:gd name="T59" fmla="*/ 2783 h 5565"/>
              <a:gd name="T60" fmla="*/ 3290 w 3585"/>
              <a:gd name="T61" fmla="*/ 2680 h 5565"/>
              <a:gd name="T62" fmla="*/ 3585 w 3585"/>
              <a:gd name="T63" fmla="*/ 2540 h 5565"/>
              <a:gd name="T64" fmla="*/ 3531 w 3585"/>
              <a:gd name="T65" fmla="*/ 2233 h 5565"/>
              <a:gd name="T66" fmla="*/ 3417 w 3585"/>
              <a:gd name="T67" fmla="*/ 1841 h 5565"/>
              <a:gd name="T68" fmla="*/ 3257 w 3585"/>
              <a:gd name="T69" fmla="*/ 1470 h 5565"/>
              <a:gd name="T70" fmla="*/ 3056 w 3585"/>
              <a:gd name="T71" fmla="*/ 1123 h 5565"/>
              <a:gd name="T72" fmla="*/ 2815 w 3585"/>
              <a:gd name="T73" fmla="*/ 804 h 5565"/>
              <a:gd name="T74" fmla="*/ 2540 w 3585"/>
              <a:gd name="T75" fmla="*/ 517 h 5565"/>
              <a:gd name="T76" fmla="*/ 2232 w 3585"/>
              <a:gd name="T77" fmla="*/ 264 h 5565"/>
              <a:gd name="T78" fmla="*/ 1896 w 3585"/>
              <a:gd name="T79" fmla="*/ 48 h 5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5" h="5565">
                <a:moveTo>
                  <a:pt x="1807" y="0"/>
                </a:moveTo>
                <a:lnTo>
                  <a:pt x="1707" y="53"/>
                </a:lnTo>
                <a:lnTo>
                  <a:pt x="1514" y="171"/>
                </a:lnTo>
                <a:lnTo>
                  <a:pt x="1329" y="302"/>
                </a:lnTo>
                <a:lnTo>
                  <a:pt x="1155" y="443"/>
                </a:lnTo>
                <a:lnTo>
                  <a:pt x="990" y="596"/>
                </a:lnTo>
                <a:lnTo>
                  <a:pt x="836" y="761"/>
                </a:lnTo>
                <a:lnTo>
                  <a:pt x="693" y="934"/>
                </a:lnTo>
                <a:lnTo>
                  <a:pt x="562" y="1117"/>
                </a:lnTo>
                <a:lnTo>
                  <a:pt x="443" y="1309"/>
                </a:lnTo>
                <a:lnTo>
                  <a:pt x="336" y="1510"/>
                </a:lnTo>
                <a:lnTo>
                  <a:pt x="244" y="1718"/>
                </a:lnTo>
                <a:lnTo>
                  <a:pt x="165" y="1933"/>
                </a:lnTo>
                <a:lnTo>
                  <a:pt x="101" y="2156"/>
                </a:lnTo>
                <a:lnTo>
                  <a:pt x="52" y="2384"/>
                </a:lnTo>
                <a:lnTo>
                  <a:pt x="19" y="2618"/>
                </a:lnTo>
                <a:lnTo>
                  <a:pt x="2" y="2856"/>
                </a:lnTo>
                <a:lnTo>
                  <a:pt x="0" y="2977"/>
                </a:lnTo>
                <a:lnTo>
                  <a:pt x="1" y="3074"/>
                </a:lnTo>
                <a:lnTo>
                  <a:pt x="12" y="3267"/>
                </a:lnTo>
                <a:lnTo>
                  <a:pt x="34" y="3457"/>
                </a:lnTo>
                <a:lnTo>
                  <a:pt x="66" y="3643"/>
                </a:lnTo>
                <a:lnTo>
                  <a:pt x="108" y="3825"/>
                </a:lnTo>
                <a:lnTo>
                  <a:pt x="161" y="4004"/>
                </a:lnTo>
                <a:lnTo>
                  <a:pt x="221" y="4179"/>
                </a:lnTo>
                <a:lnTo>
                  <a:pt x="292" y="4348"/>
                </a:lnTo>
                <a:lnTo>
                  <a:pt x="372" y="4514"/>
                </a:lnTo>
                <a:lnTo>
                  <a:pt x="459" y="4673"/>
                </a:lnTo>
                <a:lnTo>
                  <a:pt x="556" y="4827"/>
                </a:lnTo>
                <a:lnTo>
                  <a:pt x="661" y="4976"/>
                </a:lnTo>
                <a:lnTo>
                  <a:pt x="773" y="5118"/>
                </a:lnTo>
                <a:lnTo>
                  <a:pt x="892" y="5255"/>
                </a:lnTo>
                <a:lnTo>
                  <a:pt x="1018" y="5385"/>
                </a:lnTo>
                <a:lnTo>
                  <a:pt x="1152" y="5508"/>
                </a:lnTo>
                <a:lnTo>
                  <a:pt x="1222" y="5565"/>
                </a:lnTo>
                <a:lnTo>
                  <a:pt x="1226" y="5525"/>
                </a:lnTo>
                <a:lnTo>
                  <a:pt x="1244" y="5449"/>
                </a:lnTo>
                <a:lnTo>
                  <a:pt x="1271" y="5377"/>
                </a:lnTo>
                <a:lnTo>
                  <a:pt x="1308" y="5310"/>
                </a:lnTo>
                <a:lnTo>
                  <a:pt x="1352" y="5248"/>
                </a:lnTo>
                <a:lnTo>
                  <a:pt x="1405" y="5193"/>
                </a:lnTo>
                <a:lnTo>
                  <a:pt x="1463" y="5144"/>
                </a:lnTo>
                <a:lnTo>
                  <a:pt x="1528" y="5104"/>
                </a:lnTo>
                <a:lnTo>
                  <a:pt x="1562" y="5087"/>
                </a:lnTo>
                <a:lnTo>
                  <a:pt x="1578" y="4997"/>
                </a:lnTo>
                <a:lnTo>
                  <a:pt x="1617" y="4821"/>
                </a:lnTo>
                <a:lnTo>
                  <a:pt x="1667" y="4646"/>
                </a:lnTo>
                <a:lnTo>
                  <a:pt x="1725" y="4474"/>
                </a:lnTo>
                <a:lnTo>
                  <a:pt x="1793" y="4306"/>
                </a:lnTo>
                <a:lnTo>
                  <a:pt x="1869" y="4141"/>
                </a:lnTo>
                <a:lnTo>
                  <a:pt x="1954" y="3981"/>
                </a:lnTo>
                <a:lnTo>
                  <a:pt x="2049" y="3824"/>
                </a:lnTo>
                <a:lnTo>
                  <a:pt x="2151" y="3673"/>
                </a:lnTo>
                <a:lnTo>
                  <a:pt x="2263" y="3526"/>
                </a:lnTo>
                <a:lnTo>
                  <a:pt x="2384" y="3386"/>
                </a:lnTo>
                <a:lnTo>
                  <a:pt x="2512" y="3252"/>
                </a:lnTo>
                <a:lnTo>
                  <a:pt x="2649" y="3124"/>
                </a:lnTo>
                <a:lnTo>
                  <a:pt x="2794" y="3004"/>
                </a:lnTo>
                <a:lnTo>
                  <a:pt x="2948" y="2890"/>
                </a:lnTo>
                <a:lnTo>
                  <a:pt x="3109" y="2783"/>
                </a:lnTo>
                <a:lnTo>
                  <a:pt x="3193" y="2734"/>
                </a:lnTo>
                <a:lnTo>
                  <a:pt x="3290" y="2680"/>
                </a:lnTo>
                <a:lnTo>
                  <a:pt x="3485" y="2583"/>
                </a:lnTo>
                <a:lnTo>
                  <a:pt x="3585" y="2540"/>
                </a:lnTo>
                <a:lnTo>
                  <a:pt x="3571" y="2437"/>
                </a:lnTo>
                <a:lnTo>
                  <a:pt x="3531" y="2233"/>
                </a:lnTo>
                <a:lnTo>
                  <a:pt x="3480" y="2034"/>
                </a:lnTo>
                <a:lnTo>
                  <a:pt x="3417" y="1841"/>
                </a:lnTo>
                <a:lnTo>
                  <a:pt x="3342" y="1652"/>
                </a:lnTo>
                <a:lnTo>
                  <a:pt x="3257" y="1470"/>
                </a:lnTo>
                <a:lnTo>
                  <a:pt x="3161" y="1293"/>
                </a:lnTo>
                <a:lnTo>
                  <a:pt x="3056" y="1123"/>
                </a:lnTo>
                <a:lnTo>
                  <a:pt x="2940" y="960"/>
                </a:lnTo>
                <a:lnTo>
                  <a:pt x="2815" y="804"/>
                </a:lnTo>
                <a:lnTo>
                  <a:pt x="2682" y="656"/>
                </a:lnTo>
                <a:lnTo>
                  <a:pt x="2540" y="517"/>
                </a:lnTo>
                <a:lnTo>
                  <a:pt x="2389" y="385"/>
                </a:lnTo>
                <a:lnTo>
                  <a:pt x="2232" y="264"/>
                </a:lnTo>
                <a:lnTo>
                  <a:pt x="2067" y="150"/>
                </a:lnTo>
                <a:lnTo>
                  <a:pt x="1896" y="48"/>
                </a:lnTo>
                <a:lnTo>
                  <a:pt x="180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01</a:t>
            </a:r>
            <a:endParaRPr lang="en-US" sz="4000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078011CC-0550-4F0D-9F8C-80B196F4625C}"/>
              </a:ext>
            </a:extLst>
          </p:cNvPr>
          <p:cNvSpPr>
            <a:spLocks/>
          </p:cNvSpPr>
          <p:nvPr/>
        </p:nvSpPr>
        <p:spPr bwMode="auto">
          <a:xfrm>
            <a:off x="3892083" y="2057004"/>
            <a:ext cx="2049145" cy="1824681"/>
          </a:xfrm>
          <a:custGeom>
            <a:avLst/>
            <a:gdLst>
              <a:gd name="T0" fmla="*/ 4282 w 4528"/>
              <a:gd name="T1" fmla="*/ 3309 h 4031"/>
              <a:gd name="T2" fmla="*/ 4215 w 4528"/>
              <a:gd name="T3" fmla="*/ 3224 h 4031"/>
              <a:gd name="T4" fmla="*/ 3955 w 4528"/>
              <a:gd name="T5" fmla="*/ 2971 h 4031"/>
              <a:gd name="T6" fmla="*/ 3724 w 4528"/>
              <a:gd name="T7" fmla="*/ 2692 h 4031"/>
              <a:gd name="T8" fmla="*/ 3522 w 4528"/>
              <a:gd name="T9" fmla="*/ 2389 h 4031"/>
              <a:gd name="T10" fmla="*/ 3355 w 4528"/>
              <a:gd name="T11" fmla="*/ 2064 h 4031"/>
              <a:gd name="T12" fmla="*/ 3224 w 4528"/>
              <a:gd name="T13" fmla="*/ 1720 h 4031"/>
              <a:gd name="T14" fmla="*/ 3129 w 4528"/>
              <a:gd name="T15" fmla="*/ 1359 h 4031"/>
              <a:gd name="T16" fmla="*/ 3075 w 4528"/>
              <a:gd name="T17" fmla="*/ 983 h 4031"/>
              <a:gd name="T18" fmla="*/ 3063 w 4528"/>
              <a:gd name="T19" fmla="*/ 693 h 4031"/>
              <a:gd name="T20" fmla="*/ 3079 w 4528"/>
              <a:gd name="T21" fmla="*/ 364 h 4031"/>
              <a:gd name="T22" fmla="*/ 2995 w 4528"/>
              <a:gd name="T23" fmla="*/ 217 h 4031"/>
              <a:gd name="T24" fmla="*/ 2601 w 4528"/>
              <a:gd name="T25" fmla="*/ 96 h 4031"/>
              <a:gd name="T26" fmla="*/ 2201 w 4528"/>
              <a:gd name="T27" fmla="*/ 22 h 4031"/>
              <a:gd name="T28" fmla="*/ 1799 w 4528"/>
              <a:gd name="T29" fmla="*/ 0 h 4031"/>
              <a:gd name="T30" fmla="*/ 1400 w 4528"/>
              <a:gd name="T31" fmla="*/ 25 h 4031"/>
              <a:gd name="T32" fmla="*/ 1009 w 4528"/>
              <a:gd name="T33" fmla="*/ 97 h 4031"/>
              <a:gd name="T34" fmla="*/ 628 w 4528"/>
              <a:gd name="T35" fmla="*/ 215 h 4031"/>
              <a:gd name="T36" fmla="*/ 263 w 4528"/>
              <a:gd name="T37" fmla="*/ 377 h 4031"/>
              <a:gd name="T38" fmla="*/ 3 w 4528"/>
              <a:gd name="T39" fmla="*/ 526 h 4031"/>
              <a:gd name="T40" fmla="*/ 5 w 4528"/>
              <a:gd name="T41" fmla="*/ 866 h 4031"/>
              <a:gd name="T42" fmla="*/ 61 w 4528"/>
              <a:gd name="T43" fmla="*/ 1313 h 4031"/>
              <a:gd name="T44" fmla="*/ 176 w 4528"/>
              <a:gd name="T45" fmla="*/ 1748 h 4031"/>
              <a:gd name="T46" fmla="*/ 347 w 4528"/>
              <a:gd name="T47" fmla="*/ 2164 h 4031"/>
              <a:gd name="T48" fmla="*/ 575 w 4528"/>
              <a:gd name="T49" fmla="*/ 2556 h 4031"/>
              <a:gd name="T50" fmla="*/ 856 w 4528"/>
              <a:gd name="T51" fmla="*/ 2917 h 4031"/>
              <a:gd name="T52" fmla="*/ 1189 w 4528"/>
              <a:gd name="T53" fmla="*/ 3239 h 4031"/>
              <a:gd name="T54" fmla="*/ 1574 w 4528"/>
              <a:gd name="T55" fmla="*/ 3518 h 4031"/>
              <a:gd name="T56" fmla="*/ 1762 w 4528"/>
              <a:gd name="T57" fmla="*/ 3628 h 4031"/>
              <a:gd name="T58" fmla="*/ 2110 w 4528"/>
              <a:gd name="T59" fmla="*/ 3791 h 4031"/>
              <a:gd name="T60" fmla="*/ 2466 w 4528"/>
              <a:gd name="T61" fmla="*/ 3912 h 4031"/>
              <a:gd name="T62" fmla="*/ 2828 w 4528"/>
              <a:gd name="T63" fmla="*/ 3989 h 4031"/>
              <a:gd name="T64" fmla="*/ 3193 w 4528"/>
              <a:gd name="T65" fmla="*/ 4026 h 4031"/>
              <a:gd name="T66" fmla="*/ 3557 w 4528"/>
              <a:gd name="T67" fmla="*/ 4024 h 4031"/>
              <a:gd name="T68" fmla="*/ 3918 w 4528"/>
              <a:gd name="T69" fmla="*/ 3982 h 4031"/>
              <a:gd name="T70" fmla="*/ 4271 w 4528"/>
              <a:gd name="T71" fmla="*/ 3901 h 4031"/>
              <a:gd name="T72" fmla="*/ 4528 w 4528"/>
              <a:gd name="T73" fmla="*/ 3816 h 4031"/>
              <a:gd name="T74" fmla="*/ 4450 w 4528"/>
              <a:gd name="T75" fmla="*/ 3750 h 4031"/>
              <a:gd name="T76" fmla="*/ 4365 w 4528"/>
              <a:gd name="T77" fmla="*/ 3642 h 4031"/>
              <a:gd name="T78" fmla="*/ 4308 w 4528"/>
              <a:gd name="T79" fmla="*/ 3515 h 4031"/>
              <a:gd name="T80" fmla="*/ 4282 w 4528"/>
              <a:gd name="T81" fmla="*/ 3374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8" h="4031">
                <a:moveTo>
                  <a:pt x="4281" y="3337"/>
                </a:moveTo>
                <a:lnTo>
                  <a:pt x="4282" y="3309"/>
                </a:lnTo>
                <a:lnTo>
                  <a:pt x="4285" y="3281"/>
                </a:lnTo>
                <a:lnTo>
                  <a:pt x="4215" y="3224"/>
                </a:lnTo>
                <a:lnTo>
                  <a:pt x="4081" y="3101"/>
                </a:lnTo>
                <a:lnTo>
                  <a:pt x="3955" y="2971"/>
                </a:lnTo>
                <a:lnTo>
                  <a:pt x="3836" y="2834"/>
                </a:lnTo>
                <a:lnTo>
                  <a:pt x="3724" y="2692"/>
                </a:lnTo>
                <a:lnTo>
                  <a:pt x="3619" y="2543"/>
                </a:lnTo>
                <a:lnTo>
                  <a:pt x="3522" y="2389"/>
                </a:lnTo>
                <a:lnTo>
                  <a:pt x="3435" y="2230"/>
                </a:lnTo>
                <a:lnTo>
                  <a:pt x="3355" y="2064"/>
                </a:lnTo>
                <a:lnTo>
                  <a:pt x="3284" y="1895"/>
                </a:lnTo>
                <a:lnTo>
                  <a:pt x="3224" y="1720"/>
                </a:lnTo>
                <a:lnTo>
                  <a:pt x="3171" y="1541"/>
                </a:lnTo>
                <a:lnTo>
                  <a:pt x="3129" y="1359"/>
                </a:lnTo>
                <a:lnTo>
                  <a:pt x="3097" y="1173"/>
                </a:lnTo>
                <a:lnTo>
                  <a:pt x="3075" y="983"/>
                </a:lnTo>
                <a:lnTo>
                  <a:pt x="3064" y="790"/>
                </a:lnTo>
                <a:lnTo>
                  <a:pt x="3063" y="693"/>
                </a:lnTo>
                <a:lnTo>
                  <a:pt x="3064" y="582"/>
                </a:lnTo>
                <a:lnTo>
                  <a:pt x="3079" y="364"/>
                </a:lnTo>
                <a:lnTo>
                  <a:pt x="3092" y="256"/>
                </a:lnTo>
                <a:lnTo>
                  <a:pt x="2995" y="217"/>
                </a:lnTo>
                <a:lnTo>
                  <a:pt x="2799" y="150"/>
                </a:lnTo>
                <a:lnTo>
                  <a:pt x="2601" y="96"/>
                </a:lnTo>
                <a:lnTo>
                  <a:pt x="2402" y="53"/>
                </a:lnTo>
                <a:lnTo>
                  <a:pt x="2201" y="22"/>
                </a:lnTo>
                <a:lnTo>
                  <a:pt x="2001" y="6"/>
                </a:lnTo>
                <a:lnTo>
                  <a:pt x="1799" y="0"/>
                </a:lnTo>
                <a:lnTo>
                  <a:pt x="1599" y="7"/>
                </a:lnTo>
                <a:lnTo>
                  <a:pt x="1400" y="25"/>
                </a:lnTo>
                <a:lnTo>
                  <a:pt x="1204" y="55"/>
                </a:lnTo>
                <a:lnTo>
                  <a:pt x="1009" y="97"/>
                </a:lnTo>
                <a:lnTo>
                  <a:pt x="817" y="150"/>
                </a:lnTo>
                <a:lnTo>
                  <a:pt x="628" y="215"/>
                </a:lnTo>
                <a:lnTo>
                  <a:pt x="444" y="290"/>
                </a:lnTo>
                <a:lnTo>
                  <a:pt x="263" y="377"/>
                </a:lnTo>
                <a:lnTo>
                  <a:pt x="89" y="473"/>
                </a:lnTo>
                <a:lnTo>
                  <a:pt x="3" y="526"/>
                </a:lnTo>
                <a:lnTo>
                  <a:pt x="0" y="640"/>
                </a:lnTo>
                <a:lnTo>
                  <a:pt x="5" y="866"/>
                </a:lnTo>
                <a:lnTo>
                  <a:pt x="26" y="1091"/>
                </a:lnTo>
                <a:lnTo>
                  <a:pt x="61" y="1313"/>
                </a:lnTo>
                <a:lnTo>
                  <a:pt x="111" y="1532"/>
                </a:lnTo>
                <a:lnTo>
                  <a:pt x="176" y="1748"/>
                </a:lnTo>
                <a:lnTo>
                  <a:pt x="255" y="1959"/>
                </a:lnTo>
                <a:lnTo>
                  <a:pt x="347" y="2164"/>
                </a:lnTo>
                <a:lnTo>
                  <a:pt x="455" y="2363"/>
                </a:lnTo>
                <a:lnTo>
                  <a:pt x="575" y="2556"/>
                </a:lnTo>
                <a:lnTo>
                  <a:pt x="709" y="2740"/>
                </a:lnTo>
                <a:lnTo>
                  <a:pt x="856" y="2917"/>
                </a:lnTo>
                <a:lnTo>
                  <a:pt x="1016" y="3083"/>
                </a:lnTo>
                <a:lnTo>
                  <a:pt x="1189" y="3239"/>
                </a:lnTo>
                <a:lnTo>
                  <a:pt x="1375" y="3384"/>
                </a:lnTo>
                <a:lnTo>
                  <a:pt x="1574" y="3518"/>
                </a:lnTo>
                <a:lnTo>
                  <a:pt x="1677" y="3580"/>
                </a:lnTo>
                <a:lnTo>
                  <a:pt x="1762" y="3628"/>
                </a:lnTo>
                <a:lnTo>
                  <a:pt x="1934" y="3715"/>
                </a:lnTo>
                <a:lnTo>
                  <a:pt x="2110" y="3791"/>
                </a:lnTo>
                <a:lnTo>
                  <a:pt x="2286" y="3857"/>
                </a:lnTo>
                <a:lnTo>
                  <a:pt x="2466" y="3912"/>
                </a:lnTo>
                <a:lnTo>
                  <a:pt x="2647" y="3955"/>
                </a:lnTo>
                <a:lnTo>
                  <a:pt x="2828" y="3989"/>
                </a:lnTo>
                <a:lnTo>
                  <a:pt x="3011" y="4013"/>
                </a:lnTo>
                <a:lnTo>
                  <a:pt x="3193" y="4026"/>
                </a:lnTo>
                <a:lnTo>
                  <a:pt x="3375" y="4031"/>
                </a:lnTo>
                <a:lnTo>
                  <a:pt x="3557" y="4024"/>
                </a:lnTo>
                <a:lnTo>
                  <a:pt x="3738" y="4007"/>
                </a:lnTo>
                <a:lnTo>
                  <a:pt x="3918" y="3982"/>
                </a:lnTo>
                <a:lnTo>
                  <a:pt x="4096" y="3946"/>
                </a:lnTo>
                <a:lnTo>
                  <a:pt x="4271" y="3901"/>
                </a:lnTo>
                <a:lnTo>
                  <a:pt x="4444" y="3848"/>
                </a:lnTo>
                <a:lnTo>
                  <a:pt x="4528" y="3816"/>
                </a:lnTo>
                <a:lnTo>
                  <a:pt x="4501" y="3796"/>
                </a:lnTo>
                <a:lnTo>
                  <a:pt x="4450" y="3750"/>
                </a:lnTo>
                <a:lnTo>
                  <a:pt x="4405" y="3698"/>
                </a:lnTo>
                <a:lnTo>
                  <a:pt x="4365" y="3642"/>
                </a:lnTo>
                <a:lnTo>
                  <a:pt x="4334" y="3580"/>
                </a:lnTo>
                <a:lnTo>
                  <a:pt x="4308" y="3515"/>
                </a:lnTo>
                <a:lnTo>
                  <a:pt x="4291" y="3446"/>
                </a:lnTo>
                <a:lnTo>
                  <a:pt x="4282" y="3374"/>
                </a:lnTo>
                <a:lnTo>
                  <a:pt x="4281" y="33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06</a:t>
            </a:r>
            <a:endParaRPr lang="en-US" sz="4000"/>
          </a:p>
        </p:txBody>
      </p:sp>
      <p:sp>
        <p:nvSpPr>
          <p:cNvPr id="73" name="Freeform 8">
            <a:extLst>
              <a:ext uri="{FF2B5EF4-FFF2-40B4-BE49-F238E27FC236}">
                <a16:creationId xmlns:a16="http://schemas.microsoft.com/office/drawing/2014/main" id="{25285174-D4FE-474F-8B4E-3FF217120B16}"/>
              </a:ext>
            </a:extLst>
          </p:cNvPr>
          <p:cNvSpPr>
            <a:spLocks/>
          </p:cNvSpPr>
          <p:nvPr/>
        </p:nvSpPr>
        <p:spPr bwMode="auto">
          <a:xfrm>
            <a:off x="3892083" y="3568520"/>
            <a:ext cx="2313434" cy="1509706"/>
          </a:xfrm>
          <a:custGeom>
            <a:avLst/>
            <a:gdLst>
              <a:gd name="T0" fmla="*/ 4823 w 5114"/>
              <a:gd name="T1" fmla="*/ 588 h 3338"/>
              <a:gd name="T2" fmla="*/ 4645 w 5114"/>
              <a:gd name="T3" fmla="*/ 544 h 3338"/>
              <a:gd name="T4" fmla="*/ 4528 w 5114"/>
              <a:gd name="T5" fmla="*/ 479 h 3338"/>
              <a:gd name="T6" fmla="*/ 4271 w 5114"/>
              <a:gd name="T7" fmla="*/ 564 h 3338"/>
              <a:gd name="T8" fmla="*/ 3918 w 5114"/>
              <a:gd name="T9" fmla="*/ 645 h 3338"/>
              <a:gd name="T10" fmla="*/ 3557 w 5114"/>
              <a:gd name="T11" fmla="*/ 687 h 3338"/>
              <a:gd name="T12" fmla="*/ 3193 w 5114"/>
              <a:gd name="T13" fmla="*/ 689 h 3338"/>
              <a:gd name="T14" fmla="*/ 2828 w 5114"/>
              <a:gd name="T15" fmla="*/ 652 h 3338"/>
              <a:gd name="T16" fmla="*/ 2466 w 5114"/>
              <a:gd name="T17" fmla="*/ 575 h 3338"/>
              <a:gd name="T18" fmla="*/ 2110 w 5114"/>
              <a:gd name="T19" fmla="*/ 454 h 3338"/>
              <a:gd name="T20" fmla="*/ 1762 w 5114"/>
              <a:gd name="T21" fmla="*/ 291 h 3338"/>
              <a:gd name="T22" fmla="*/ 1581 w 5114"/>
              <a:gd name="T23" fmla="*/ 187 h 3338"/>
              <a:gd name="T24" fmla="*/ 1314 w 5114"/>
              <a:gd name="T25" fmla="*/ 0 h 3338"/>
              <a:gd name="T26" fmla="*/ 1075 w 5114"/>
              <a:gd name="T27" fmla="*/ 200 h 3338"/>
              <a:gd name="T28" fmla="*/ 792 w 5114"/>
              <a:gd name="T29" fmla="*/ 496 h 3338"/>
              <a:gd name="T30" fmla="*/ 551 w 5114"/>
              <a:gd name="T31" fmla="*/ 820 h 3338"/>
              <a:gd name="T32" fmla="*/ 351 w 5114"/>
              <a:gd name="T33" fmla="*/ 1168 h 3338"/>
              <a:gd name="T34" fmla="*/ 196 w 5114"/>
              <a:gd name="T35" fmla="*/ 1535 h 3338"/>
              <a:gd name="T36" fmla="*/ 84 w 5114"/>
              <a:gd name="T37" fmla="*/ 1918 h 3338"/>
              <a:gd name="T38" fmla="*/ 18 w 5114"/>
              <a:gd name="T39" fmla="*/ 2311 h 3338"/>
              <a:gd name="T40" fmla="*/ 0 w 5114"/>
              <a:gd name="T41" fmla="*/ 2711 h 3338"/>
              <a:gd name="T42" fmla="*/ 100 w 5114"/>
              <a:gd name="T43" fmla="*/ 2871 h 3338"/>
              <a:gd name="T44" fmla="*/ 502 w 5114"/>
              <a:gd name="T45" fmla="*/ 3074 h 3338"/>
              <a:gd name="T46" fmla="*/ 928 w 5114"/>
              <a:gd name="T47" fmla="*/ 3220 h 3338"/>
              <a:gd name="T48" fmla="*/ 1369 w 5114"/>
              <a:gd name="T49" fmla="*/ 3309 h 3338"/>
              <a:gd name="T50" fmla="*/ 1819 w 5114"/>
              <a:gd name="T51" fmla="*/ 3338 h 3338"/>
              <a:gd name="T52" fmla="*/ 2273 w 5114"/>
              <a:gd name="T53" fmla="*/ 3307 h 3338"/>
              <a:gd name="T54" fmla="*/ 2722 w 5114"/>
              <a:gd name="T55" fmla="*/ 3211 h 3338"/>
              <a:gd name="T56" fmla="*/ 3163 w 5114"/>
              <a:gd name="T57" fmla="*/ 3052 h 3338"/>
              <a:gd name="T58" fmla="*/ 3483 w 5114"/>
              <a:gd name="T59" fmla="*/ 2887 h 3338"/>
              <a:gd name="T60" fmla="*/ 3729 w 5114"/>
              <a:gd name="T61" fmla="*/ 2732 h 3338"/>
              <a:gd name="T62" fmla="*/ 4027 w 5114"/>
              <a:gd name="T63" fmla="*/ 2497 h 3338"/>
              <a:gd name="T64" fmla="*/ 4294 w 5114"/>
              <a:gd name="T65" fmla="*/ 2235 h 3338"/>
              <a:gd name="T66" fmla="*/ 4525 w 5114"/>
              <a:gd name="T67" fmla="*/ 1949 h 3338"/>
              <a:gd name="T68" fmla="*/ 4723 w 5114"/>
              <a:gd name="T69" fmla="*/ 1642 h 3338"/>
              <a:gd name="T70" fmla="*/ 4885 w 5114"/>
              <a:gd name="T71" fmla="*/ 1316 h 3338"/>
              <a:gd name="T72" fmla="*/ 5009 w 5114"/>
              <a:gd name="T73" fmla="*/ 976 h 3338"/>
              <a:gd name="T74" fmla="*/ 5098 w 5114"/>
              <a:gd name="T75" fmla="*/ 624 h 3338"/>
              <a:gd name="T76" fmla="*/ 5086 w 5114"/>
              <a:gd name="T77" fmla="*/ 548 h 3338"/>
              <a:gd name="T78" fmla="*/ 4966 w 5114"/>
              <a:gd name="T79" fmla="*/ 581 h 3338"/>
              <a:gd name="T80" fmla="*/ 4870 w 5114"/>
              <a:gd name="T81" fmla="*/ 58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4" h="3338">
                <a:moveTo>
                  <a:pt x="4870" y="589"/>
                </a:moveTo>
                <a:lnTo>
                  <a:pt x="4823" y="588"/>
                </a:lnTo>
                <a:lnTo>
                  <a:pt x="4731" y="572"/>
                </a:lnTo>
                <a:lnTo>
                  <a:pt x="4645" y="544"/>
                </a:lnTo>
                <a:lnTo>
                  <a:pt x="4566" y="505"/>
                </a:lnTo>
                <a:lnTo>
                  <a:pt x="4528" y="479"/>
                </a:lnTo>
                <a:lnTo>
                  <a:pt x="4444" y="511"/>
                </a:lnTo>
                <a:lnTo>
                  <a:pt x="4271" y="564"/>
                </a:lnTo>
                <a:lnTo>
                  <a:pt x="4096" y="609"/>
                </a:lnTo>
                <a:lnTo>
                  <a:pt x="3918" y="645"/>
                </a:lnTo>
                <a:lnTo>
                  <a:pt x="3738" y="671"/>
                </a:lnTo>
                <a:lnTo>
                  <a:pt x="3557" y="687"/>
                </a:lnTo>
                <a:lnTo>
                  <a:pt x="3375" y="694"/>
                </a:lnTo>
                <a:lnTo>
                  <a:pt x="3193" y="689"/>
                </a:lnTo>
                <a:lnTo>
                  <a:pt x="3011" y="676"/>
                </a:lnTo>
                <a:lnTo>
                  <a:pt x="2828" y="652"/>
                </a:lnTo>
                <a:lnTo>
                  <a:pt x="2647" y="618"/>
                </a:lnTo>
                <a:lnTo>
                  <a:pt x="2466" y="575"/>
                </a:lnTo>
                <a:lnTo>
                  <a:pt x="2286" y="520"/>
                </a:lnTo>
                <a:lnTo>
                  <a:pt x="2110" y="454"/>
                </a:lnTo>
                <a:lnTo>
                  <a:pt x="1934" y="378"/>
                </a:lnTo>
                <a:lnTo>
                  <a:pt x="1762" y="291"/>
                </a:lnTo>
                <a:lnTo>
                  <a:pt x="1677" y="243"/>
                </a:lnTo>
                <a:lnTo>
                  <a:pt x="1581" y="187"/>
                </a:lnTo>
                <a:lnTo>
                  <a:pt x="1400" y="65"/>
                </a:lnTo>
                <a:lnTo>
                  <a:pt x="1314" y="0"/>
                </a:lnTo>
                <a:lnTo>
                  <a:pt x="1232" y="65"/>
                </a:lnTo>
                <a:lnTo>
                  <a:pt x="1075" y="200"/>
                </a:lnTo>
                <a:lnTo>
                  <a:pt x="928" y="344"/>
                </a:lnTo>
                <a:lnTo>
                  <a:pt x="792" y="496"/>
                </a:lnTo>
                <a:lnTo>
                  <a:pt x="667" y="654"/>
                </a:lnTo>
                <a:lnTo>
                  <a:pt x="551" y="820"/>
                </a:lnTo>
                <a:lnTo>
                  <a:pt x="445" y="992"/>
                </a:lnTo>
                <a:lnTo>
                  <a:pt x="351" y="1168"/>
                </a:lnTo>
                <a:lnTo>
                  <a:pt x="268" y="1349"/>
                </a:lnTo>
                <a:lnTo>
                  <a:pt x="196" y="1535"/>
                </a:lnTo>
                <a:lnTo>
                  <a:pt x="134" y="1725"/>
                </a:lnTo>
                <a:lnTo>
                  <a:pt x="84" y="1918"/>
                </a:lnTo>
                <a:lnTo>
                  <a:pt x="45" y="2114"/>
                </a:lnTo>
                <a:lnTo>
                  <a:pt x="18" y="2311"/>
                </a:lnTo>
                <a:lnTo>
                  <a:pt x="3" y="2511"/>
                </a:lnTo>
                <a:lnTo>
                  <a:pt x="0" y="2711"/>
                </a:lnTo>
                <a:lnTo>
                  <a:pt x="3" y="2811"/>
                </a:lnTo>
                <a:lnTo>
                  <a:pt x="100" y="2871"/>
                </a:lnTo>
                <a:lnTo>
                  <a:pt x="298" y="2980"/>
                </a:lnTo>
                <a:lnTo>
                  <a:pt x="502" y="3074"/>
                </a:lnTo>
                <a:lnTo>
                  <a:pt x="713" y="3154"/>
                </a:lnTo>
                <a:lnTo>
                  <a:pt x="928" y="3220"/>
                </a:lnTo>
                <a:lnTo>
                  <a:pt x="1146" y="3272"/>
                </a:lnTo>
                <a:lnTo>
                  <a:pt x="1369" y="3309"/>
                </a:lnTo>
                <a:lnTo>
                  <a:pt x="1593" y="3332"/>
                </a:lnTo>
                <a:lnTo>
                  <a:pt x="1819" y="3338"/>
                </a:lnTo>
                <a:lnTo>
                  <a:pt x="2046" y="3330"/>
                </a:lnTo>
                <a:lnTo>
                  <a:pt x="2273" y="3307"/>
                </a:lnTo>
                <a:lnTo>
                  <a:pt x="2499" y="3266"/>
                </a:lnTo>
                <a:lnTo>
                  <a:pt x="2722" y="3211"/>
                </a:lnTo>
                <a:lnTo>
                  <a:pt x="2945" y="3139"/>
                </a:lnTo>
                <a:lnTo>
                  <a:pt x="3163" y="3052"/>
                </a:lnTo>
                <a:lnTo>
                  <a:pt x="3379" y="2947"/>
                </a:lnTo>
                <a:lnTo>
                  <a:pt x="3483" y="2887"/>
                </a:lnTo>
                <a:lnTo>
                  <a:pt x="3567" y="2838"/>
                </a:lnTo>
                <a:lnTo>
                  <a:pt x="3729" y="2732"/>
                </a:lnTo>
                <a:lnTo>
                  <a:pt x="3882" y="2619"/>
                </a:lnTo>
                <a:lnTo>
                  <a:pt x="4027" y="2497"/>
                </a:lnTo>
                <a:lnTo>
                  <a:pt x="4164" y="2370"/>
                </a:lnTo>
                <a:lnTo>
                  <a:pt x="4294" y="2235"/>
                </a:lnTo>
                <a:lnTo>
                  <a:pt x="4414" y="2095"/>
                </a:lnTo>
                <a:lnTo>
                  <a:pt x="4525" y="1949"/>
                </a:lnTo>
                <a:lnTo>
                  <a:pt x="4628" y="1798"/>
                </a:lnTo>
                <a:lnTo>
                  <a:pt x="4723" y="1642"/>
                </a:lnTo>
                <a:lnTo>
                  <a:pt x="4808" y="1481"/>
                </a:lnTo>
                <a:lnTo>
                  <a:pt x="4885" y="1316"/>
                </a:lnTo>
                <a:lnTo>
                  <a:pt x="4952" y="1147"/>
                </a:lnTo>
                <a:lnTo>
                  <a:pt x="5009" y="976"/>
                </a:lnTo>
                <a:lnTo>
                  <a:pt x="5059" y="802"/>
                </a:lnTo>
                <a:lnTo>
                  <a:pt x="5098" y="624"/>
                </a:lnTo>
                <a:lnTo>
                  <a:pt x="5114" y="535"/>
                </a:lnTo>
                <a:lnTo>
                  <a:pt x="5086" y="548"/>
                </a:lnTo>
                <a:lnTo>
                  <a:pt x="5027" y="568"/>
                </a:lnTo>
                <a:lnTo>
                  <a:pt x="4966" y="581"/>
                </a:lnTo>
                <a:lnTo>
                  <a:pt x="4903" y="588"/>
                </a:lnTo>
                <a:lnTo>
                  <a:pt x="4870" y="5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05</a:t>
            </a:r>
            <a:endParaRPr lang="en-US" sz="4000"/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385F539A-4A8E-42D1-9034-D8FDD4B47AB5}"/>
              </a:ext>
            </a:extLst>
          </p:cNvPr>
          <p:cNvSpPr>
            <a:spLocks/>
          </p:cNvSpPr>
          <p:nvPr/>
        </p:nvSpPr>
        <p:spPr bwMode="auto">
          <a:xfrm>
            <a:off x="5291366" y="3593863"/>
            <a:ext cx="1621938" cy="2517987"/>
          </a:xfrm>
          <a:custGeom>
            <a:avLst/>
            <a:gdLst>
              <a:gd name="T0" fmla="*/ 2358 w 3584"/>
              <a:gd name="T1" fmla="*/ 41 h 5566"/>
              <a:gd name="T2" fmla="*/ 2313 w 3584"/>
              <a:gd name="T3" fmla="*/ 189 h 5566"/>
              <a:gd name="T4" fmla="*/ 2232 w 3584"/>
              <a:gd name="T5" fmla="*/ 318 h 5566"/>
              <a:gd name="T6" fmla="*/ 2121 w 3584"/>
              <a:gd name="T7" fmla="*/ 422 h 5566"/>
              <a:gd name="T8" fmla="*/ 2022 w 3584"/>
              <a:gd name="T9" fmla="*/ 479 h 5566"/>
              <a:gd name="T10" fmla="*/ 1967 w 3584"/>
              <a:gd name="T11" fmla="*/ 746 h 5566"/>
              <a:gd name="T12" fmla="*/ 1860 w 3584"/>
              <a:gd name="T13" fmla="*/ 1091 h 5566"/>
              <a:gd name="T14" fmla="*/ 1716 w 3584"/>
              <a:gd name="T15" fmla="*/ 1425 h 5566"/>
              <a:gd name="T16" fmla="*/ 1536 w 3584"/>
              <a:gd name="T17" fmla="*/ 1742 h 5566"/>
              <a:gd name="T18" fmla="*/ 1322 w 3584"/>
              <a:gd name="T19" fmla="*/ 2039 h 5566"/>
              <a:gd name="T20" fmla="*/ 1072 w 3584"/>
              <a:gd name="T21" fmla="*/ 2314 h 5566"/>
              <a:gd name="T22" fmla="*/ 790 w 3584"/>
              <a:gd name="T23" fmla="*/ 2563 h 5566"/>
              <a:gd name="T24" fmla="*/ 475 w 3584"/>
              <a:gd name="T25" fmla="*/ 2782 h 5566"/>
              <a:gd name="T26" fmla="*/ 296 w 3584"/>
              <a:gd name="T27" fmla="*/ 2886 h 5566"/>
              <a:gd name="T28" fmla="*/ 0 w 3584"/>
              <a:gd name="T29" fmla="*/ 3025 h 5566"/>
              <a:gd name="T30" fmla="*/ 54 w 3584"/>
              <a:gd name="T31" fmla="*/ 3332 h 5566"/>
              <a:gd name="T32" fmla="*/ 169 w 3584"/>
              <a:gd name="T33" fmla="*/ 3725 h 5566"/>
              <a:gd name="T34" fmla="*/ 328 w 3584"/>
              <a:gd name="T35" fmla="*/ 4096 h 5566"/>
              <a:gd name="T36" fmla="*/ 529 w 3584"/>
              <a:gd name="T37" fmla="*/ 4443 h 5566"/>
              <a:gd name="T38" fmla="*/ 769 w 3584"/>
              <a:gd name="T39" fmla="*/ 4762 h 5566"/>
              <a:gd name="T40" fmla="*/ 1044 w 3584"/>
              <a:gd name="T41" fmla="*/ 5050 h 5566"/>
              <a:gd name="T42" fmla="*/ 1352 w 3584"/>
              <a:gd name="T43" fmla="*/ 5303 h 5566"/>
              <a:gd name="T44" fmla="*/ 1689 w 3584"/>
              <a:gd name="T45" fmla="*/ 5519 h 5566"/>
              <a:gd name="T46" fmla="*/ 1878 w 3584"/>
              <a:gd name="T47" fmla="*/ 5512 h 5566"/>
              <a:gd name="T48" fmla="*/ 2255 w 3584"/>
              <a:gd name="T49" fmla="*/ 5264 h 5566"/>
              <a:gd name="T50" fmla="*/ 2594 w 3584"/>
              <a:gd name="T51" fmla="*/ 4969 h 5566"/>
              <a:gd name="T52" fmla="*/ 2892 w 3584"/>
              <a:gd name="T53" fmla="*/ 4631 h 5566"/>
              <a:gd name="T54" fmla="*/ 3143 w 3584"/>
              <a:gd name="T55" fmla="*/ 4256 h 5566"/>
              <a:gd name="T56" fmla="*/ 3342 w 3584"/>
              <a:gd name="T57" fmla="*/ 3848 h 5566"/>
              <a:gd name="T58" fmla="*/ 3484 w 3584"/>
              <a:gd name="T59" fmla="*/ 3410 h 5566"/>
              <a:gd name="T60" fmla="*/ 3566 w 3584"/>
              <a:gd name="T61" fmla="*/ 2948 h 5566"/>
              <a:gd name="T62" fmla="*/ 3584 w 3584"/>
              <a:gd name="T63" fmla="*/ 2589 h 5566"/>
              <a:gd name="T64" fmla="*/ 3572 w 3584"/>
              <a:gd name="T65" fmla="*/ 2298 h 5566"/>
              <a:gd name="T66" fmla="*/ 3519 w 3584"/>
              <a:gd name="T67" fmla="*/ 1923 h 5566"/>
              <a:gd name="T68" fmla="*/ 3425 w 3584"/>
              <a:gd name="T69" fmla="*/ 1562 h 5566"/>
              <a:gd name="T70" fmla="*/ 3292 w 3584"/>
              <a:gd name="T71" fmla="*/ 1218 h 5566"/>
              <a:gd name="T72" fmla="*/ 3125 w 3584"/>
              <a:gd name="T73" fmla="*/ 893 h 5566"/>
              <a:gd name="T74" fmla="*/ 2923 w 3584"/>
              <a:gd name="T75" fmla="*/ 589 h 5566"/>
              <a:gd name="T76" fmla="*/ 2692 w 3584"/>
              <a:gd name="T77" fmla="*/ 311 h 5566"/>
              <a:gd name="T78" fmla="*/ 2432 w 3584"/>
              <a:gd name="T79" fmla="*/ 59 h 5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584" h="5566">
                <a:moveTo>
                  <a:pt x="2364" y="0"/>
                </a:moveTo>
                <a:lnTo>
                  <a:pt x="2358" y="41"/>
                </a:lnTo>
                <a:lnTo>
                  <a:pt x="2340" y="117"/>
                </a:lnTo>
                <a:lnTo>
                  <a:pt x="2313" y="189"/>
                </a:lnTo>
                <a:lnTo>
                  <a:pt x="2277" y="257"/>
                </a:lnTo>
                <a:lnTo>
                  <a:pt x="2232" y="318"/>
                </a:lnTo>
                <a:lnTo>
                  <a:pt x="2181" y="374"/>
                </a:lnTo>
                <a:lnTo>
                  <a:pt x="2121" y="422"/>
                </a:lnTo>
                <a:lnTo>
                  <a:pt x="2057" y="462"/>
                </a:lnTo>
                <a:lnTo>
                  <a:pt x="2022" y="479"/>
                </a:lnTo>
                <a:lnTo>
                  <a:pt x="2006" y="568"/>
                </a:lnTo>
                <a:lnTo>
                  <a:pt x="1967" y="746"/>
                </a:lnTo>
                <a:lnTo>
                  <a:pt x="1917" y="920"/>
                </a:lnTo>
                <a:lnTo>
                  <a:pt x="1860" y="1091"/>
                </a:lnTo>
                <a:lnTo>
                  <a:pt x="1793" y="1260"/>
                </a:lnTo>
                <a:lnTo>
                  <a:pt x="1716" y="1425"/>
                </a:lnTo>
                <a:lnTo>
                  <a:pt x="1631" y="1586"/>
                </a:lnTo>
                <a:lnTo>
                  <a:pt x="1536" y="1742"/>
                </a:lnTo>
                <a:lnTo>
                  <a:pt x="1433" y="1893"/>
                </a:lnTo>
                <a:lnTo>
                  <a:pt x="1322" y="2039"/>
                </a:lnTo>
                <a:lnTo>
                  <a:pt x="1202" y="2179"/>
                </a:lnTo>
                <a:lnTo>
                  <a:pt x="1072" y="2314"/>
                </a:lnTo>
                <a:lnTo>
                  <a:pt x="935" y="2441"/>
                </a:lnTo>
                <a:lnTo>
                  <a:pt x="790" y="2563"/>
                </a:lnTo>
                <a:lnTo>
                  <a:pt x="637" y="2676"/>
                </a:lnTo>
                <a:lnTo>
                  <a:pt x="475" y="2782"/>
                </a:lnTo>
                <a:lnTo>
                  <a:pt x="391" y="2831"/>
                </a:lnTo>
                <a:lnTo>
                  <a:pt x="296" y="2886"/>
                </a:lnTo>
                <a:lnTo>
                  <a:pt x="99" y="2982"/>
                </a:lnTo>
                <a:lnTo>
                  <a:pt x="0" y="3025"/>
                </a:lnTo>
                <a:lnTo>
                  <a:pt x="15" y="3128"/>
                </a:lnTo>
                <a:lnTo>
                  <a:pt x="54" y="3332"/>
                </a:lnTo>
                <a:lnTo>
                  <a:pt x="106" y="3531"/>
                </a:lnTo>
                <a:lnTo>
                  <a:pt x="169" y="3725"/>
                </a:lnTo>
                <a:lnTo>
                  <a:pt x="243" y="3913"/>
                </a:lnTo>
                <a:lnTo>
                  <a:pt x="328" y="4096"/>
                </a:lnTo>
                <a:lnTo>
                  <a:pt x="424" y="4273"/>
                </a:lnTo>
                <a:lnTo>
                  <a:pt x="529" y="4443"/>
                </a:lnTo>
                <a:lnTo>
                  <a:pt x="644" y="4606"/>
                </a:lnTo>
                <a:lnTo>
                  <a:pt x="769" y="4762"/>
                </a:lnTo>
                <a:lnTo>
                  <a:pt x="903" y="4909"/>
                </a:lnTo>
                <a:lnTo>
                  <a:pt x="1044" y="5050"/>
                </a:lnTo>
                <a:lnTo>
                  <a:pt x="1195" y="5180"/>
                </a:lnTo>
                <a:lnTo>
                  <a:pt x="1352" y="5303"/>
                </a:lnTo>
                <a:lnTo>
                  <a:pt x="1517" y="5415"/>
                </a:lnTo>
                <a:lnTo>
                  <a:pt x="1689" y="5519"/>
                </a:lnTo>
                <a:lnTo>
                  <a:pt x="1778" y="5566"/>
                </a:lnTo>
                <a:lnTo>
                  <a:pt x="1878" y="5512"/>
                </a:lnTo>
                <a:lnTo>
                  <a:pt x="2070" y="5395"/>
                </a:lnTo>
                <a:lnTo>
                  <a:pt x="2255" y="5264"/>
                </a:lnTo>
                <a:lnTo>
                  <a:pt x="2430" y="5123"/>
                </a:lnTo>
                <a:lnTo>
                  <a:pt x="2594" y="4969"/>
                </a:lnTo>
                <a:lnTo>
                  <a:pt x="2749" y="4806"/>
                </a:lnTo>
                <a:lnTo>
                  <a:pt x="2892" y="4631"/>
                </a:lnTo>
                <a:lnTo>
                  <a:pt x="3023" y="4448"/>
                </a:lnTo>
                <a:lnTo>
                  <a:pt x="3143" y="4256"/>
                </a:lnTo>
                <a:lnTo>
                  <a:pt x="3248" y="4056"/>
                </a:lnTo>
                <a:lnTo>
                  <a:pt x="3342" y="3848"/>
                </a:lnTo>
                <a:lnTo>
                  <a:pt x="3420" y="3632"/>
                </a:lnTo>
                <a:lnTo>
                  <a:pt x="3484" y="3410"/>
                </a:lnTo>
                <a:lnTo>
                  <a:pt x="3533" y="3182"/>
                </a:lnTo>
                <a:lnTo>
                  <a:pt x="3566" y="2948"/>
                </a:lnTo>
                <a:lnTo>
                  <a:pt x="3583" y="2710"/>
                </a:lnTo>
                <a:lnTo>
                  <a:pt x="3584" y="2589"/>
                </a:lnTo>
                <a:lnTo>
                  <a:pt x="3583" y="2492"/>
                </a:lnTo>
                <a:lnTo>
                  <a:pt x="3572" y="2298"/>
                </a:lnTo>
                <a:lnTo>
                  <a:pt x="3551" y="2110"/>
                </a:lnTo>
                <a:lnTo>
                  <a:pt x="3519" y="1923"/>
                </a:lnTo>
                <a:lnTo>
                  <a:pt x="3476" y="1741"/>
                </a:lnTo>
                <a:lnTo>
                  <a:pt x="3425" y="1562"/>
                </a:lnTo>
                <a:lnTo>
                  <a:pt x="3363" y="1388"/>
                </a:lnTo>
                <a:lnTo>
                  <a:pt x="3292" y="1218"/>
                </a:lnTo>
                <a:lnTo>
                  <a:pt x="3213" y="1053"/>
                </a:lnTo>
                <a:lnTo>
                  <a:pt x="3125" y="893"/>
                </a:lnTo>
                <a:lnTo>
                  <a:pt x="3028" y="738"/>
                </a:lnTo>
                <a:lnTo>
                  <a:pt x="2923" y="589"/>
                </a:lnTo>
                <a:lnTo>
                  <a:pt x="2812" y="447"/>
                </a:lnTo>
                <a:lnTo>
                  <a:pt x="2692" y="311"/>
                </a:lnTo>
                <a:lnTo>
                  <a:pt x="2566" y="181"/>
                </a:lnTo>
                <a:lnTo>
                  <a:pt x="2432" y="59"/>
                </a:lnTo>
                <a:lnTo>
                  <a:pt x="236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04</a:t>
            </a:r>
            <a:endParaRPr lang="en-US" sz="4000"/>
          </a:p>
        </p:txBody>
      </p:sp>
      <p:sp>
        <p:nvSpPr>
          <p:cNvPr id="75" name="Freeform 10">
            <a:extLst>
              <a:ext uri="{FF2B5EF4-FFF2-40B4-BE49-F238E27FC236}">
                <a16:creationId xmlns:a16="http://schemas.microsoft.com/office/drawing/2014/main" id="{793A252C-D8EE-48A5-9845-529AE9AADFDC}"/>
              </a:ext>
            </a:extLst>
          </p:cNvPr>
          <p:cNvSpPr>
            <a:spLocks/>
          </p:cNvSpPr>
          <p:nvPr/>
        </p:nvSpPr>
        <p:spPr bwMode="auto">
          <a:xfrm>
            <a:off x="6248962" y="3253545"/>
            <a:ext cx="2050956" cy="1824681"/>
          </a:xfrm>
          <a:custGeom>
            <a:avLst/>
            <a:gdLst>
              <a:gd name="T0" fmla="*/ 2767 w 4529"/>
              <a:gd name="T1" fmla="*/ 403 h 4031"/>
              <a:gd name="T2" fmla="*/ 2420 w 4529"/>
              <a:gd name="T3" fmla="*/ 240 h 4031"/>
              <a:gd name="T4" fmla="*/ 2063 w 4529"/>
              <a:gd name="T5" fmla="*/ 120 h 4031"/>
              <a:gd name="T6" fmla="*/ 1700 w 4529"/>
              <a:gd name="T7" fmla="*/ 41 h 4031"/>
              <a:gd name="T8" fmla="*/ 1335 w 4529"/>
              <a:gd name="T9" fmla="*/ 4 h 4031"/>
              <a:gd name="T10" fmla="*/ 971 w 4529"/>
              <a:gd name="T11" fmla="*/ 7 h 4031"/>
              <a:gd name="T12" fmla="*/ 611 w 4529"/>
              <a:gd name="T13" fmla="*/ 49 h 4031"/>
              <a:gd name="T14" fmla="*/ 257 w 4529"/>
              <a:gd name="T15" fmla="*/ 129 h 4031"/>
              <a:gd name="T16" fmla="*/ 0 w 4529"/>
              <a:gd name="T17" fmla="*/ 214 h 4031"/>
              <a:gd name="T18" fmla="*/ 78 w 4529"/>
              <a:gd name="T19" fmla="*/ 282 h 4031"/>
              <a:gd name="T20" fmla="*/ 163 w 4529"/>
              <a:gd name="T21" fmla="*/ 389 h 4031"/>
              <a:gd name="T22" fmla="*/ 220 w 4529"/>
              <a:gd name="T23" fmla="*/ 517 h 4031"/>
              <a:gd name="T24" fmla="*/ 246 w 4529"/>
              <a:gd name="T25" fmla="*/ 656 h 4031"/>
              <a:gd name="T26" fmla="*/ 247 w 4529"/>
              <a:gd name="T27" fmla="*/ 721 h 4031"/>
              <a:gd name="T28" fmla="*/ 313 w 4529"/>
              <a:gd name="T29" fmla="*/ 808 h 4031"/>
              <a:gd name="T30" fmla="*/ 574 w 4529"/>
              <a:gd name="T31" fmla="*/ 1060 h 4031"/>
              <a:gd name="T32" fmla="*/ 806 w 4529"/>
              <a:gd name="T33" fmla="*/ 1338 h 4031"/>
              <a:gd name="T34" fmla="*/ 1006 w 4529"/>
              <a:gd name="T35" fmla="*/ 1642 h 4031"/>
              <a:gd name="T36" fmla="*/ 1173 w 4529"/>
              <a:gd name="T37" fmla="*/ 1966 h 4031"/>
              <a:gd name="T38" fmla="*/ 1306 w 4529"/>
              <a:gd name="T39" fmla="*/ 2311 h 4031"/>
              <a:gd name="T40" fmla="*/ 1400 w 4529"/>
              <a:gd name="T41" fmla="*/ 2672 h 4031"/>
              <a:gd name="T42" fmla="*/ 1453 w 4529"/>
              <a:gd name="T43" fmla="*/ 3047 h 4031"/>
              <a:gd name="T44" fmla="*/ 1465 w 4529"/>
              <a:gd name="T45" fmla="*/ 3338 h 4031"/>
              <a:gd name="T46" fmla="*/ 1450 w 4529"/>
              <a:gd name="T47" fmla="*/ 3667 h 4031"/>
              <a:gd name="T48" fmla="*/ 1534 w 4529"/>
              <a:gd name="T49" fmla="*/ 3813 h 4031"/>
              <a:gd name="T50" fmla="*/ 1927 w 4529"/>
              <a:gd name="T51" fmla="*/ 3936 h 4031"/>
              <a:gd name="T52" fmla="*/ 2327 w 4529"/>
              <a:gd name="T53" fmla="*/ 4008 h 4031"/>
              <a:gd name="T54" fmla="*/ 2729 w 4529"/>
              <a:gd name="T55" fmla="*/ 4031 h 4031"/>
              <a:gd name="T56" fmla="*/ 3128 w 4529"/>
              <a:gd name="T57" fmla="*/ 4005 h 4031"/>
              <a:gd name="T58" fmla="*/ 3520 w 4529"/>
              <a:gd name="T59" fmla="*/ 3935 h 4031"/>
              <a:gd name="T60" fmla="*/ 3900 w 4529"/>
              <a:gd name="T61" fmla="*/ 3817 h 4031"/>
              <a:gd name="T62" fmla="*/ 4265 w 4529"/>
              <a:gd name="T63" fmla="*/ 3655 h 4031"/>
              <a:gd name="T64" fmla="*/ 4526 w 4529"/>
              <a:gd name="T65" fmla="*/ 3504 h 4031"/>
              <a:gd name="T66" fmla="*/ 4524 w 4529"/>
              <a:gd name="T67" fmla="*/ 3164 h 4031"/>
              <a:gd name="T68" fmla="*/ 4467 w 4529"/>
              <a:gd name="T69" fmla="*/ 2718 h 4031"/>
              <a:gd name="T70" fmla="*/ 4353 w 4529"/>
              <a:gd name="T71" fmla="*/ 2283 h 4031"/>
              <a:gd name="T72" fmla="*/ 4181 w 4529"/>
              <a:gd name="T73" fmla="*/ 1867 h 4031"/>
              <a:gd name="T74" fmla="*/ 3954 w 4529"/>
              <a:gd name="T75" fmla="*/ 1476 h 4031"/>
              <a:gd name="T76" fmla="*/ 3673 w 4529"/>
              <a:gd name="T77" fmla="*/ 1115 h 4031"/>
              <a:gd name="T78" fmla="*/ 3339 w 4529"/>
              <a:gd name="T79" fmla="*/ 792 h 4031"/>
              <a:gd name="T80" fmla="*/ 2956 w 4529"/>
              <a:gd name="T81" fmla="*/ 512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529" h="4031">
                <a:moveTo>
                  <a:pt x="2851" y="450"/>
                </a:moveTo>
                <a:lnTo>
                  <a:pt x="2767" y="403"/>
                </a:lnTo>
                <a:lnTo>
                  <a:pt x="2594" y="315"/>
                </a:lnTo>
                <a:lnTo>
                  <a:pt x="2420" y="240"/>
                </a:lnTo>
                <a:lnTo>
                  <a:pt x="2242" y="175"/>
                </a:lnTo>
                <a:lnTo>
                  <a:pt x="2063" y="120"/>
                </a:lnTo>
                <a:lnTo>
                  <a:pt x="1882" y="76"/>
                </a:lnTo>
                <a:lnTo>
                  <a:pt x="1700" y="41"/>
                </a:lnTo>
                <a:lnTo>
                  <a:pt x="1518" y="17"/>
                </a:lnTo>
                <a:lnTo>
                  <a:pt x="1335" y="4"/>
                </a:lnTo>
                <a:lnTo>
                  <a:pt x="1153" y="0"/>
                </a:lnTo>
                <a:lnTo>
                  <a:pt x="971" y="7"/>
                </a:lnTo>
                <a:lnTo>
                  <a:pt x="790" y="23"/>
                </a:lnTo>
                <a:lnTo>
                  <a:pt x="611" y="49"/>
                </a:lnTo>
                <a:lnTo>
                  <a:pt x="434" y="85"/>
                </a:lnTo>
                <a:lnTo>
                  <a:pt x="257" y="129"/>
                </a:lnTo>
                <a:lnTo>
                  <a:pt x="85" y="184"/>
                </a:lnTo>
                <a:lnTo>
                  <a:pt x="0" y="214"/>
                </a:lnTo>
                <a:lnTo>
                  <a:pt x="28" y="235"/>
                </a:lnTo>
                <a:lnTo>
                  <a:pt x="78" y="282"/>
                </a:lnTo>
                <a:lnTo>
                  <a:pt x="123" y="333"/>
                </a:lnTo>
                <a:lnTo>
                  <a:pt x="163" y="389"/>
                </a:lnTo>
                <a:lnTo>
                  <a:pt x="195" y="450"/>
                </a:lnTo>
                <a:lnTo>
                  <a:pt x="220" y="517"/>
                </a:lnTo>
                <a:lnTo>
                  <a:pt x="237" y="585"/>
                </a:lnTo>
                <a:lnTo>
                  <a:pt x="246" y="656"/>
                </a:lnTo>
                <a:lnTo>
                  <a:pt x="247" y="693"/>
                </a:lnTo>
                <a:lnTo>
                  <a:pt x="247" y="721"/>
                </a:lnTo>
                <a:lnTo>
                  <a:pt x="245" y="749"/>
                </a:lnTo>
                <a:lnTo>
                  <a:pt x="313" y="808"/>
                </a:lnTo>
                <a:lnTo>
                  <a:pt x="447" y="930"/>
                </a:lnTo>
                <a:lnTo>
                  <a:pt x="574" y="1060"/>
                </a:lnTo>
                <a:lnTo>
                  <a:pt x="693" y="1196"/>
                </a:lnTo>
                <a:lnTo>
                  <a:pt x="806" y="1338"/>
                </a:lnTo>
                <a:lnTo>
                  <a:pt x="909" y="1487"/>
                </a:lnTo>
                <a:lnTo>
                  <a:pt x="1006" y="1642"/>
                </a:lnTo>
                <a:lnTo>
                  <a:pt x="1094" y="1802"/>
                </a:lnTo>
                <a:lnTo>
                  <a:pt x="1173" y="1966"/>
                </a:lnTo>
                <a:lnTo>
                  <a:pt x="1244" y="2137"/>
                </a:lnTo>
                <a:lnTo>
                  <a:pt x="1306" y="2311"/>
                </a:lnTo>
                <a:lnTo>
                  <a:pt x="1357" y="2490"/>
                </a:lnTo>
                <a:lnTo>
                  <a:pt x="1400" y="2672"/>
                </a:lnTo>
                <a:lnTo>
                  <a:pt x="1432" y="2859"/>
                </a:lnTo>
                <a:lnTo>
                  <a:pt x="1453" y="3047"/>
                </a:lnTo>
                <a:lnTo>
                  <a:pt x="1464" y="3241"/>
                </a:lnTo>
                <a:lnTo>
                  <a:pt x="1465" y="3338"/>
                </a:lnTo>
                <a:lnTo>
                  <a:pt x="1464" y="3449"/>
                </a:lnTo>
                <a:lnTo>
                  <a:pt x="1450" y="3667"/>
                </a:lnTo>
                <a:lnTo>
                  <a:pt x="1437" y="3774"/>
                </a:lnTo>
                <a:lnTo>
                  <a:pt x="1534" y="3813"/>
                </a:lnTo>
                <a:lnTo>
                  <a:pt x="1729" y="3881"/>
                </a:lnTo>
                <a:lnTo>
                  <a:pt x="1927" y="3936"/>
                </a:lnTo>
                <a:lnTo>
                  <a:pt x="2127" y="3978"/>
                </a:lnTo>
                <a:lnTo>
                  <a:pt x="2327" y="4008"/>
                </a:lnTo>
                <a:lnTo>
                  <a:pt x="2529" y="4026"/>
                </a:lnTo>
                <a:lnTo>
                  <a:pt x="2729" y="4031"/>
                </a:lnTo>
                <a:lnTo>
                  <a:pt x="2929" y="4025"/>
                </a:lnTo>
                <a:lnTo>
                  <a:pt x="3128" y="4005"/>
                </a:lnTo>
                <a:lnTo>
                  <a:pt x="3324" y="3976"/>
                </a:lnTo>
                <a:lnTo>
                  <a:pt x="3520" y="3935"/>
                </a:lnTo>
                <a:lnTo>
                  <a:pt x="3712" y="3881"/>
                </a:lnTo>
                <a:lnTo>
                  <a:pt x="3900" y="3817"/>
                </a:lnTo>
                <a:lnTo>
                  <a:pt x="4085" y="3741"/>
                </a:lnTo>
                <a:lnTo>
                  <a:pt x="4265" y="3655"/>
                </a:lnTo>
                <a:lnTo>
                  <a:pt x="4440" y="3557"/>
                </a:lnTo>
                <a:lnTo>
                  <a:pt x="4526" y="3504"/>
                </a:lnTo>
                <a:lnTo>
                  <a:pt x="4529" y="3390"/>
                </a:lnTo>
                <a:lnTo>
                  <a:pt x="4524" y="3164"/>
                </a:lnTo>
                <a:lnTo>
                  <a:pt x="4503" y="2940"/>
                </a:lnTo>
                <a:lnTo>
                  <a:pt x="4467" y="2718"/>
                </a:lnTo>
                <a:lnTo>
                  <a:pt x="4417" y="2499"/>
                </a:lnTo>
                <a:lnTo>
                  <a:pt x="4353" y="2283"/>
                </a:lnTo>
                <a:lnTo>
                  <a:pt x="4274" y="2072"/>
                </a:lnTo>
                <a:lnTo>
                  <a:pt x="4181" y="1867"/>
                </a:lnTo>
                <a:lnTo>
                  <a:pt x="4074" y="1668"/>
                </a:lnTo>
                <a:lnTo>
                  <a:pt x="3954" y="1476"/>
                </a:lnTo>
                <a:lnTo>
                  <a:pt x="3819" y="1290"/>
                </a:lnTo>
                <a:lnTo>
                  <a:pt x="3673" y="1115"/>
                </a:lnTo>
                <a:lnTo>
                  <a:pt x="3512" y="948"/>
                </a:lnTo>
                <a:lnTo>
                  <a:pt x="3339" y="792"/>
                </a:lnTo>
                <a:lnTo>
                  <a:pt x="3154" y="646"/>
                </a:lnTo>
                <a:lnTo>
                  <a:pt x="2956" y="512"/>
                </a:lnTo>
                <a:lnTo>
                  <a:pt x="2851" y="4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03</a:t>
            </a:r>
            <a:endParaRPr lang="en-US" sz="4000"/>
          </a:p>
        </p:txBody>
      </p:sp>
      <p:sp>
        <p:nvSpPr>
          <p:cNvPr id="76" name="Freeform 394">
            <a:extLst>
              <a:ext uri="{FF2B5EF4-FFF2-40B4-BE49-F238E27FC236}">
                <a16:creationId xmlns:a16="http://schemas.microsoft.com/office/drawing/2014/main" id="{E80040B2-E28A-4EE1-91BE-92362CB6DC9C}"/>
              </a:ext>
            </a:extLst>
          </p:cNvPr>
          <p:cNvSpPr>
            <a:spLocks/>
          </p:cNvSpPr>
          <p:nvPr/>
        </p:nvSpPr>
        <p:spPr bwMode="auto">
          <a:xfrm>
            <a:off x="5984673" y="2057004"/>
            <a:ext cx="2315245" cy="1511517"/>
          </a:xfrm>
          <a:custGeom>
            <a:avLst/>
            <a:gdLst>
              <a:gd name="T0" fmla="*/ 5015 w 5115"/>
              <a:gd name="T1" fmla="*/ 467 h 3337"/>
              <a:gd name="T2" fmla="*/ 4612 w 5115"/>
              <a:gd name="T3" fmla="*/ 264 h 3337"/>
              <a:gd name="T4" fmla="*/ 4187 w 5115"/>
              <a:gd name="T5" fmla="*/ 117 h 3337"/>
              <a:gd name="T6" fmla="*/ 3746 w 5115"/>
              <a:gd name="T7" fmla="*/ 29 h 3337"/>
              <a:gd name="T8" fmla="*/ 3296 w 5115"/>
              <a:gd name="T9" fmla="*/ 0 h 3337"/>
              <a:gd name="T10" fmla="*/ 2843 w 5115"/>
              <a:gd name="T11" fmla="*/ 31 h 3337"/>
              <a:gd name="T12" fmla="*/ 2392 w 5115"/>
              <a:gd name="T13" fmla="*/ 127 h 3337"/>
              <a:gd name="T14" fmla="*/ 1951 w 5115"/>
              <a:gd name="T15" fmla="*/ 287 h 3337"/>
              <a:gd name="T16" fmla="*/ 1631 w 5115"/>
              <a:gd name="T17" fmla="*/ 450 h 3337"/>
              <a:gd name="T18" fmla="*/ 1386 w 5115"/>
              <a:gd name="T19" fmla="*/ 605 h 3337"/>
              <a:gd name="T20" fmla="*/ 1087 w 5115"/>
              <a:gd name="T21" fmla="*/ 840 h 3337"/>
              <a:gd name="T22" fmla="*/ 822 w 5115"/>
              <a:gd name="T23" fmla="*/ 1102 h 3337"/>
              <a:gd name="T24" fmla="*/ 589 w 5115"/>
              <a:gd name="T25" fmla="*/ 1389 h 3337"/>
              <a:gd name="T26" fmla="*/ 392 w 5115"/>
              <a:gd name="T27" fmla="*/ 1697 h 3337"/>
              <a:gd name="T28" fmla="*/ 231 w 5115"/>
              <a:gd name="T29" fmla="*/ 2022 h 3337"/>
              <a:gd name="T30" fmla="*/ 105 w 5115"/>
              <a:gd name="T31" fmla="*/ 2362 h 3337"/>
              <a:gd name="T32" fmla="*/ 16 w 5115"/>
              <a:gd name="T33" fmla="*/ 2713 h 3337"/>
              <a:gd name="T34" fmla="*/ 28 w 5115"/>
              <a:gd name="T35" fmla="*/ 2791 h 3337"/>
              <a:gd name="T36" fmla="*/ 148 w 5115"/>
              <a:gd name="T37" fmla="*/ 2757 h 3337"/>
              <a:gd name="T38" fmla="*/ 245 w 5115"/>
              <a:gd name="T39" fmla="*/ 2749 h 3337"/>
              <a:gd name="T40" fmla="*/ 383 w 5115"/>
              <a:gd name="T41" fmla="*/ 2765 h 3337"/>
              <a:gd name="T42" fmla="*/ 549 w 5115"/>
              <a:gd name="T43" fmla="*/ 2833 h 3337"/>
              <a:gd name="T44" fmla="*/ 671 w 5115"/>
              <a:gd name="T45" fmla="*/ 2828 h 3337"/>
              <a:gd name="T46" fmla="*/ 1020 w 5115"/>
              <a:gd name="T47" fmla="*/ 2729 h 3337"/>
              <a:gd name="T48" fmla="*/ 1376 w 5115"/>
              <a:gd name="T49" fmla="*/ 2667 h 3337"/>
              <a:gd name="T50" fmla="*/ 1739 w 5115"/>
              <a:gd name="T51" fmla="*/ 2644 h 3337"/>
              <a:gd name="T52" fmla="*/ 2104 w 5115"/>
              <a:gd name="T53" fmla="*/ 2661 h 3337"/>
              <a:gd name="T54" fmla="*/ 2468 w 5115"/>
              <a:gd name="T55" fmla="*/ 2720 h 3337"/>
              <a:gd name="T56" fmla="*/ 2828 w 5115"/>
              <a:gd name="T57" fmla="*/ 2819 h 3337"/>
              <a:gd name="T58" fmla="*/ 3180 w 5115"/>
              <a:gd name="T59" fmla="*/ 2959 h 3337"/>
              <a:gd name="T60" fmla="*/ 3437 w 5115"/>
              <a:gd name="T61" fmla="*/ 3094 h 3337"/>
              <a:gd name="T62" fmla="*/ 3715 w 5115"/>
              <a:gd name="T63" fmla="*/ 3273 h 3337"/>
              <a:gd name="T64" fmla="*/ 3883 w 5115"/>
              <a:gd name="T65" fmla="*/ 3273 h 3337"/>
              <a:gd name="T66" fmla="*/ 4186 w 5115"/>
              <a:gd name="T67" fmla="*/ 2993 h 3337"/>
              <a:gd name="T68" fmla="*/ 4449 w 5115"/>
              <a:gd name="T69" fmla="*/ 2683 h 3337"/>
              <a:gd name="T70" fmla="*/ 4669 w 5115"/>
              <a:gd name="T71" fmla="*/ 2347 h 3337"/>
              <a:gd name="T72" fmla="*/ 4847 w 5115"/>
              <a:gd name="T73" fmla="*/ 1988 h 3337"/>
              <a:gd name="T74" fmla="*/ 4980 w 5115"/>
              <a:gd name="T75" fmla="*/ 1613 h 3337"/>
              <a:gd name="T76" fmla="*/ 5069 w 5115"/>
              <a:gd name="T77" fmla="*/ 1224 h 3337"/>
              <a:gd name="T78" fmla="*/ 5112 w 5115"/>
              <a:gd name="T79" fmla="*/ 828 h 3337"/>
              <a:gd name="T80" fmla="*/ 5112 w 5115"/>
              <a:gd name="T81" fmla="*/ 526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15" h="3337">
                <a:moveTo>
                  <a:pt x="5112" y="526"/>
                </a:moveTo>
                <a:lnTo>
                  <a:pt x="5015" y="467"/>
                </a:lnTo>
                <a:lnTo>
                  <a:pt x="4816" y="359"/>
                </a:lnTo>
                <a:lnTo>
                  <a:pt x="4612" y="264"/>
                </a:lnTo>
                <a:lnTo>
                  <a:pt x="4402" y="183"/>
                </a:lnTo>
                <a:lnTo>
                  <a:pt x="4187" y="117"/>
                </a:lnTo>
                <a:lnTo>
                  <a:pt x="3968" y="65"/>
                </a:lnTo>
                <a:lnTo>
                  <a:pt x="3746" y="29"/>
                </a:lnTo>
                <a:lnTo>
                  <a:pt x="3521" y="7"/>
                </a:lnTo>
                <a:lnTo>
                  <a:pt x="3296" y="0"/>
                </a:lnTo>
                <a:lnTo>
                  <a:pt x="3069" y="8"/>
                </a:lnTo>
                <a:lnTo>
                  <a:pt x="2843" y="31"/>
                </a:lnTo>
                <a:lnTo>
                  <a:pt x="2617" y="71"/>
                </a:lnTo>
                <a:lnTo>
                  <a:pt x="2392" y="127"/>
                </a:lnTo>
                <a:lnTo>
                  <a:pt x="2170" y="198"/>
                </a:lnTo>
                <a:lnTo>
                  <a:pt x="1951" y="287"/>
                </a:lnTo>
                <a:lnTo>
                  <a:pt x="1737" y="391"/>
                </a:lnTo>
                <a:lnTo>
                  <a:pt x="1631" y="450"/>
                </a:lnTo>
                <a:lnTo>
                  <a:pt x="1547" y="499"/>
                </a:lnTo>
                <a:lnTo>
                  <a:pt x="1386" y="605"/>
                </a:lnTo>
                <a:lnTo>
                  <a:pt x="1232" y="720"/>
                </a:lnTo>
                <a:lnTo>
                  <a:pt x="1087" y="840"/>
                </a:lnTo>
                <a:lnTo>
                  <a:pt x="950" y="968"/>
                </a:lnTo>
                <a:lnTo>
                  <a:pt x="822" y="1102"/>
                </a:lnTo>
                <a:lnTo>
                  <a:pt x="701" y="1242"/>
                </a:lnTo>
                <a:lnTo>
                  <a:pt x="589" y="1389"/>
                </a:lnTo>
                <a:lnTo>
                  <a:pt x="487" y="1540"/>
                </a:lnTo>
                <a:lnTo>
                  <a:pt x="392" y="1697"/>
                </a:lnTo>
                <a:lnTo>
                  <a:pt x="307" y="1857"/>
                </a:lnTo>
                <a:lnTo>
                  <a:pt x="231" y="2022"/>
                </a:lnTo>
                <a:lnTo>
                  <a:pt x="163" y="2190"/>
                </a:lnTo>
                <a:lnTo>
                  <a:pt x="105" y="2362"/>
                </a:lnTo>
                <a:lnTo>
                  <a:pt x="56" y="2537"/>
                </a:lnTo>
                <a:lnTo>
                  <a:pt x="16" y="2713"/>
                </a:lnTo>
                <a:lnTo>
                  <a:pt x="0" y="2803"/>
                </a:lnTo>
                <a:lnTo>
                  <a:pt x="28" y="2791"/>
                </a:lnTo>
                <a:lnTo>
                  <a:pt x="88" y="2770"/>
                </a:lnTo>
                <a:lnTo>
                  <a:pt x="148" y="2757"/>
                </a:lnTo>
                <a:lnTo>
                  <a:pt x="213" y="2749"/>
                </a:lnTo>
                <a:lnTo>
                  <a:pt x="245" y="2749"/>
                </a:lnTo>
                <a:lnTo>
                  <a:pt x="292" y="2750"/>
                </a:lnTo>
                <a:lnTo>
                  <a:pt x="383" y="2765"/>
                </a:lnTo>
                <a:lnTo>
                  <a:pt x="469" y="2793"/>
                </a:lnTo>
                <a:lnTo>
                  <a:pt x="549" y="2833"/>
                </a:lnTo>
                <a:lnTo>
                  <a:pt x="586" y="2858"/>
                </a:lnTo>
                <a:lnTo>
                  <a:pt x="671" y="2828"/>
                </a:lnTo>
                <a:lnTo>
                  <a:pt x="843" y="2773"/>
                </a:lnTo>
                <a:lnTo>
                  <a:pt x="1020" y="2729"/>
                </a:lnTo>
                <a:lnTo>
                  <a:pt x="1197" y="2693"/>
                </a:lnTo>
                <a:lnTo>
                  <a:pt x="1376" y="2667"/>
                </a:lnTo>
                <a:lnTo>
                  <a:pt x="1557" y="2651"/>
                </a:lnTo>
                <a:lnTo>
                  <a:pt x="1739" y="2644"/>
                </a:lnTo>
                <a:lnTo>
                  <a:pt x="1921" y="2648"/>
                </a:lnTo>
                <a:lnTo>
                  <a:pt x="2104" y="2661"/>
                </a:lnTo>
                <a:lnTo>
                  <a:pt x="2286" y="2685"/>
                </a:lnTo>
                <a:lnTo>
                  <a:pt x="2468" y="2720"/>
                </a:lnTo>
                <a:lnTo>
                  <a:pt x="2649" y="2764"/>
                </a:lnTo>
                <a:lnTo>
                  <a:pt x="2828" y="2819"/>
                </a:lnTo>
                <a:lnTo>
                  <a:pt x="3006" y="2884"/>
                </a:lnTo>
                <a:lnTo>
                  <a:pt x="3180" y="2959"/>
                </a:lnTo>
                <a:lnTo>
                  <a:pt x="3353" y="3047"/>
                </a:lnTo>
                <a:lnTo>
                  <a:pt x="3437" y="3094"/>
                </a:lnTo>
                <a:lnTo>
                  <a:pt x="3533" y="3150"/>
                </a:lnTo>
                <a:lnTo>
                  <a:pt x="3715" y="3273"/>
                </a:lnTo>
                <a:lnTo>
                  <a:pt x="3801" y="3337"/>
                </a:lnTo>
                <a:lnTo>
                  <a:pt x="3883" y="3273"/>
                </a:lnTo>
                <a:lnTo>
                  <a:pt x="4040" y="3137"/>
                </a:lnTo>
                <a:lnTo>
                  <a:pt x="4186" y="2993"/>
                </a:lnTo>
                <a:lnTo>
                  <a:pt x="4323" y="2841"/>
                </a:lnTo>
                <a:lnTo>
                  <a:pt x="4449" y="2683"/>
                </a:lnTo>
                <a:lnTo>
                  <a:pt x="4564" y="2517"/>
                </a:lnTo>
                <a:lnTo>
                  <a:pt x="4669" y="2347"/>
                </a:lnTo>
                <a:lnTo>
                  <a:pt x="4763" y="2170"/>
                </a:lnTo>
                <a:lnTo>
                  <a:pt x="4847" y="1988"/>
                </a:lnTo>
                <a:lnTo>
                  <a:pt x="4920" y="1802"/>
                </a:lnTo>
                <a:lnTo>
                  <a:pt x="4980" y="1613"/>
                </a:lnTo>
                <a:lnTo>
                  <a:pt x="5031" y="1420"/>
                </a:lnTo>
                <a:lnTo>
                  <a:pt x="5069" y="1224"/>
                </a:lnTo>
                <a:lnTo>
                  <a:pt x="5096" y="1027"/>
                </a:lnTo>
                <a:lnTo>
                  <a:pt x="5112" y="828"/>
                </a:lnTo>
                <a:lnTo>
                  <a:pt x="5115" y="627"/>
                </a:lnTo>
                <a:lnTo>
                  <a:pt x="5112" y="5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02</a:t>
            </a:r>
            <a:endParaRPr lang="en-US" sz="40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CAA34626-8C73-43A8-AD4A-54FB437FC3A8}"/>
              </a:ext>
            </a:extLst>
          </p:cNvPr>
          <p:cNvSpPr/>
          <p:nvPr/>
        </p:nvSpPr>
        <p:spPr>
          <a:xfrm>
            <a:off x="3389341" y="4781651"/>
            <a:ext cx="93634" cy="2884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60248CC-5B40-4609-A46B-41B344E5258C}"/>
              </a:ext>
            </a:extLst>
          </p:cNvPr>
          <p:cNvSpPr/>
          <p:nvPr/>
        </p:nvSpPr>
        <p:spPr>
          <a:xfrm>
            <a:off x="3389341" y="3070681"/>
            <a:ext cx="93634" cy="288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448D226-9387-4B2C-93F3-4282752B5776}"/>
              </a:ext>
            </a:extLst>
          </p:cNvPr>
          <p:cNvSpPr/>
          <p:nvPr/>
        </p:nvSpPr>
        <p:spPr>
          <a:xfrm>
            <a:off x="3389341" y="1359712"/>
            <a:ext cx="93634" cy="288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23A7C25-3917-4F93-AF8D-1F116FA73374}"/>
              </a:ext>
            </a:extLst>
          </p:cNvPr>
          <p:cNvSpPr/>
          <p:nvPr/>
        </p:nvSpPr>
        <p:spPr>
          <a:xfrm>
            <a:off x="8723118" y="4781651"/>
            <a:ext cx="93634" cy="2884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0D2256D-40AD-4003-8C02-ED1EAAA4D4A3}"/>
              </a:ext>
            </a:extLst>
          </p:cNvPr>
          <p:cNvSpPr/>
          <p:nvPr/>
        </p:nvSpPr>
        <p:spPr>
          <a:xfrm>
            <a:off x="8723118" y="3070681"/>
            <a:ext cx="93634" cy="2884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CA29A6F-2176-43AB-9518-39453129C347}"/>
              </a:ext>
            </a:extLst>
          </p:cNvPr>
          <p:cNvSpPr/>
          <p:nvPr/>
        </p:nvSpPr>
        <p:spPr>
          <a:xfrm>
            <a:off x="8723118" y="1359712"/>
            <a:ext cx="93634" cy="2884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83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7980</TotalTime>
  <Words>526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Diagram with Petals for PowerPoint</vt:lpstr>
      <vt:lpstr>Diagram with Petals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w/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2017-12-20T02:45:16Z</dcterms:modified>
  <cp:category>Charts &amp; Diagrams</cp:category>
</cp:coreProperties>
</file>