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7" r:id="rId4"/>
    <p:sldId id="336" r:id="rId5"/>
    <p:sldId id="33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B5AC"/>
    <a:srgbClr val="66D0C3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7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4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5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71795" y="1739900"/>
            <a:ext cx="3648410" cy="3833199"/>
            <a:chOff x="4271795" y="1739900"/>
            <a:chExt cx="3648410" cy="3833199"/>
          </a:xfrm>
        </p:grpSpPr>
        <p:sp>
          <p:nvSpPr>
            <p:cNvPr id="3" name="Trapezoid 2"/>
            <p:cNvSpPr/>
            <p:nvPr/>
          </p:nvSpPr>
          <p:spPr>
            <a:xfrm>
              <a:off x="4271797" y="1739900"/>
              <a:ext cx="3648408" cy="933608"/>
            </a:xfrm>
            <a:prstGeom prst="trapezoid">
              <a:avLst>
                <a:gd name="adj" fmla="val 9384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0800000">
              <a:off x="4271797" y="2673508"/>
              <a:ext cx="3648408" cy="289959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5160268" y="1739900"/>
              <a:ext cx="1871464" cy="93360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035332" y="1739900"/>
              <a:ext cx="2121341" cy="933608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4271795" y="2673504"/>
              <a:ext cx="3648408" cy="1965987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035325" y="2673506"/>
              <a:ext cx="2121349" cy="1423911"/>
              <a:chOff x="7817568" y="2940744"/>
              <a:chExt cx="1036494" cy="661988"/>
            </a:xfrm>
            <a:solidFill>
              <a:schemeClr val="accent1"/>
            </a:solidFill>
          </p:grpSpPr>
          <p:sp>
            <p:nvSpPr>
              <p:cNvPr id="10" name="Isosceles Triangle 9"/>
              <p:cNvSpPr/>
              <p:nvPr/>
            </p:nvSpPr>
            <p:spPr>
              <a:xfrm rot="10800000">
                <a:off x="7817568" y="2940744"/>
                <a:ext cx="534812" cy="661988"/>
              </a:xfrm>
              <a:prstGeom prst="triangle">
                <a:avLst>
                  <a:gd name="adj" fmla="val 52336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8337256" y="2940744"/>
                <a:ext cx="516806" cy="661988"/>
              </a:xfrm>
              <a:prstGeom prst="triangle">
                <a:avLst>
                  <a:gd name="adj" fmla="val 48618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: Shape 37"/>
            <p:cNvSpPr/>
            <p:nvPr/>
          </p:nvSpPr>
          <p:spPr>
            <a:xfrm rot="10800000">
              <a:off x="5528224" y="2673508"/>
              <a:ext cx="1135552" cy="2899591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2199" y="1863455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89994" y="2396612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2199" y="4123303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89994" y="4656460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713" y="1888972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508" y="2422129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713" y="4148820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508" y="4681977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670364" y="2093208"/>
            <a:ext cx="1476347" cy="113495"/>
            <a:chOff x="3670364" y="2093208"/>
            <a:chExt cx="1476347" cy="113495"/>
          </a:xfrm>
        </p:grpSpPr>
        <p:sp>
          <p:nvSpPr>
            <p:cNvPr id="32" name="Oval 31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cxnSpLocks/>
              <a:endCxn id="32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045289" y="2093208"/>
            <a:ext cx="1476347" cy="113495"/>
            <a:chOff x="3556869" y="2093835"/>
            <a:chExt cx="1476347" cy="113495"/>
          </a:xfrm>
        </p:grpSpPr>
        <p:sp>
          <p:nvSpPr>
            <p:cNvPr id="37" name="Oval 36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cxnSpLocks/>
              <a:stCxn id="37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670364" y="4353369"/>
            <a:ext cx="1896058" cy="113495"/>
            <a:chOff x="3670364" y="4353369"/>
            <a:chExt cx="1896058" cy="113495"/>
          </a:xfrm>
        </p:grpSpPr>
        <p:sp>
          <p:nvSpPr>
            <p:cNvPr id="42" name="Oval 41"/>
            <p:cNvSpPr/>
            <p:nvPr/>
          </p:nvSpPr>
          <p:spPr>
            <a:xfrm>
              <a:off x="5452927" y="4353369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cxnSpLocks/>
              <a:endCxn id="42" idx="2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625578" y="4353996"/>
            <a:ext cx="1896058" cy="113495"/>
            <a:chOff x="3556869" y="4353996"/>
            <a:chExt cx="1896058" cy="113495"/>
          </a:xfrm>
        </p:grpSpPr>
        <p:sp>
          <p:nvSpPr>
            <p:cNvPr id="47" name="Oval 46"/>
            <p:cNvSpPr/>
            <p:nvPr/>
          </p:nvSpPr>
          <p:spPr>
            <a:xfrm>
              <a:off x="3556869" y="4353996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cxnSpLocks/>
              <a:stCxn id="47" idx="6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48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271795" y="1739900"/>
            <a:ext cx="3648410" cy="3833199"/>
            <a:chOff x="4271795" y="1739900"/>
            <a:chExt cx="3648410" cy="3833199"/>
          </a:xfrm>
        </p:grpSpPr>
        <p:sp>
          <p:nvSpPr>
            <p:cNvPr id="3" name="Trapezoid 2"/>
            <p:cNvSpPr/>
            <p:nvPr/>
          </p:nvSpPr>
          <p:spPr>
            <a:xfrm>
              <a:off x="4271797" y="1739900"/>
              <a:ext cx="3648408" cy="933608"/>
            </a:xfrm>
            <a:prstGeom prst="trapezoid">
              <a:avLst>
                <a:gd name="adj" fmla="val 9384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0800000">
              <a:off x="4271797" y="2673508"/>
              <a:ext cx="3648408" cy="2899591"/>
            </a:xfrm>
            <a:prstGeom prst="triangle">
              <a:avLst/>
            </a:prstGeom>
            <a:solidFill>
              <a:srgbClr val="66B5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5160268" y="1739900"/>
              <a:ext cx="1871464" cy="9336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035330" y="1739900"/>
              <a:ext cx="2121341" cy="933608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4271795" y="2673504"/>
              <a:ext cx="3648408" cy="1965987"/>
            </a:xfrm>
            <a:prstGeom prst="triangle">
              <a:avLst/>
            </a:prstGeom>
            <a:solidFill>
              <a:srgbClr val="66D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035325" y="2673506"/>
              <a:ext cx="2121349" cy="1423911"/>
              <a:chOff x="7817568" y="2940744"/>
              <a:chExt cx="1036494" cy="661988"/>
            </a:xfrm>
            <a:solidFill>
              <a:schemeClr val="accent1"/>
            </a:solidFill>
          </p:grpSpPr>
          <p:sp>
            <p:nvSpPr>
              <p:cNvPr id="10" name="Isosceles Triangle 9"/>
              <p:cNvSpPr/>
              <p:nvPr/>
            </p:nvSpPr>
            <p:spPr>
              <a:xfrm rot="10800000">
                <a:off x="7817568" y="2940744"/>
                <a:ext cx="534812" cy="661988"/>
              </a:xfrm>
              <a:prstGeom prst="triangle">
                <a:avLst>
                  <a:gd name="adj" fmla="val 5233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8337256" y="2940744"/>
                <a:ext cx="516806" cy="661988"/>
              </a:xfrm>
              <a:prstGeom prst="triangle">
                <a:avLst>
                  <a:gd name="adj" fmla="val 4861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Freeform: Shape 49"/>
            <p:cNvSpPr/>
            <p:nvPr/>
          </p:nvSpPr>
          <p:spPr>
            <a:xfrm rot="10800000">
              <a:off x="5528224" y="2673508"/>
              <a:ext cx="1135552" cy="2899591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2199" y="1863455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89994" y="2396612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2199" y="4123303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89994" y="4656460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713" y="1888972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508" y="2422129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713" y="4148820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508" y="4681977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670364" y="2093208"/>
            <a:ext cx="1476347" cy="113495"/>
            <a:chOff x="3670364" y="2093208"/>
            <a:chExt cx="1476347" cy="113495"/>
          </a:xfrm>
        </p:grpSpPr>
        <p:sp>
          <p:nvSpPr>
            <p:cNvPr id="32" name="Oval 31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cxnSpLocks/>
              <a:endCxn id="32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045289" y="2093208"/>
            <a:ext cx="1476347" cy="113495"/>
            <a:chOff x="3556869" y="2093835"/>
            <a:chExt cx="1476347" cy="113495"/>
          </a:xfrm>
        </p:grpSpPr>
        <p:sp>
          <p:nvSpPr>
            <p:cNvPr id="37" name="Oval 36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cxnSpLocks/>
              <a:stCxn id="37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670364" y="4353369"/>
            <a:ext cx="1896058" cy="113495"/>
            <a:chOff x="3670364" y="4353369"/>
            <a:chExt cx="1896058" cy="113495"/>
          </a:xfrm>
        </p:grpSpPr>
        <p:sp>
          <p:nvSpPr>
            <p:cNvPr id="42" name="Oval 41"/>
            <p:cNvSpPr/>
            <p:nvPr/>
          </p:nvSpPr>
          <p:spPr>
            <a:xfrm>
              <a:off x="5452927" y="4353369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cxnSpLocks/>
              <a:endCxn id="42" idx="2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625578" y="4353996"/>
            <a:ext cx="1896058" cy="113495"/>
            <a:chOff x="3556869" y="4353996"/>
            <a:chExt cx="1896058" cy="113495"/>
          </a:xfrm>
        </p:grpSpPr>
        <p:sp>
          <p:nvSpPr>
            <p:cNvPr id="47" name="Oval 46"/>
            <p:cNvSpPr/>
            <p:nvPr/>
          </p:nvSpPr>
          <p:spPr>
            <a:xfrm>
              <a:off x="3556869" y="4353996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cxnSpLocks/>
              <a:stCxn id="47" idx="6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620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71795" y="1739900"/>
            <a:ext cx="3648410" cy="3833199"/>
            <a:chOff x="4271795" y="1739900"/>
            <a:chExt cx="3648410" cy="3833199"/>
          </a:xfrm>
        </p:grpSpPr>
        <p:sp>
          <p:nvSpPr>
            <p:cNvPr id="3" name="Trapezoid 2"/>
            <p:cNvSpPr/>
            <p:nvPr/>
          </p:nvSpPr>
          <p:spPr>
            <a:xfrm>
              <a:off x="4271797" y="1739900"/>
              <a:ext cx="3648408" cy="933608"/>
            </a:xfrm>
            <a:prstGeom prst="trapezoid">
              <a:avLst>
                <a:gd name="adj" fmla="val 9384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0800000">
              <a:off x="4271797" y="2673508"/>
              <a:ext cx="3648408" cy="289959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5160268" y="1739900"/>
              <a:ext cx="1871464" cy="93360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035332" y="1739900"/>
              <a:ext cx="2121341" cy="933608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4271795" y="2673504"/>
              <a:ext cx="3648408" cy="1965987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035325" y="2673506"/>
              <a:ext cx="2121349" cy="1423911"/>
              <a:chOff x="7817568" y="2940744"/>
              <a:chExt cx="1036494" cy="661988"/>
            </a:xfrm>
            <a:solidFill>
              <a:schemeClr val="accent1"/>
            </a:solidFill>
          </p:grpSpPr>
          <p:sp>
            <p:nvSpPr>
              <p:cNvPr id="10" name="Isosceles Triangle 9"/>
              <p:cNvSpPr/>
              <p:nvPr/>
            </p:nvSpPr>
            <p:spPr>
              <a:xfrm rot="10800000">
                <a:off x="7817568" y="2940744"/>
                <a:ext cx="534812" cy="661988"/>
              </a:xfrm>
              <a:prstGeom prst="triangle">
                <a:avLst>
                  <a:gd name="adj" fmla="val 52336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8337256" y="2940744"/>
                <a:ext cx="516806" cy="661988"/>
              </a:xfrm>
              <a:prstGeom prst="triangle">
                <a:avLst>
                  <a:gd name="adj" fmla="val 48618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: Shape 37"/>
            <p:cNvSpPr/>
            <p:nvPr/>
          </p:nvSpPr>
          <p:spPr>
            <a:xfrm rot="10800000">
              <a:off x="5528224" y="2673508"/>
              <a:ext cx="1135552" cy="2899591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2199" y="1863455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89994" y="2396612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2199" y="4123303"/>
            <a:ext cx="293708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89994" y="4656460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713" y="1888972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508" y="2422129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713" y="4148820"/>
            <a:ext cx="293708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508" y="4681977"/>
            <a:ext cx="2929293" cy="116955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670364" y="2093208"/>
            <a:ext cx="1476347" cy="113495"/>
            <a:chOff x="3670364" y="2093208"/>
            <a:chExt cx="1476347" cy="113495"/>
          </a:xfrm>
        </p:grpSpPr>
        <p:sp>
          <p:nvSpPr>
            <p:cNvPr id="32" name="Oval 31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cxnSpLocks/>
              <a:endCxn id="32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045289" y="2093208"/>
            <a:ext cx="1476347" cy="113495"/>
            <a:chOff x="3556869" y="2093835"/>
            <a:chExt cx="1476347" cy="113495"/>
          </a:xfrm>
        </p:grpSpPr>
        <p:sp>
          <p:nvSpPr>
            <p:cNvPr id="37" name="Oval 36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cxnSpLocks/>
              <a:stCxn id="37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670364" y="4353369"/>
            <a:ext cx="1896058" cy="113495"/>
            <a:chOff x="3670364" y="4353369"/>
            <a:chExt cx="1896058" cy="113495"/>
          </a:xfrm>
        </p:grpSpPr>
        <p:sp>
          <p:nvSpPr>
            <p:cNvPr id="42" name="Oval 41"/>
            <p:cNvSpPr/>
            <p:nvPr/>
          </p:nvSpPr>
          <p:spPr>
            <a:xfrm>
              <a:off x="5452927" y="4353369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cxnSpLocks/>
              <a:endCxn id="42" idx="2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625578" y="4353996"/>
            <a:ext cx="1896058" cy="113495"/>
            <a:chOff x="3556869" y="4353996"/>
            <a:chExt cx="1896058" cy="113495"/>
          </a:xfrm>
        </p:grpSpPr>
        <p:sp>
          <p:nvSpPr>
            <p:cNvPr id="47" name="Oval 46"/>
            <p:cNvSpPr/>
            <p:nvPr/>
          </p:nvSpPr>
          <p:spPr>
            <a:xfrm>
              <a:off x="3556869" y="4353996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cxnSpLocks/>
              <a:stCxn id="47" idx="6"/>
            </p:cNvCxnSpPr>
            <p:nvPr/>
          </p:nvCxnSpPr>
          <p:spPr>
            <a:xfrm flipV="1">
              <a:off x="3670364" y="4410117"/>
              <a:ext cx="1782563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566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8337</TotalTime>
  <Words>528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Diagram for PowerPoint</vt:lpstr>
      <vt:lpstr>Diamond Diagram for PowerPoint</vt:lpstr>
      <vt:lpstr>Diamond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2017-05-28T18:54:02Z</dcterms:modified>
  <cp:category>Charts &amp; Diagrams</cp:category>
</cp:coreProperties>
</file>