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30" r:id="rId4"/>
    <p:sldId id="331" r:id="rId5"/>
    <p:sldId id="332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27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86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87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2860759" y="1661609"/>
            <a:ext cx="3422483" cy="3595828"/>
            <a:chOff x="2860759" y="1661609"/>
            <a:chExt cx="3422483" cy="3595828"/>
          </a:xfrm>
        </p:grpSpPr>
        <p:sp>
          <p:nvSpPr>
            <p:cNvPr id="3" name="Trapezoid 2"/>
            <p:cNvSpPr/>
            <p:nvPr/>
          </p:nvSpPr>
          <p:spPr>
            <a:xfrm>
              <a:off x="2860761" y="1661609"/>
              <a:ext cx="3422481" cy="875794"/>
            </a:xfrm>
            <a:prstGeom prst="trapezoid">
              <a:avLst>
                <a:gd name="adj" fmla="val 9384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" name="Isosceles Triangle 3"/>
            <p:cNvSpPr/>
            <p:nvPr/>
          </p:nvSpPr>
          <p:spPr>
            <a:xfrm rot="10800000">
              <a:off x="2860761" y="2537403"/>
              <a:ext cx="3422481" cy="2720034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Isosceles Triangle 5"/>
            <p:cNvSpPr/>
            <p:nvPr/>
          </p:nvSpPr>
          <p:spPr>
            <a:xfrm rot="10800000">
              <a:off x="3694213" y="1661609"/>
              <a:ext cx="1755574" cy="875794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3577012" y="1661609"/>
              <a:ext cx="1989977" cy="875794"/>
            </a:xfrm>
            <a:prstGeom prst="triangl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Isosceles Triangle 7"/>
            <p:cNvSpPr/>
            <p:nvPr/>
          </p:nvSpPr>
          <p:spPr>
            <a:xfrm rot="10800000">
              <a:off x="2860759" y="2537399"/>
              <a:ext cx="3422481" cy="1844244"/>
            </a:xfrm>
            <a:prstGeom prst="triangl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577008" y="2537401"/>
              <a:ext cx="1989985" cy="1335736"/>
              <a:chOff x="7817568" y="2940744"/>
              <a:chExt cx="1036494" cy="661988"/>
            </a:xfrm>
            <a:solidFill>
              <a:schemeClr val="accent1"/>
            </a:solidFill>
          </p:grpSpPr>
          <p:sp>
            <p:nvSpPr>
              <p:cNvPr id="10" name="Isosceles Triangle 9"/>
              <p:cNvSpPr/>
              <p:nvPr/>
            </p:nvSpPr>
            <p:spPr>
              <a:xfrm rot="10800000">
                <a:off x="7817568" y="2940744"/>
                <a:ext cx="534812" cy="661988"/>
              </a:xfrm>
              <a:prstGeom prst="triangle">
                <a:avLst>
                  <a:gd name="adj" fmla="val 52336"/>
                </a:avLst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 rot="10800000">
                <a:off x="8337256" y="2940744"/>
                <a:ext cx="516806" cy="661988"/>
              </a:xfrm>
              <a:prstGeom prst="triangle">
                <a:avLst>
                  <a:gd name="adj" fmla="val 48618"/>
                </a:avLst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63" name="Freeform: Shape 62"/>
            <p:cNvSpPr/>
            <p:nvPr/>
          </p:nvSpPr>
          <p:spPr>
            <a:xfrm rot="10800000">
              <a:off x="4039384" y="2537403"/>
              <a:ext cx="1065233" cy="2720034"/>
            </a:xfrm>
            <a:custGeom>
              <a:avLst/>
              <a:gdLst>
                <a:gd name="connsiteX0" fmla="*/ 277416 w 554832"/>
                <a:gd name="connsiteY0" fmla="*/ 1416744 h 1416744"/>
                <a:gd name="connsiteX1" fmla="*/ 0 w 554832"/>
                <a:gd name="connsiteY1" fmla="*/ 754756 h 1416744"/>
                <a:gd name="connsiteX2" fmla="*/ 277416 w 554832"/>
                <a:gd name="connsiteY2" fmla="*/ 0 h 1416744"/>
                <a:gd name="connsiteX3" fmla="*/ 554832 w 554832"/>
                <a:gd name="connsiteY3" fmla="*/ 754756 h 141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832" h="1416744">
                  <a:moveTo>
                    <a:pt x="277416" y="1416744"/>
                  </a:moveTo>
                  <a:lnTo>
                    <a:pt x="0" y="754756"/>
                  </a:lnTo>
                  <a:lnTo>
                    <a:pt x="277416" y="0"/>
                  </a:lnTo>
                  <a:lnTo>
                    <a:pt x="554832" y="754756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Diamond Diagram for PowerPoint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86649" y="3892019"/>
            <a:ext cx="2202816" cy="461665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92496" y="4338053"/>
            <a:ext cx="2196970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4535" y="3911157"/>
            <a:ext cx="220281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dirty="0"/>
              <a:t>Lorem Ipsum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0381" y="4357191"/>
            <a:ext cx="2196970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4535" y="1818009"/>
            <a:ext cx="220281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dirty="0"/>
              <a:t>Lorem Ipsum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0381" y="2264043"/>
            <a:ext cx="2196970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752774" y="2028895"/>
            <a:ext cx="1107260" cy="85121"/>
            <a:chOff x="3670364" y="2093208"/>
            <a:chExt cx="1476347" cy="113495"/>
          </a:xfrm>
        </p:grpSpPr>
        <p:sp>
          <p:nvSpPr>
            <p:cNvPr id="32" name="Oval 31"/>
            <p:cNvSpPr/>
            <p:nvPr/>
          </p:nvSpPr>
          <p:spPr>
            <a:xfrm>
              <a:off x="5033216" y="2093208"/>
              <a:ext cx="113495" cy="11349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34" name="Straight Connector 33"/>
            <p:cNvCxnSpPr>
              <a:cxnSpLocks/>
              <a:endCxn id="32" idx="2"/>
            </p:cNvCxnSpPr>
            <p:nvPr/>
          </p:nvCxnSpPr>
          <p:spPr>
            <a:xfrm flipV="1">
              <a:off x="3670364" y="2149956"/>
              <a:ext cx="1362852" cy="62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6586649" y="1818009"/>
            <a:ext cx="2202816" cy="461665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92496" y="2264043"/>
            <a:ext cx="2196970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283967" y="2048033"/>
            <a:ext cx="1107260" cy="85121"/>
            <a:chOff x="3556869" y="2093835"/>
            <a:chExt cx="1476347" cy="113495"/>
          </a:xfrm>
        </p:grpSpPr>
        <p:sp>
          <p:nvSpPr>
            <p:cNvPr id="37" name="Oval 36"/>
            <p:cNvSpPr/>
            <p:nvPr/>
          </p:nvSpPr>
          <p:spPr>
            <a:xfrm>
              <a:off x="3556869" y="2093835"/>
              <a:ext cx="113495" cy="11349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39" name="Straight Connector 38"/>
            <p:cNvCxnSpPr>
              <a:cxnSpLocks/>
              <a:stCxn id="37" idx="6"/>
            </p:cNvCxnSpPr>
            <p:nvPr/>
          </p:nvCxnSpPr>
          <p:spPr>
            <a:xfrm flipV="1">
              <a:off x="3670364" y="2149956"/>
              <a:ext cx="1362852" cy="62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2752772" y="4122277"/>
            <a:ext cx="1340568" cy="85121"/>
            <a:chOff x="2752772" y="4122277"/>
            <a:chExt cx="1340568" cy="85121"/>
          </a:xfrm>
        </p:grpSpPr>
        <p:cxnSp>
          <p:nvCxnSpPr>
            <p:cNvPr id="43" name="Straight Connector 42"/>
            <p:cNvCxnSpPr>
              <a:cxnSpLocks/>
            </p:cNvCxnSpPr>
            <p:nvPr/>
          </p:nvCxnSpPr>
          <p:spPr>
            <a:xfrm>
              <a:off x="2752772" y="4165308"/>
              <a:ext cx="125544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4008219" y="4122277"/>
              <a:ext cx="85121" cy="8512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050659" y="4122748"/>
            <a:ext cx="1340568" cy="85121"/>
            <a:chOff x="4231381" y="5928106"/>
            <a:chExt cx="1340568" cy="85121"/>
          </a:xfrm>
        </p:grpSpPr>
        <p:cxnSp>
          <p:nvCxnSpPr>
            <p:cNvPr id="50" name="Straight Connector 49"/>
            <p:cNvCxnSpPr>
              <a:cxnSpLocks/>
            </p:cNvCxnSpPr>
            <p:nvPr/>
          </p:nvCxnSpPr>
          <p:spPr>
            <a:xfrm rot="10800000">
              <a:off x="4316506" y="5970196"/>
              <a:ext cx="125544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/>
            <p:cNvSpPr/>
            <p:nvPr/>
          </p:nvSpPr>
          <p:spPr>
            <a:xfrm rot="10800000">
              <a:off x="4231381" y="5928106"/>
              <a:ext cx="85121" cy="8512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77548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860758" y="1661608"/>
            <a:ext cx="3422484" cy="3595829"/>
            <a:chOff x="2860758" y="1661608"/>
            <a:chExt cx="3422484" cy="3595829"/>
          </a:xfrm>
        </p:grpSpPr>
        <p:sp>
          <p:nvSpPr>
            <p:cNvPr id="66" name="Trapezoid 65"/>
            <p:cNvSpPr/>
            <p:nvPr/>
          </p:nvSpPr>
          <p:spPr>
            <a:xfrm>
              <a:off x="2860760" y="1661608"/>
              <a:ext cx="3422482" cy="875794"/>
            </a:xfrm>
            <a:prstGeom prst="trapezoid">
              <a:avLst>
                <a:gd name="adj" fmla="val 93843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7" name="Isosceles Triangle 66"/>
            <p:cNvSpPr/>
            <p:nvPr/>
          </p:nvSpPr>
          <p:spPr>
            <a:xfrm rot="10800000">
              <a:off x="2860760" y="2537402"/>
              <a:ext cx="3422482" cy="2720035"/>
            </a:xfrm>
            <a:prstGeom prst="triangle">
              <a:avLst/>
            </a:prstGeom>
            <a:solidFill>
              <a:srgbClr val="66B5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9" name="Isosceles Triangle 68"/>
            <p:cNvSpPr/>
            <p:nvPr/>
          </p:nvSpPr>
          <p:spPr>
            <a:xfrm rot="10800000">
              <a:off x="3694213" y="1661608"/>
              <a:ext cx="1755575" cy="875794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0" name="Isosceles Triangle 69"/>
            <p:cNvSpPr/>
            <p:nvPr/>
          </p:nvSpPr>
          <p:spPr>
            <a:xfrm>
              <a:off x="3577011" y="1661608"/>
              <a:ext cx="1989978" cy="875794"/>
            </a:xfrm>
            <a:prstGeom prst="triangl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1" name="Isosceles Triangle 70"/>
            <p:cNvSpPr/>
            <p:nvPr/>
          </p:nvSpPr>
          <p:spPr>
            <a:xfrm rot="10800000">
              <a:off x="2860758" y="2537399"/>
              <a:ext cx="3422482" cy="1844244"/>
            </a:xfrm>
            <a:prstGeom prst="triangle">
              <a:avLst/>
            </a:prstGeom>
            <a:solidFill>
              <a:srgbClr val="66D0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3577007" y="2537400"/>
              <a:ext cx="1989986" cy="1335736"/>
              <a:chOff x="7817568" y="2940744"/>
              <a:chExt cx="1036494" cy="661988"/>
            </a:xfrm>
            <a:solidFill>
              <a:schemeClr val="accent1"/>
            </a:solidFill>
          </p:grpSpPr>
          <p:sp>
            <p:nvSpPr>
              <p:cNvPr id="74" name="Isosceles Triangle 73"/>
              <p:cNvSpPr/>
              <p:nvPr/>
            </p:nvSpPr>
            <p:spPr>
              <a:xfrm rot="10800000">
                <a:off x="7817568" y="2940744"/>
                <a:ext cx="534812" cy="661988"/>
              </a:xfrm>
              <a:prstGeom prst="triangle">
                <a:avLst>
                  <a:gd name="adj" fmla="val 52336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5" name="Isosceles Triangle 74"/>
              <p:cNvSpPr/>
              <p:nvPr/>
            </p:nvSpPr>
            <p:spPr>
              <a:xfrm rot="10800000">
                <a:off x="8337256" y="2940744"/>
                <a:ext cx="516806" cy="661988"/>
              </a:xfrm>
              <a:prstGeom prst="triangle">
                <a:avLst>
                  <a:gd name="adj" fmla="val 4861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76" name="Freeform: Shape 75"/>
            <p:cNvSpPr/>
            <p:nvPr/>
          </p:nvSpPr>
          <p:spPr>
            <a:xfrm rot="10800000">
              <a:off x="4039383" y="2537402"/>
              <a:ext cx="1065233" cy="2720035"/>
            </a:xfrm>
            <a:custGeom>
              <a:avLst/>
              <a:gdLst>
                <a:gd name="connsiteX0" fmla="*/ 277416 w 554832"/>
                <a:gd name="connsiteY0" fmla="*/ 1416744 h 1416744"/>
                <a:gd name="connsiteX1" fmla="*/ 0 w 554832"/>
                <a:gd name="connsiteY1" fmla="*/ 754756 h 1416744"/>
                <a:gd name="connsiteX2" fmla="*/ 277416 w 554832"/>
                <a:gd name="connsiteY2" fmla="*/ 0 h 1416744"/>
                <a:gd name="connsiteX3" fmla="*/ 554832 w 554832"/>
                <a:gd name="connsiteY3" fmla="*/ 754756 h 141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832" h="1416744">
                  <a:moveTo>
                    <a:pt x="277416" y="1416744"/>
                  </a:moveTo>
                  <a:lnTo>
                    <a:pt x="0" y="754756"/>
                  </a:lnTo>
                  <a:lnTo>
                    <a:pt x="277416" y="0"/>
                  </a:lnTo>
                  <a:lnTo>
                    <a:pt x="554832" y="7547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Diamond Diagram for PowerPoint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586649" y="3892019"/>
            <a:ext cx="2202816" cy="461665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92496" y="4338053"/>
            <a:ext cx="2196970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4535" y="3911157"/>
            <a:ext cx="220281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dirty="0"/>
              <a:t>Lorem Ipsum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60381" y="4357191"/>
            <a:ext cx="2196970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54535" y="1818009"/>
            <a:ext cx="220281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dirty="0"/>
              <a:t>Lorem Ipsum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60381" y="2264043"/>
            <a:ext cx="2196970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2752774" y="2028895"/>
            <a:ext cx="1107260" cy="85121"/>
            <a:chOff x="3670364" y="2093208"/>
            <a:chExt cx="1476347" cy="113495"/>
          </a:xfrm>
        </p:grpSpPr>
        <p:sp>
          <p:nvSpPr>
            <p:cNvPr id="52" name="Oval 51"/>
            <p:cNvSpPr/>
            <p:nvPr/>
          </p:nvSpPr>
          <p:spPr>
            <a:xfrm>
              <a:off x="5033216" y="2093208"/>
              <a:ext cx="113495" cy="11349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53" name="Straight Connector 52"/>
            <p:cNvCxnSpPr>
              <a:cxnSpLocks/>
              <a:endCxn id="52" idx="2"/>
            </p:cNvCxnSpPr>
            <p:nvPr/>
          </p:nvCxnSpPr>
          <p:spPr>
            <a:xfrm flipV="1">
              <a:off x="3670364" y="2149956"/>
              <a:ext cx="1362852" cy="62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6586649" y="1818009"/>
            <a:ext cx="2202816" cy="461665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r>
              <a:rPr lang="en-US" sz="2400" b="1" dirty="0"/>
              <a:t>Lorem Ipsum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592496" y="2264043"/>
            <a:ext cx="2196970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5283967" y="2048033"/>
            <a:ext cx="1107260" cy="85121"/>
            <a:chOff x="3556869" y="2093835"/>
            <a:chExt cx="1476347" cy="113495"/>
          </a:xfrm>
        </p:grpSpPr>
        <p:sp>
          <p:nvSpPr>
            <p:cNvPr id="57" name="Oval 56"/>
            <p:cNvSpPr/>
            <p:nvPr/>
          </p:nvSpPr>
          <p:spPr>
            <a:xfrm>
              <a:off x="3556869" y="2093835"/>
              <a:ext cx="113495" cy="11349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58" name="Straight Connector 57"/>
            <p:cNvCxnSpPr>
              <a:cxnSpLocks/>
              <a:stCxn id="57" idx="6"/>
            </p:cNvCxnSpPr>
            <p:nvPr/>
          </p:nvCxnSpPr>
          <p:spPr>
            <a:xfrm flipV="1">
              <a:off x="3670364" y="2149956"/>
              <a:ext cx="1362852" cy="62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2752772" y="4122277"/>
            <a:ext cx="1340568" cy="85121"/>
            <a:chOff x="2752772" y="4122277"/>
            <a:chExt cx="1340568" cy="85121"/>
          </a:xfrm>
        </p:grpSpPr>
        <p:cxnSp>
          <p:nvCxnSpPr>
            <p:cNvPr id="60" name="Straight Connector 59"/>
            <p:cNvCxnSpPr>
              <a:cxnSpLocks/>
            </p:cNvCxnSpPr>
            <p:nvPr/>
          </p:nvCxnSpPr>
          <p:spPr>
            <a:xfrm>
              <a:off x="2752772" y="4165308"/>
              <a:ext cx="125544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/>
            <p:nvPr/>
          </p:nvSpPr>
          <p:spPr>
            <a:xfrm>
              <a:off x="4008219" y="4122277"/>
              <a:ext cx="85121" cy="8512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050659" y="4122748"/>
            <a:ext cx="1340568" cy="85121"/>
            <a:chOff x="4231381" y="5928106"/>
            <a:chExt cx="1340568" cy="85121"/>
          </a:xfrm>
        </p:grpSpPr>
        <p:cxnSp>
          <p:nvCxnSpPr>
            <p:cNvPr id="63" name="Straight Connector 62"/>
            <p:cNvCxnSpPr>
              <a:cxnSpLocks/>
            </p:cNvCxnSpPr>
            <p:nvPr/>
          </p:nvCxnSpPr>
          <p:spPr>
            <a:xfrm rot="10800000">
              <a:off x="4316506" y="5970196"/>
              <a:ext cx="1255443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 rot="10800000">
              <a:off x="4231381" y="5928106"/>
              <a:ext cx="85121" cy="8512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186206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859218" y="1661608"/>
            <a:ext cx="3425564" cy="3599065"/>
            <a:chOff x="2991027" y="1661608"/>
            <a:chExt cx="3425564" cy="3599065"/>
          </a:xfrm>
        </p:grpSpPr>
        <p:grpSp>
          <p:nvGrpSpPr>
            <p:cNvPr id="13" name="Group 12"/>
            <p:cNvGrpSpPr/>
            <p:nvPr/>
          </p:nvGrpSpPr>
          <p:grpSpPr>
            <a:xfrm>
              <a:off x="2991027" y="1661608"/>
              <a:ext cx="3425564" cy="3599065"/>
              <a:chOff x="9033845" y="3434401"/>
              <a:chExt cx="1782618" cy="1872906"/>
            </a:xfrm>
          </p:grpSpPr>
          <p:sp>
            <p:nvSpPr>
              <p:cNvPr id="3" name="Trapezoid 2"/>
              <p:cNvSpPr/>
              <p:nvPr/>
            </p:nvSpPr>
            <p:spPr>
              <a:xfrm>
                <a:off x="9033846" y="3434401"/>
                <a:ext cx="1782617" cy="456162"/>
              </a:xfrm>
              <a:prstGeom prst="trapezoid">
                <a:avLst>
                  <a:gd name="adj" fmla="val 93843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" name="Isosceles Triangle 3"/>
              <p:cNvSpPr/>
              <p:nvPr/>
            </p:nvSpPr>
            <p:spPr>
              <a:xfrm rot="10800000">
                <a:off x="9033846" y="3890563"/>
                <a:ext cx="1782617" cy="1416744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6" name="Isosceles Triangle 5"/>
              <p:cNvSpPr/>
              <p:nvPr/>
            </p:nvSpPr>
            <p:spPr>
              <a:xfrm rot="10800000">
                <a:off x="9467954" y="3434401"/>
                <a:ext cx="914400" cy="456162"/>
              </a:xfrm>
              <a:prstGeom prst="triangle">
                <a:avLst/>
              </a:prstGeom>
              <a:solidFill>
                <a:schemeClr val="bg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7" name="Isosceles Triangle 6"/>
              <p:cNvSpPr/>
              <p:nvPr/>
            </p:nvSpPr>
            <p:spPr>
              <a:xfrm>
                <a:off x="9406909" y="3434401"/>
                <a:ext cx="1036490" cy="456162"/>
              </a:xfrm>
              <a:prstGeom prst="triangle">
                <a:avLst/>
              </a:prstGeom>
              <a:solidFill>
                <a:schemeClr val="bg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 rot="10800000">
                <a:off x="9033845" y="3890561"/>
                <a:ext cx="1782617" cy="960584"/>
              </a:xfrm>
              <a:prstGeom prst="triangle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grpSp>
            <p:nvGrpSpPr>
              <p:cNvPr id="9" name="Group 8"/>
              <p:cNvGrpSpPr/>
              <p:nvPr/>
            </p:nvGrpSpPr>
            <p:grpSpPr>
              <a:xfrm>
                <a:off x="9406907" y="3890562"/>
                <a:ext cx="1036494" cy="695725"/>
                <a:chOff x="7817568" y="2940744"/>
                <a:chExt cx="1036494" cy="661988"/>
              </a:xfrm>
              <a:solidFill>
                <a:schemeClr val="accent1"/>
              </a:solidFill>
            </p:grpSpPr>
            <p:sp>
              <p:nvSpPr>
                <p:cNvPr id="10" name="Isosceles Triangle 9"/>
                <p:cNvSpPr/>
                <p:nvPr/>
              </p:nvSpPr>
              <p:spPr>
                <a:xfrm rot="10800000">
                  <a:off x="7817568" y="2940744"/>
                  <a:ext cx="534812" cy="661988"/>
                </a:xfrm>
                <a:prstGeom prst="triangle">
                  <a:avLst>
                    <a:gd name="adj" fmla="val 52336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1" name="Isosceles Triangle 10"/>
                <p:cNvSpPr/>
                <p:nvPr/>
              </p:nvSpPr>
              <p:spPr>
                <a:xfrm rot="10800000">
                  <a:off x="8337256" y="2940744"/>
                  <a:ext cx="516806" cy="661988"/>
                </a:xfrm>
                <a:prstGeom prst="triangle">
                  <a:avLst>
                    <a:gd name="adj" fmla="val 48618"/>
                  </a:avLst>
                </a:pr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</p:grpSp>
        </p:grpSp>
        <p:sp>
          <p:nvSpPr>
            <p:cNvPr id="56" name="Freeform: Shape 55"/>
            <p:cNvSpPr/>
            <p:nvPr/>
          </p:nvSpPr>
          <p:spPr>
            <a:xfrm rot="10800000">
              <a:off x="4170713" y="2538191"/>
              <a:ext cx="1066192" cy="2722482"/>
            </a:xfrm>
            <a:custGeom>
              <a:avLst/>
              <a:gdLst>
                <a:gd name="connsiteX0" fmla="*/ 277416 w 554832"/>
                <a:gd name="connsiteY0" fmla="*/ 1416744 h 1416744"/>
                <a:gd name="connsiteX1" fmla="*/ 0 w 554832"/>
                <a:gd name="connsiteY1" fmla="*/ 754756 h 1416744"/>
                <a:gd name="connsiteX2" fmla="*/ 277416 w 554832"/>
                <a:gd name="connsiteY2" fmla="*/ 0 h 1416744"/>
                <a:gd name="connsiteX3" fmla="*/ 554832 w 554832"/>
                <a:gd name="connsiteY3" fmla="*/ 754756 h 141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832" h="1416744">
                  <a:moveTo>
                    <a:pt x="277416" y="1416744"/>
                  </a:moveTo>
                  <a:lnTo>
                    <a:pt x="0" y="754756"/>
                  </a:lnTo>
                  <a:lnTo>
                    <a:pt x="277416" y="0"/>
                  </a:lnTo>
                  <a:lnTo>
                    <a:pt x="554832" y="754756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Diamond Diagram for PowerPoint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586649" y="3892019"/>
            <a:ext cx="2202816" cy="461665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592496" y="4338053"/>
            <a:ext cx="2196970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4535" y="3911157"/>
            <a:ext cx="220281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60381" y="4357191"/>
            <a:ext cx="2196970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54535" y="1818009"/>
            <a:ext cx="220281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60381" y="2264043"/>
            <a:ext cx="2196970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752774" y="2028895"/>
            <a:ext cx="1107260" cy="85121"/>
            <a:chOff x="3670364" y="2093208"/>
            <a:chExt cx="1476347" cy="113495"/>
          </a:xfrm>
        </p:grpSpPr>
        <p:sp>
          <p:nvSpPr>
            <p:cNvPr id="64" name="Oval 63"/>
            <p:cNvSpPr/>
            <p:nvPr/>
          </p:nvSpPr>
          <p:spPr>
            <a:xfrm>
              <a:off x="5033216" y="2093208"/>
              <a:ext cx="113495" cy="11349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65" name="Straight Connector 64"/>
            <p:cNvCxnSpPr>
              <a:cxnSpLocks/>
              <a:endCxn id="64" idx="2"/>
            </p:cNvCxnSpPr>
            <p:nvPr/>
          </p:nvCxnSpPr>
          <p:spPr>
            <a:xfrm flipV="1">
              <a:off x="3670364" y="2149956"/>
              <a:ext cx="1362852" cy="6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6586649" y="1818009"/>
            <a:ext cx="2202816" cy="461665"/>
          </a:xfrm>
          <a:prstGeom prst="rect">
            <a:avLst/>
          </a:prstGeom>
          <a:noFill/>
        </p:spPr>
        <p:txBody>
          <a:bodyPr wrap="square" lIns="0" rtlCol="0" anchor="b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592496" y="2264043"/>
            <a:ext cx="2196970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5283967" y="2048033"/>
            <a:ext cx="1107260" cy="85121"/>
            <a:chOff x="3556869" y="2093835"/>
            <a:chExt cx="1476347" cy="113495"/>
          </a:xfrm>
        </p:grpSpPr>
        <p:sp>
          <p:nvSpPr>
            <p:cNvPr id="69" name="Oval 68"/>
            <p:cNvSpPr/>
            <p:nvPr/>
          </p:nvSpPr>
          <p:spPr>
            <a:xfrm>
              <a:off x="3556869" y="2093835"/>
              <a:ext cx="113495" cy="11349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cxnSp>
          <p:nvCxnSpPr>
            <p:cNvPr id="70" name="Straight Connector 69"/>
            <p:cNvCxnSpPr>
              <a:cxnSpLocks/>
              <a:stCxn id="69" idx="6"/>
            </p:cNvCxnSpPr>
            <p:nvPr/>
          </p:nvCxnSpPr>
          <p:spPr>
            <a:xfrm flipV="1">
              <a:off x="3670364" y="2149956"/>
              <a:ext cx="1362852" cy="62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2752772" y="4122277"/>
            <a:ext cx="1340568" cy="85121"/>
            <a:chOff x="2752772" y="4122277"/>
            <a:chExt cx="1340568" cy="85121"/>
          </a:xfrm>
        </p:grpSpPr>
        <p:cxnSp>
          <p:nvCxnSpPr>
            <p:cNvPr id="72" name="Straight Connector 71"/>
            <p:cNvCxnSpPr>
              <a:cxnSpLocks/>
            </p:cNvCxnSpPr>
            <p:nvPr/>
          </p:nvCxnSpPr>
          <p:spPr>
            <a:xfrm>
              <a:off x="2752772" y="4165308"/>
              <a:ext cx="125544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val 72"/>
            <p:cNvSpPr/>
            <p:nvPr/>
          </p:nvSpPr>
          <p:spPr>
            <a:xfrm>
              <a:off x="4008219" y="4122277"/>
              <a:ext cx="85121" cy="8512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050659" y="4122748"/>
            <a:ext cx="1340568" cy="85121"/>
            <a:chOff x="4231381" y="5928106"/>
            <a:chExt cx="1340568" cy="85121"/>
          </a:xfrm>
        </p:grpSpPr>
        <p:cxnSp>
          <p:nvCxnSpPr>
            <p:cNvPr id="75" name="Straight Connector 74"/>
            <p:cNvCxnSpPr>
              <a:cxnSpLocks/>
            </p:cNvCxnSpPr>
            <p:nvPr/>
          </p:nvCxnSpPr>
          <p:spPr>
            <a:xfrm rot="10800000">
              <a:off x="4316506" y="5970196"/>
              <a:ext cx="125544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/>
            <p:cNvSpPr/>
            <p:nvPr/>
          </p:nvSpPr>
          <p:spPr>
            <a:xfrm rot="10800000">
              <a:off x="4231381" y="5928106"/>
              <a:ext cx="85121" cy="8512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095665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9872</TotalTime>
  <Words>528</Words>
  <PresentationFormat>On-screen Show (4:3)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Diamond Diagram for PowerPoint</vt:lpstr>
      <vt:lpstr>Diamond Diagram for PowerPoint</vt:lpstr>
      <vt:lpstr>Diamond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Diamond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2017-05-28T19:06:46Z</dcterms:modified>
  <cp:category>Charts &amp; Diagrams</cp:category>
</cp:coreProperties>
</file>