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3523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47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sv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sv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svg"/><Relationship Id="rId4" Type="http://schemas.openxmlformats.org/officeDocument/2006/relationships/image" Target="../media/image16.svg"/><Relationship Id="rId9" Type="http://schemas.openxmlformats.org/officeDocument/2006/relationships/image" Target="../media/image21.png"/><Relationship Id="rId14" Type="http://schemas.openxmlformats.org/officeDocument/2006/relationships/image" Target="../media/image2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Autofit/>
          </a:bodyPr>
          <a:lstStyle/>
          <a:p>
            <a:r>
              <a:rPr lang="en-US" dirty="0"/>
              <a:t>Diamond Infographic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692687" y="2995142"/>
            <a:ext cx="2194560" cy="1260003"/>
            <a:chOff x="8921977" y="1394910"/>
            <a:chExt cx="2926080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2687" y="4607003"/>
            <a:ext cx="2194560" cy="1260003"/>
            <a:chOff x="8921977" y="4001571"/>
            <a:chExt cx="2926080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250907" y="2995143"/>
            <a:ext cx="2194560" cy="1260003"/>
            <a:chOff x="332936" y="2555951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50907" y="4607002"/>
            <a:ext cx="2194560" cy="1260003"/>
            <a:chOff x="332936" y="4580523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8534" y="1383282"/>
            <a:ext cx="2194560" cy="1260003"/>
            <a:chOff x="8921977" y="1394910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6753" y="1383284"/>
            <a:ext cx="2194560" cy="1260003"/>
            <a:chOff x="332936" y="2555951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4" name="Graphic 73" descr="Presentation with bar chart RTL">
            <a:extLst>
              <a:ext uri="{FF2B5EF4-FFF2-40B4-BE49-F238E27FC236}">
                <a16:creationId xmlns:a16="http://schemas.microsoft.com/office/drawing/2014/main" id="{1AD045F9-FECF-4590-B043-BDD79D5B1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9556" y="3006162"/>
            <a:ext cx="405081" cy="405081"/>
          </a:xfrm>
          <a:prstGeom prst="rect">
            <a:avLst/>
          </a:prstGeom>
        </p:spPr>
      </p:pic>
      <p:pic>
        <p:nvPicPr>
          <p:cNvPr id="75" name="Graphic 74" descr="Pie chart">
            <a:extLst>
              <a:ext uri="{FF2B5EF4-FFF2-40B4-BE49-F238E27FC236}">
                <a16:creationId xmlns:a16="http://schemas.microsoft.com/office/drawing/2014/main" id="{13E5824C-6BBF-4C09-AA55-77EF6E24A0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82693" y="4609311"/>
            <a:ext cx="405081" cy="405081"/>
          </a:xfrm>
          <a:prstGeom prst="rect">
            <a:avLst/>
          </a:prstGeom>
        </p:spPr>
      </p:pic>
      <p:pic>
        <p:nvPicPr>
          <p:cNvPr id="76" name="Graphic 75" descr="Head with gears">
            <a:extLst>
              <a:ext uri="{FF2B5EF4-FFF2-40B4-BE49-F238E27FC236}">
                <a16:creationId xmlns:a16="http://schemas.microsoft.com/office/drawing/2014/main" id="{43E13DA1-7702-4E11-8E96-AD66398261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9556" y="1383281"/>
            <a:ext cx="405081" cy="405081"/>
          </a:xfrm>
          <a:prstGeom prst="rect">
            <a:avLst/>
          </a:prstGeom>
        </p:spPr>
      </p:pic>
      <p:pic>
        <p:nvPicPr>
          <p:cNvPr id="77" name="Graphic 76" descr="Research">
            <a:extLst>
              <a:ext uri="{FF2B5EF4-FFF2-40B4-BE49-F238E27FC236}">
                <a16:creationId xmlns:a16="http://schemas.microsoft.com/office/drawing/2014/main" id="{BCBE57A8-F7F1-4771-B69C-5DF05C39AA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79364" y="3006162"/>
            <a:ext cx="405081" cy="405081"/>
          </a:xfrm>
          <a:prstGeom prst="rect">
            <a:avLst/>
          </a:prstGeom>
        </p:spPr>
      </p:pic>
      <p:pic>
        <p:nvPicPr>
          <p:cNvPr id="78" name="Graphic 77" descr="Database">
            <a:extLst>
              <a:ext uri="{FF2B5EF4-FFF2-40B4-BE49-F238E27FC236}">
                <a16:creationId xmlns:a16="http://schemas.microsoft.com/office/drawing/2014/main" id="{0CCB3789-D1A4-4090-8D6E-B63BA552AD8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88013" y="1383281"/>
            <a:ext cx="405081" cy="405081"/>
          </a:xfrm>
          <a:prstGeom prst="rect">
            <a:avLst/>
          </a:prstGeom>
        </p:spPr>
      </p:pic>
      <p:pic>
        <p:nvPicPr>
          <p:cNvPr id="79" name="Graphic 78" descr="Filter">
            <a:extLst>
              <a:ext uri="{FF2B5EF4-FFF2-40B4-BE49-F238E27FC236}">
                <a16:creationId xmlns:a16="http://schemas.microsoft.com/office/drawing/2014/main" id="{E84D22BB-4961-4AA9-AEEF-F44B95FB2D5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9556" y="4579237"/>
            <a:ext cx="405081" cy="405081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1562094D-AF59-4A47-955B-03E016C740FF}"/>
              </a:ext>
            </a:extLst>
          </p:cNvPr>
          <p:cNvGrpSpPr/>
          <p:nvPr/>
        </p:nvGrpSpPr>
        <p:grpSpPr>
          <a:xfrm>
            <a:off x="2944505" y="2133229"/>
            <a:ext cx="3254991" cy="3206807"/>
            <a:chOff x="3926006" y="1617503"/>
            <a:chExt cx="4339988" cy="4275742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3BD70F1-3F51-473F-A5D3-734FDBD6057D}"/>
                </a:ext>
              </a:extLst>
            </p:cNvPr>
            <p:cNvSpPr/>
            <p:nvPr/>
          </p:nvSpPr>
          <p:spPr>
            <a:xfrm>
              <a:off x="3926008" y="1617503"/>
              <a:ext cx="2893322" cy="1247123"/>
            </a:xfrm>
            <a:custGeom>
              <a:avLst/>
              <a:gdLst>
                <a:gd name="connsiteX0" fmla="*/ 723331 w 2893323"/>
                <a:gd name="connsiteY0" fmla="*/ 0 h 1247122"/>
                <a:gd name="connsiteX1" fmla="*/ 2169992 w 2893323"/>
                <a:gd name="connsiteY1" fmla="*/ 0 h 1247122"/>
                <a:gd name="connsiteX2" fmla="*/ 2169993 w 2893323"/>
                <a:gd name="connsiteY2" fmla="*/ 0 h 1247122"/>
                <a:gd name="connsiteX3" fmla="*/ 2169993 w 2893323"/>
                <a:gd name="connsiteY3" fmla="*/ 1 h 1247122"/>
                <a:gd name="connsiteX4" fmla="*/ 2893323 w 2893323"/>
                <a:gd name="connsiteY4" fmla="*/ 1247122 h 1247122"/>
                <a:gd name="connsiteX5" fmla="*/ 1446662 w 2893323"/>
                <a:gd name="connsiteY5" fmla="*/ 1247122 h 1247122"/>
                <a:gd name="connsiteX6" fmla="*/ 1446661 w 2893323"/>
                <a:gd name="connsiteY6" fmla="*/ 1247122 h 1247122"/>
                <a:gd name="connsiteX7" fmla="*/ 0 w 2893323"/>
                <a:gd name="connsiteY7" fmla="*/ 1247122 h 12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3323" h="1247122">
                  <a:moveTo>
                    <a:pt x="723331" y="0"/>
                  </a:moveTo>
                  <a:lnTo>
                    <a:pt x="2169992" y="0"/>
                  </a:lnTo>
                  <a:lnTo>
                    <a:pt x="2169993" y="0"/>
                  </a:lnTo>
                  <a:lnTo>
                    <a:pt x="2169993" y="1"/>
                  </a:lnTo>
                  <a:lnTo>
                    <a:pt x="2893323" y="1247122"/>
                  </a:lnTo>
                  <a:lnTo>
                    <a:pt x="1446662" y="1247122"/>
                  </a:lnTo>
                  <a:lnTo>
                    <a:pt x="1446661" y="1247122"/>
                  </a:lnTo>
                  <a:lnTo>
                    <a:pt x="0" y="124712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D2AF82E-84C8-4048-9C47-6617A00ECE63}"/>
                </a:ext>
              </a:extLst>
            </p:cNvPr>
            <p:cNvSpPr/>
            <p:nvPr/>
          </p:nvSpPr>
          <p:spPr>
            <a:xfrm rot="10800000">
              <a:off x="3926006" y="2864626"/>
              <a:ext cx="2893325" cy="3028619"/>
            </a:xfrm>
            <a:custGeom>
              <a:avLst/>
              <a:gdLst>
                <a:gd name="connsiteX0" fmla="*/ 2893325 w 2893325"/>
                <a:gd name="connsiteY0" fmla="*/ 3028619 h 3028619"/>
                <a:gd name="connsiteX1" fmla="*/ 1446662 w 2893325"/>
                <a:gd name="connsiteY1" fmla="*/ 3028619 h 3028619"/>
                <a:gd name="connsiteX2" fmla="*/ 0 w 2893325"/>
                <a:gd name="connsiteY2" fmla="*/ 3028619 h 3028619"/>
                <a:gd name="connsiteX3" fmla="*/ 723331 w 2893325"/>
                <a:gd name="connsiteY3" fmla="*/ 2 h 3028619"/>
                <a:gd name="connsiteX4" fmla="*/ 723332 w 2893325"/>
                <a:gd name="connsiteY4" fmla="*/ 0 h 302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325" h="3028619">
                  <a:moveTo>
                    <a:pt x="2893325" y="3028619"/>
                  </a:moveTo>
                  <a:lnTo>
                    <a:pt x="1446662" y="3028619"/>
                  </a:lnTo>
                  <a:lnTo>
                    <a:pt x="0" y="3028619"/>
                  </a:lnTo>
                  <a:lnTo>
                    <a:pt x="723331" y="2"/>
                  </a:lnTo>
                  <a:lnTo>
                    <a:pt x="72333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2D50F93-2758-42D7-B7A3-7593E219DFFF}"/>
                </a:ext>
              </a:extLst>
            </p:cNvPr>
            <p:cNvSpPr/>
            <p:nvPr/>
          </p:nvSpPr>
          <p:spPr>
            <a:xfrm rot="10800000">
              <a:off x="6095999" y="1617503"/>
              <a:ext cx="2169995" cy="4275739"/>
            </a:xfrm>
            <a:custGeom>
              <a:avLst/>
              <a:gdLst>
                <a:gd name="connsiteX0" fmla="*/ 2169995 w 2893326"/>
                <a:gd name="connsiteY0" fmla="*/ 4275739 h 4275739"/>
                <a:gd name="connsiteX1" fmla="*/ 723331 w 2893326"/>
                <a:gd name="connsiteY1" fmla="*/ 4275739 h 4275739"/>
                <a:gd name="connsiteX2" fmla="*/ 0 w 2893326"/>
                <a:gd name="connsiteY2" fmla="*/ 3028617 h 4275739"/>
                <a:gd name="connsiteX3" fmla="*/ 1 w 2893326"/>
                <a:gd name="connsiteY3" fmla="*/ 3028617 h 4275739"/>
                <a:gd name="connsiteX4" fmla="*/ 2169993 w 2893326"/>
                <a:gd name="connsiteY4" fmla="*/ 0 h 4275739"/>
                <a:gd name="connsiteX5" fmla="*/ 2893324 w 2893326"/>
                <a:gd name="connsiteY5" fmla="*/ 3028617 h 4275739"/>
                <a:gd name="connsiteX6" fmla="*/ 2893326 w 2893326"/>
                <a:gd name="connsiteY6" fmla="*/ 3028617 h 4275739"/>
                <a:gd name="connsiteX0" fmla="*/ 2169995 w 2893324"/>
                <a:gd name="connsiteY0" fmla="*/ 4275739 h 4275739"/>
                <a:gd name="connsiteX1" fmla="*/ 723331 w 2893324"/>
                <a:gd name="connsiteY1" fmla="*/ 4275739 h 4275739"/>
                <a:gd name="connsiteX2" fmla="*/ 0 w 2893324"/>
                <a:gd name="connsiteY2" fmla="*/ 3028617 h 4275739"/>
                <a:gd name="connsiteX3" fmla="*/ 1 w 2893324"/>
                <a:gd name="connsiteY3" fmla="*/ 3028617 h 4275739"/>
                <a:gd name="connsiteX4" fmla="*/ 2169993 w 2893324"/>
                <a:gd name="connsiteY4" fmla="*/ 0 h 4275739"/>
                <a:gd name="connsiteX5" fmla="*/ 2893324 w 2893324"/>
                <a:gd name="connsiteY5" fmla="*/ 3028617 h 4275739"/>
                <a:gd name="connsiteX6" fmla="*/ 2169995 w 2893324"/>
                <a:gd name="connsiteY6" fmla="*/ 4275739 h 4275739"/>
                <a:gd name="connsiteX0" fmla="*/ 2169995 w 2169995"/>
                <a:gd name="connsiteY0" fmla="*/ 4275739 h 4275739"/>
                <a:gd name="connsiteX1" fmla="*/ 723331 w 2169995"/>
                <a:gd name="connsiteY1" fmla="*/ 4275739 h 4275739"/>
                <a:gd name="connsiteX2" fmla="*/ 0 w 2169995"/>
                <a:gd name="connsiteY2" fmla="*/ 3028617 h 4275739"/>
                <a:gd name="connsiteX3" fmla="*/ 1 w 2169995"/>
                <a:gd name="connsiteY3" fmla="*/ 3028617 h 4275739"/>
                <a:gd name="connsiteX4" fmla="*/ 2169993 w 2169995"/>
                <a:gd name="connsiteY4" fmla="*/ 0 h 4275739"/>
                <a:gd name="connsiteX5" fmla="*/ 2169995 w 2169995"/>
                <a:gd name="connsiteY5" fmla="*/ 4275739 h 427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9995" h="4275739">
                  <a:moveTo>
                    <a:pt x="2169995" y="4275739"/>
                  </a:moveTo>
                  <a:lnTo>
                    <a:pt x="723331" y="4275739"/>
                  </a:lnTo>
                  <a:lnTo>
                    <a:pt x="0" y="3028617"/>
                  </a:lnTo>
                  <a:lnTo>
                    <a:pt x="1" y="3028617"/>
                  </a:lnTo>
                  <a:lnTo>
                    <a:pt x="2169993" y="0"/>
                  </a:lnTo>
                  <a:cubicBezTo>
                    <a:pt x="2169994" y="1425246"/>
                    <a:pt x="2169994" y="2850493"/>
                    <a:pt x="2169995" y="4275739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5FB2829-879D-43E2-B21A-B8E2F115ABC1}"/>
                </a:ext>
              </a:extLst>
            </p:cNvPr>
            <p:cNvSpPr/>
            <p:nvPr/>
          </p:nvSpPr>
          <p:spPr>
            <a:xfrm rot="10800000">
              <a:off x="5372670" y="2864627"/>
              <a:ext cx="1446662" cy="3028617"/>
            </a:xfrm>
            <a:custGeom>
              <a:avLst/>
              <a:gdLst>
                <a:gd name="connsiteX0" fmla="*/ 1446662 w 1446662"/>
                <a:gd name="connsiteY0" fmla="*/ 3028617 h 3028617"/>
                <a:gd name="connsiteX1" fmla="*/ 0 w 1446662"/>
                <a:gd name="connsiteY1" fmla="*/ 3028617 h 3028617"/>
                <a:gd name="connsiteX2" fmla="*/ 723331 w 1446662"/>
                <a:gd name="connsiteY2" fmla="*/ 0 h 3028617"/>
                <a:gd name="connsiteX3" fmla="*/ 723331 w 1446662"/>
                <a:gd name="connsiteY3" fmla="*/ 0 h 3028617"/>
                <a:gd name="connsiteX4" fmla="*/ 1446662 w 1446662"/>
                <a:gd name="connsiteY4" fmla="*/ 3028617 h 302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3028617">
                  <a:moveTo>
                    <a:pt x="1446662" y="3028617"/>
                  </a:moveTo>
                  <a:lnTo>
                    <a:pt x="0" y="3028617"/>
                  </a:lnTo>
                  <a:lnTo>
                    <a:pt x="723331" y="0"/>
                  </a:lnTo>
                  <a:lnTo>
                    <a:pt x="723331" y="0"/>
                  </a:lnTo>
                  <a:lnTo>
                    <a:pt x="1446662" y="302861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E22BF17-3106-40E0-AD04-165EB85EEA57}"/>
                </a:ext>
              </a:extLst>
            </p:cNvPr>
            <p:cNvSpPr/>
            <p:nvPr/>
          </p:nvSpPr>
          <p:spPr>
            <a:xfrm rot="10800000">
              <a:off x="3926007" y="2864625"/>
              <a:ext cx="2169994" cy="3028619"/>
            </a:xfrm>
            <a:custGeom>
              <a:avLst/>
              <a:gdLst>
                <a:gd name="connsiteX0" fmla="*/ 2169994 w 2169994"/>
                <a:gd name="connsiteY0" fmla="*/ 3028619 h 3028619"/>
                <a:gd name="connsiteX1" fmla="*/ 723331 w 2169994"/>
                <a:gd name="connsiteY1" fmla="*/ 3028619 h 3028619"/>
                <a:gd name="connsiteX2" fmla="*/ 0 w 2169994"/>
                <a:gd name="connsiteY2" fmla="*/ 2 h 3028619"/>
                <a:gd name="connsiteX3" fmla="*/ 1 w 2169994"/>
                <a:gd name="connsiteY3" fmla="*/ 0 h 3028619"/>
                <a:gd name="connsiteX4" fmla="*/ 2169994 w 2169994"/>
                <a:gd name="connsiteY4" fmla="*/ 3028619 h 302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994" h="3028619">
                  <a:moveTo>
                    <a:pt x="2169994" y="3028619"/>
                  </a:moveTo>
                  <a:lnTo>
                    <a:pt x="723331" y="3028619"/>
                  </a:lnTo>
                  <a:lnTo>
                    <a:pt x="0" y="2"/>
                  </a:lnTo>
                  <a:lnTo>
                    <a:pt x="1" y="0"/>
                  </a:lnTo>
                  <a:lnTo>
                    <a:pt x="2169994" y="302861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7F125545-2DD5-4AAD-B3DC-0CF0F5DB61BA}"/>
                </a:ext>
              </a:extLst>
            </p:cNvPr>
            <p:cNvSpPr/>
            <p:nvPr/>
          </p:nvSpPr>
          <p:spPr>
            <a:xfrm>
              <a:off x="6819332" y="1617504"/>
              <a:ext cx="1446662" cy="124712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0F7F0899-8372-4CFE-BD8D-68A0C6825D67}"/>
                </a:ext>
              </a:extLst>
            </p:cNvPr>
            <p:cNvSpPr/>
            <p:nvPr/>
          </p:nvSpPr>
          <p:spPr>
            <a:xfrm>
              <a:off x="3926009" y="1617503"/>
              <a:ext cx="1446663" cy="1247123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AEA4E0AF-2E54-4EA9-986E-E5924B355E2E}"/>
                </a:ext>
              </a:extLst>
            </p:cNvPr>
            <p:cNvSpPr/>
            <p:nvPr/>
          </p:nvSpPr>
          <p:spPr>
            <a:xfrm>
              <a:off x="5372669" y="1617503"/>
              <a:ext cx="1446662" cy="1247122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3C8FD3D9-61E9-4323-9B20-0E2D8EBD7B51}"/>
                </a:ext>
              </a:extLst>
            </p:cNvPr>
            <p:cNvSpPr/>
            <p:nvPr/>
          </p:nvSpPr>
          <p:spPr>
            <a:xfrm rot="10800000">
              <a:off x="4649339" y="1617503"/>
              <a:ext cx="1446662" cy="124712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4" name="Graphic 3" descr="Presentation with bar chart RTL">
            <a:extLst>
              <a:ext uri="{FF2B5EF4-FFF2-40B4-BE49-F238E27FC236}">
                <a16:creationId xmlns:a16="http://schemas.microsoft.com/office/drawing/2014/main" id="{BAD87031-A358-4EFD-9650-1814DC098A73}"/>
              </a:ext>
            </a:extLst>
          </p:cNvPr>
          <p:cNvGrpSpPr/>
          <p:nvPr/>
        </p:nvGrpSpPr>
        <p:grpSpPr>
          <a:xfrm>
            <a:off x="4322572" y="3141840"/>
            <a:ext cx="498857" cy="498857"/>
            <a:chOff x="5763429" y="2914449"/>
            <a:chExt cx="665143" cy="665143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B9B5917-55DA-4A99-80C5-3834E3B2780A}"/>
                </a:ext>
              </a:extLst>
            </p:cNvPr>
            <p:cNvSpPr/>
            <p:nvPr/>
          </p:nvSpPr>
          <p:spPr>
            <a:xfrm>
              <a:off x="5832714" y="2990663"/>
              <a:ext cx="526571" cy="519642"/>
            </a:xfrm>
            <a:custGeom>
              <a:avLst/>
              <a:gdLst>
                <a:gd name="connsiteX0" fmla="*/ 457286 w 526571"/>
                <a:gd name="connsiteY0" fmla="*/ 76214 h 519642"/>
                <a:gd name="connsiteX1" fmla="*/ 457286 w 526571"/>
                <a:gd name="connsiteY1" fmla="*/ 325643 h 519642"/>
                <a:gd name="connsiteX2" fmla="*/ 69286 w 526571"/>
                <a:gd name="connsiteY2" fmla="*/ 325643 h 519642"/>
                <a:gd name="connsiteX3" fmla="*/ 69286 w 526571"/>
                <a:gd name="connsiteY3" fmla="*/ 76214 h 519642"/>
                <a:gd name="connsiteX4" fmla="*/ 0 w 526571"/>
                <a:gd name="connsiteY4" fmla="*/ 353357 h 519642"/>
                <a:gd name="connsiteX5" fmla="*/ 13857 w 526571"/>
                <a:gd name="connsiteY5" fmla="*/ 367214 h 519642"/>
                <a:gd name="connsiteX6" fmla="*/ 225456 w 526571"/>
                <a:gd name="connsiteY6" fmla="*/ 367214 h 519642"/>
                <a:gd name="connsiteX7" fmla="*/ 118964 w 526571"/>
                <a:gd name="connsiteY7" fmla="*/ 473707 h 519642"/>
                <a:gd name="connsiteX8" fmla="*/ 118964 w 526571"/>
                <a:gd name="connsiteY8" fmla="*/ 493314 h 519642"/>
                <a:gd name="connsiteX9" fmla="*/ 138571 w 526571"/>
                <a:gd name="connsiteY9" fmla="*/ 493314 h 519642"/>
                <a:gd name="connsiteX10" fmla="*/ 249429 w 526571"/>
                <a:gd name="connsiteY10" fmla="*/ 382457 h 519642"/>
                <a:gd name="connsiteX11" fmla="*/ 249429 w 526571"/>
                <a:gd name="connsiteY11" fmla="*/ 505786 h 519642"/>
                <a:gd name="connsiteX12" fmla="*/ 263286 w 526571"/>
                <a:gd name="connsiteY12" fmla="*/ 519643 h 519642"/>
                <a:gd name="connsiteX13" fmla="*/ 277143 w 526571"/>
                <a:gd name="connsiteY13" fmla="*/ 505786 h 519642"/>
                <a:gd name="connsiteX14" fmla="*/ 277143 w 526571"/>
                <a:gd name="connsiteY14" fmla="*/ 382665 h 519642"/>
                <a:gd name="connsiteX15" fmla="*/ 388000 w 526571"/>
                <a:gd name="connsiteY15" fmla="*/ 493522 h 519642"/>
                <a:gd name="connsiteX16" fmla="*/ 407712 w 526571"/>
                <a:gd name="connsiteY16" fmla="*/ 493626 h 519642"/>
                <a:gd name="connsiteX17" fmla="*/ 407816 w 526571"/>
                <a:gd name="connsiteY17" fmla="*/ 473914 h 519642"/>
                <a:gd name="connsiteX18" fmla="*/ 301116 w 526571"/>
                <a:gd name="connsiteY18" fmla="*/ 367214 h 519642"/>
                <a:gd name="connsiteX19" fmla="*/ 512714 w 526571"/>
                <a:gd name="connsiteY19" fmla="*/ 367214 h 519642"/>
                <a:gd name="connsiteX20" fmla="*/ 526572 w 526571"/>
                <a:gd name="connsiteY20" fmla="*/ 353357 h 519642"/>
                <a:gd name="connsiteX21" fmla="*/ 512714 w 526571"/>
                <a:gd name="connsiteY21" fmla="*/ 339500 h 519642"/>
                <a:gd name="connsiteX22" fmla="*/ 498857 w 526571"/>
                <a:gd name="connsiteY22" fmla="*/ 339500 h 519642"/>
                <a:gd name="connsiteX23" fmla="*/ 498857 w 526571"/>
                <a:gd name="connsiteY23" fmla="*/ 55429 h 519642"/>
                <a:gd name="connsiteX24" fmla="*/ 512714 w 526571"/>
                <a:gd name="connsiteY24" fmla="*/ 55429 h 519642"/>
                <a:gd name="connsiteX25" fmla="*/ 526572 w 526571"/>
                <a:gd name="connsiteY25" fmla="*/ 41571 h 519642"/>
                <a:gd name="connsiteX26" fmla="*/ 512714 w 526571"/>
                <a:gd name="connsiteY26" fmla="*/ 27714 h 519642"/>
                <a:gd name="connsiteX27" fmla="*/ 277143 w 526571"/>
                <a:gd name="connsiteY27" fmla="*/ 27714 h 519642"/>
                <a:gd name="connsiteX28" fmla="*/ 277143 w 526571"/>
                <a:gd name="connsiteY28" fmla="*/ 13857 h 519642"/>
                <a:gd name="connsiteX29" fmla="*/ 263286 w 526571"/>
                <a:gd name="connsiteY29" fmla="*/ 0 h 519642"/>
                <a:gd name="connsiteX30" fmla="*/ 249429 w 526571"/>
                <a:gd name="connsiteY30" fmla="*/ 13857 h 519642"/>
                <a:gd name="connsiteX31" fmla="*/ 249429 w 526571"/>
                <a:gd name="connsiteY31" fmla="*/ 27714 h 519642"/>
                <a:gd name="connsiteX32" fmla="*/ 13857 w 526571"/>
                <a:gd name="connsiteY32" fmla="*/ 27714 h 519642"/>
                <a:gd name="connsiteX33" fmla="*/ 0 w 526571"/>
                <a:gd name="connsiteY33" fmla="*/ 41571 h 519642"/>
                <a:gd name="connsiteX34" fmla="*/ 13857 w 526571"/>
                <a:gd name="connsiteY34" fmla="*/ 55429 h 519642"/>
                <a:gd name="connsiteX35" fmla="*/ 27714 w 526571"/>
                <a:gd name="connsiteY35" fmla="*/ 55429 h 519642"/>
                <a:gd name="connsiteX36" fmla="*/ 27714 w 526571"/>
                <a:gd name="connsiteY36" fmla="*/ 339500 h 519642"/>
                <a:gd name="connsiteX37" fmla="*/ 13857 w 526571"/>
                <a:gd name="connsiteY37" fmla="*/ 339500 h 519642"/>
                <a:gd name="connsiteX38" fmla="*/ 0 w 526571"/>
                <a:gd name="connsiteY38" fmla="*/ 353357 h 519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26571" h="519642">
                  <a:moveTo>
                    <a:pt x="457286" y="76214"/>
                  </a:moveTo>
                  <a:lnTo>
                    <a:pt x="457286" y="325643"/>
                  </a:lnTo>
                  <a:lnTo>
                    <a:pt x="69286" y="325643"/>
                  </a:lnTo>
                  <a:lnTo>
                    <a:pt x="69286" y="76214"/>
                  </a:lnTo>
                  <a:close/>
                  <a:moveTo>
                    <a:pt x="0" y="353357"/>
                  </a:moveTo>
                  <a:cubicBezTo>
                    <a:pt x="0" y="361011"/>
                    <a:pt x="6204" y="367214"/>
                    <a:pt x="13857" y="367214"/>
                  </a:cubicBezTo>
                  <a:lnTo>
                    <a:pt x="225456" y="367214"/>
                  </a:lnTo>
                  <a:lnTo>
                    <a:pt x="118964" y="473707"/>
                  </a:lnTo>
                  <a:cubicBezTo>
                    <a:pt x="113549" y="479121"/>
                    <a:pt x="113549" y="487900"/>
                    <a:pt x="118964" y="493314"/>
                  </a:cubicBezTo>
                  <a:cubicBezTo>
                    <a:pt x="124378" y="498729"/>
                    <a:pt x="133157" y="498729"/>
                    <a:pt x="138571" y="493314"/>
                  </a:cubicBezTo>
                  <a:lnTo>
                    <a:pt x="249429" y="382457"/>
                  </a:lnTo>
                  <a:lnTo>
                    <a:pt x="249429" y="505786"/>
                  </a:lnTo>
                  <a:cubicBezTo>
                    <a:pt x="249429" y="513439"/>
                    <a:pt x="255632" y="519643"/>
                    <a:pt x="263286" y="519643"/>
                  </a:cubicBezTo>
                  <a:cubicBezTo>
                    <a:pt x="270939" y="519643"/>
                    <a:pt x="277143" y="513439"/>
                    <a:pt x="277143" y="505786"/>
                  </a:cubicBezTo>
                  <a:lnTo>
                    <a:pt x="277143" y="382665"/>
                  </a:lnTo>
                  <a:lnTo>
                    <a:pt x="388000" y="493522"/>
                  </a:lnTo>
                  <a:cubicBezTo>
                    <a:pt x="393415" y="498994"/>
                    <a:pt x="402240" y="499041"/>
                    <a:pt x="407712" y="493626"/>
                  </a:cubicBezTo>
                  <a:cubicBezTo>
                    <a:pt x="413184" y="488212"/>
                    <a:pt x="413231" y="479387"/>
                    <a:pt x="407816" y="473914"/>
                  </a:cubicBezTo>
                  <a:lnTo>
                    <a:pt x="301116" y="367214"/>
                  </a:lnTo>
                  <a:lnTo>
                    <a:pt x="512714" y="367214"/>
                  </a:lnTo>
                  <a:cubicBezTo>
                    <a:pt x="520368" y="367214"/>
                    <a:pt x="526572" y="361011"/>
                    <a:pt x="526572" y="353357"/>
                  </a:cubicBezTo>
                  <a:cubicBezTo>
                    <a:pt x="526572" y="345704"/>
                    <a:pt x="520368" y="339500"/>
                    <a:pt x="512714" y="339500"/>
                  </a:cubicBezTo>
                  <a:lnTo>
                    <a:pt x="498857" y="339500"/>
                  </a:lnTo>
                  <a:lnTo>
                    <a:pt x="498857" y="55429"/>
                  </a:lnTo>
                  <a:lnTo>
                    <a:pt x="512714" y="55429"/>
                  </a:lnTo>
                  <a:cubicBezTo>
                    <a:pt x="520368" y="55429"/>
                    <a:pt x="526572" y="49225"/>
                    <a:pt x="526572" y="41571"/>
                  </a:cubicBezTo>
                  <a:cubicBezTo>
                    <a:pt x="526572" y="33918"/>
                    <a:pt x="520368" y="27714"/>
                    <a:pt x="512714" y="27714"/>
                  </a:cubicBezTo>
                  <a:lnTo>
                    <a:pt x="277143" y="27714"/>
                  </a:lnTo>
                  <a:lnTo>
                    <a:pt x="277143" y="13857"/>
                  </a:lnTo>
                  <a:cubicBezTo>
                    <a:pt x="277143" y="6204"/>
                    <a:pt x="270939" y="0"/>
                    <a:pt x="263286" y="0"/>
                  </a:cubicBezTo>
                  <a:cubicBezTo>
                    <a:pt x="255632" y="0"/>
                    <a:pt x="249429" y="6204"/>
                    <a:pt x="249429" y="13857"/>
                  </a:cubicBezTo>
                  <a:lnTo>
                    <a:pt x="249429" y="27714"/>
                  </a:lnTo>
                  <a:lnTo>
                    <a:pt x="13857" y="27714"/>
                  </a:lnTo>
                  <a:cubicBezTo>
                    <a:pt x="6204" y="27714"/>
                    <a:pt x="0" y="33918"/>
                    <a:pt x="0" y="41571"/>
                  </a:cubicBezTo>
                  <a:cubicBezTo>
                    <a:pt x="0" y="49225"/>
                    <a:pt x="6204" y="55429"/>
                    <a:pt x="13857" y="55429"/>
                  </a:cubicBezTo>
                  <a:lnTo>
                    <a:pt x="27714" y="55429"/>
                  </a:lnTo>
                  <a:lnTo>
                    <a:pt x="27714" y="339500"/>
                  </a:lnTo>
                  <a:lnTo>
                    <a:pt x="13857" y="339500"/>
                  </a:lnTo>
                  <a:cubicBezTo>
                    <a:pt x="6204" y="339500"/>
                    <a:pt x="0" y="345704"/>
                    <a:pt x="0" y="35335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4806CA3D-F51F-461D-A160-7E61096769FA}"/>
                </a:ext>
              </a:extLst>
            </p:cNvPr>
            <p:cNvSpPr/>
            <p:nvPr/>
          </p:nvSpPr>
          <p:spPr>
            <a:xfrm>
              <a:off x="5985143" y="3094591"/>
              <a:ext cx="55428" cy="194000"/>
            </a:xfrm>
            <a:custGeom>
              <a:avLst/>
              <a:gdLst>
                <a:gd name="connsiteX0" fmla="*/ 0 w 55428"/>
                <a:gd name="connsiteY0" fmla="*/ 0 h 194000"/>
                <a:gd name="connsiteX1" fmla="*/ 55429 w 55428"/>
                <a:gd name="connsiteY1" fmla="*/ 0 h 194000"/>
                <a:gd name="connsiteX2" fmla="*/ 55429 w 55428"/>
                <a:gd name="connsiteY2" fmla="*/ 194000 h 194000"/>
                <a:gd name="connsiteX3" fmla="*/ 0 w 55428"/>
                <a:gd name="connsiteY3" fmla="*/ 194000 h 1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194000">
                  <a:moveTo>
                    <a:pt x="0" y="0"/>
                  </a:moveTo>
                  <a:lnTo>
                    <a:pt x="55429" y="0"/>
                  </a:lnTo>
                  <a:lnTo>
                    <a:pt x="55429" y="194000"/>
                  </a:lnTo>
                  <a:lnTo>
                    <a:pt x="0" y="19400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DD2E766-8C05-4670-BE9C-D3919E8E3B66}"/>
                </a:ext>
              </a:extLst>
            </p:cNvPr>
            <p:cNvSpPr/>
            <p:nvPr/>
          </p:nvSpPr>
          <p:spPr>
            <a:xfrm>
              <a:off x="6068286" y="3156949"/>
              <a:ext cx="55428" cy="131642"/>
            </a:xfrm>
            <a:custGeom>
              <a:avLst/>
              <a:gdLst>
                <a:gd name="connsiteX0" fmla="*/ 0 w 55428"/>
                <a:gd name="connsiteY0" fmla="*/ 0 h 131642"/>
                <a:gd name="connsiteX1" fmla="*/ 55429 w 55428"/>
                <a:gd name="connsiteY1" fmla="*/ 0 h 131642"/>
                <a:gd name="connsiteX2" fmla="*/ 55429 w 55428"/>
                <a:gd name="connsiteY2" fmla="*/ 131643 h 131642"/>
                <a:gd name="connsiteX3" fmla="*/ 0 w 55428"/>
                <a:gd name="connsiteY3" fmla="*/ 131643 h 13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131642">
                  <a:moveTo>
                    <a:pt x="0" y="0"/>
                  </a:moveTo>
                  <a:lnTo>
                    <a:pt x="55429" y="0"/>
                  </a:lnTo>
                  <a:lnTo>
                    <a:pt x="55429" y="131643"/>
                  </a:lnTo>
                  <a:lnTo>
                    <a:pt x="0" y="131643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D133BB-5A9F-4525-95C6-656A50A67696}"/>
                </a:ext>
              </a:extLst>
            </p:cNvPr>
            <p:cNvSpPr/>
            <p:nvPr/>
          </p:nvSpPr>
          <p:spPr>
            <a:xfrm>
              <a:off x="6151429" y="3205449"/>
              <a:ext cx="55428" cy="83142"/>
            </a:xfrm>
            <a:custGeom>
              <a:avLst/>
              <a:gdLst>
                <a:gd name="connsiteX0" fmla="*/ 0 w 55428"/>
                <a:gd name="connsiteY0" fmla="*/ 0 h 83142"/>
                <a:gd name="connsiteX1" fmla="*/ 55429 w 55428"/>
                <a:gd name="connsiteY1" fmla="*/ 0 h 83142"/>
                <a:gd name="connsiteX2" fmla="*/ 55429 w 55428"/>
                <a:gd name="connsiteY2" fmla="*/ 83143 h 83142"/>
                <a:gd name="connsiteX3" fmla="*/ 0 w 55428"/>
                <a:gd name="connsiteY3" fmla="*/ 83143 h 8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83142">
                  <a:moveTo>
                    <a:pt x="0" y="0"/>
                  </a:moveTo>
                  <a:lnTo>
                    <a:pt x="55429" y="0"/>
                  </a:lnTo>
                  <a:lnTo>
                    <a:pt x="55429" y="83143"/>
                  </a:lnTo>
                  <a:lnTo>
                    <a:pt x="0" y="83143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9" name="Graphic 13" descr="Filter">
            <a:extLst>
              <a:ext uri="{FF2B5EF4-FFF2-40B4-BE49-F238E27FC236}">
                <a16:creationId xmlns:a16="http://schemas.microsoft.com/office/drawing/2014/main" id="{9E5965D5-B3CD-4DC1-90FC-A0E614EED5CF}"/>
              </a:ext>
            </a:extLst>
          </p:cNvPr>
          <p:cNvSpPr/>
          <p:nvPr/>
        </p:nvSpPr>
        <p:spPr>
          <a:xfrm>
            <a:off x="3416449" y="3214590"/>
            <a:ext cx="353357" cy="353357"/>
          </a:xfrm>
          <a:custGeom>
            <a:avLst/>
            <a:gdLst>
              <a:gd name="connsiteX0" fmla="*/ 471143 w 471142"/>
              <a:gd name="connsiteY0" fmla="*/ 0 h 471142"/>
              <a:gd name="connsiteX1" fmla="*/ 0 w 471142"/>
              <a:gd name="connsiteY1" fmla="*/ 0 h 471142"/>
              <a:gd name="connsiteX2" fmla="*/ 207857 w 471142"/>
              <a:gd name="connsiteY2" fmla="*/ 207857 h 471142"/>
              <a:gd name="connsiteX3" fmla="*/ 207857 w 471142"/>
              <a:gd name="connsiteY3" fmla="*/ 415714 h 471142"/>
              <a:gd name="connsiteX4" fmla="*/ 207857 w 471142"/>
              <a:gd name="connsiteY4" fmla="*/ 471143 h 471142"/>
              <a:gd name="connsiteX5" fmla="*/ 263286 w 471142"/>
              <a:gd name="connsiteY5" fmla="*/ 415714 h 471142"/>
              <a:gd name="connsiteX6" fmla="*/ 263286 w 471142"/>
              <a:gd name="connsiteY6" fmla="*/ 207857 h 47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142" h="471142">
                <a:moveTo>
                  <a:pt x="471143" y="0"/>
                </a:moveTo>
                <a:lnTo>
                  <a:pt x="0" y="0"/>
                </a:lnTo>
                <a:lnTo>
                  <a:pt x="207857" y="207857"/>
                </a:lnTo>
                <a:lnTo>
                  <a:pt x="207857" y="415714"/>
                </a:lnTo>
                <a:lnTo>
                  <a:pt x="207857" y="471143"/>
                </a:lnTo>
                <a:lnTo>
                  <a:pt x="263286" y="415714"/>
                </a:lnTo>
                <a:lnTo>
                  <a:pt x="263286" y="207857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684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0" name="Graphic 5" descr="Pie chart">
            <a:extLst>
              <a:ext uri="{FF2B5EF4-FFF2-40B4-BE49-F238E27FC236}">
                <a16:creationId xmlns:a16="http://schemas.microsoft.com/office/drawing/2014/main" id="{B34ABC82-46C9-4A24-8B11-4A4068216720}"/>
              </a:ext>
            </a:extLst>
          </p:cNvPr>
          <p:cNvGrpSpPr/>
          <p:nvPr/>
        </p:nvGrpSpPr>
        <p:grpSpPr>
          <a:xfrm>
            <a:off x="5366058" y="3193804"/>
            <a:ext cx="394409" cy="394928"/>
            <a:chOff x="7154744" y="2983734"/>
            <a:chExt cx="525878" cy="526571"/>
          </a:xfrm>
          <a:solidFill>
            <a:schemeClr val="bg2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9CF5F2A0-7AA3-45E9-BD92-EF3849554C4E}"/>
                </a:ext>
              </a:extLst>
            </p:cNvPr>
            <p:cNvSpPr/>
            <p:nvPr/>
          </p:nvSpPr>
          <p:spPr>
            <a:xfrm>
              <a:off x="7154744" y="2983734"/>
              <a:ext cx="439271" cy="526571"/>
            </a:xfrm>
            <a:custGeom>
              <a:avLst/>
              <a:gdLst>
                <a:gd name="connsiteX0" fmla="*/ 249429 w 439271"/>
                <a:gd name="connsiteY0" fmla="*/ 0 h 526571"/>
                <a:gd name="connsiteX1" fmla="*/ 0 w 439271"/>
                <a:gd name="connsiteY1" fmla="*/ 263286 h 526571"/>
                <a:gd name="connsiteX2" fmla="*/ 263286 w 439271"/>
                <a:gd name="connsiteY2" fmla="*/ 526572 h 526571"/>
                <a:gd name="connsiteX3" fmla="*/ 439272 w 439271"/>
                <a:gd name="connsiteY3" fmla="*/ 458672 h 526571"/>
                <a:gd name="connsiteX4" fmla="*/ 249429 w 439271"/>
                <a:gd name="connsiteY4" fmla="*/ 268829 h 526571"/>
                <a:gd name="connsiteX5" fmla="*/ 249429 w 439271"/>
                <a:gd name="connsiteY5" fmla="*/ 0 h 52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271" h="526571">
                  <a:moveTo>
                    <a:pt x="249429" y="0"/>
                  </a:moveTo>
                  <a:cubicBezTo>
                    <a:pt x="110857" y="6929"/>
                    <a:pt x="0" y="123329"/>
                    <a:pt x="0" y="263286"/>
                  </a:cubicBezTo>
                  <a:cubicBezTo>
                    <a:pt x="0" y="408786"/>
                    <a:pt x="117786" y="526572"/>
                    <a:pt x="263286" y="526572"/>
                  </a:cubicBezTo>
                  <a:cubicBezTo>
                    <a:pt x="329107" y="526572"/>
                    <a:pt x="390772" y="503014"/>
                    <a:pt x="439272" y="458672"/>
                  </a:cubicBezTo>
                  <a:lnTo>
                    <a:pt x="249429" y="268829"/>
                  </a:lnTo>
                  <a:lnTo>
                    <a:pt x="249429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0058DF5-953A-4ED7-84E1-BCF41AA0611F}"/>
                </a:ext>
              </a:extLst>
            </p:cNvPr>
            <p:cNvSpPr/>
            <p:nvPr/>
          </p:nvSpPr>
          <p:spPr>
            <a:xfrm>
              <a:off x="7431887" y="2983734"/>
              <a:ext cx="248735" cy="249428"/>
            </a:xfrm>
            <a:custGeom>
              <a:avLst/>
              <a:gdLst>
                <a:gd name="connsiteX0" fmla="*/ 0 w 248735"/>
                <a:gd name="connsiteY0" fmla="*/ 0 h 249428"/>
                <a:gd name="connsiteX1" fmla="*/ 0 w 248735"/>
                <a:gd name="connsiteY1" fmla="*/ 249429 h 249428"/>
                <a:gd name="connsiteX2" fmla="*/ 248736 w 248735"/>
                <a:gd name="connsiteY2" fmla="*/ 249429 h 249428"/>
                <a:gd name="connsiteX3" fmla="*/ 0 w 248735"/>
                <a:gd name="connsiteY3" fmla="*/ 0 h 249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735" h="249428">
                  <a:moveTo>
                    <a:pt x="0" y="0"/>
                  </a:moveTo>
                  <a:lnTo>
                    <a:pt x="0" y="249429"/>
                  </a:lnTo>
                  <a:lnTo>
                    <a:pt x="248736" y="249429"/>
                  </a:lnTo>
                  <a:cubicBezTo>
                    <a:pt x="241807" y="114321"/>
                    <a:pt x="134414" y="6929"/>
                    <a:pt x="0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E05CC08-2C40-4914-A99D-FA86974E68F8}"/>
                </a:ext>
              </a:extLst>
            </p:cNvPr>
            <p:cNvSpPr/>
            <p:nvPr/>
          </p:nvSpPr>
          <p:spPr>
            <a:xfrm>
              <a:off x="7451287" y="3260877"/>
              <a:ext cx="229335" cy="162128"/>
            </a:xfrm>
            <a:custGeom>
              <a:avLst/>
              <a:gdLst>
                <a:gd name="connsiteX0" fmla="*/ 0 w 229335"/>
                <a:gd name="connsiteY0" fmla="*/ 0 h 162128"/>
                <a:gd name="connsiteX1" fmla="*/ 162129 w 229335"/>
                <a:gd name="connsiteY1" fmla="*/ 162129 h 162128"/>
                <a:gd name="connsiteX2" fmla="*/ 229336 w 229335"/>
                <a:gd name="connsiteY2" fmla="*/ 0 h 162128"/>
                <a:gd name="connsiteX3" fmla="*/ 0 w 229335"/>
                <a:gd name="connsiteY3" fmla="*/ 0 h 16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335" h="162128">
                  <a:moveTo>
                    <a:pt x="0" y="0"/>
                  </a:moveTo>
                  <a:lnTo>
                    <a:pt x="162129" y="162129"/>
                  </a:lnTo>
                  <a:cubicBezTo>
                    <a:pt x="203007" y="117093"/>
                    <a:pt x="226564" y="60279"/>
                    <a:pt x="22933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11" descr="Database">
            <a:extLst>
              <a:ext uri="{FF2B5EF4-FFF2-40B4-BE49-F238E27FC236}">
                <a16:creationId xmlns:a16="http://schemas.microsoft.com/office/drawing/2014/main" id="{96F39B59-86EC-40A2-AAFD-BFB3325B3FB3}"/>
              </a:ext>
            </a:extLst>
          </p:cNvPr>
          <p:cNvGrpSpPr/>
          <p:nvPr/>
        </p:nvGrpSpPr>
        <p:grpSpPr>
          <a:xfrm>
            <a:off x="4969054" y="2257589"/>
            <a:ext cx="291000" cy="394928"/>
            <a:chOff x="6625405" y="1770591"/>
            <a:chExt cx="388000" cy="526571"/>
          </a:xfrm>
          <a:solidFill>
            <a:schemeClr val="bg2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CB09934-34A6-4036-8DE5-64F6802AF5DB}"/>
                </a:ext>
              </a:extLst>
            </p:cNvPr>
            <p:cNvSpPr/>
            <p:nvPr/>
          </p:nvSpPr>
          <p:spPr>
            <a:xfrm>
              <a:off x="6625405" y="1770591"/>
              <a:ext cx="388000" cy="110857"/>
            </a:xfrm>
            <a:custGeom>
              <a:avLst/>
              <a:gdLst>
                <a:gd name="connsiteX0" fmla="*/ 388000 w 388000"/>
                <a:gd name="connsiteY0" fmla="*/ 55429 h 110857"/>
                <a:gd name="connsiteX1" fmla="*/ 194000 w 388000"/>
                <a:gd name="connsiteY1" fmla="*/ 110857 h 110857"/>
                <a:gd name="connsiteX2" fmla="*/ 0 w 388000"/>
                <a:gd name="connsiteY2" fmla="*/ 55429 h 110857"/>
                <a:gd name="connsiteX3" fmla="*/ 194000 w 388000"/>
                <a:gd name="connsiteY3" fmla="*/ 0 h 110857"/>
                <a:gd name="connsiteX4" fmla="*/ 388000 w 388000"/>
                <a:gd name="connsiteY4" fmla="*/ 55429 h 11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000" h="110857">
                  <a:moveTo>
                    <a:pt x="388000" y="55429"/>
                  </a:moveTo>
                  <a:cubicBezTo>
                    <a:pt x="388000" y="86041"/>
                    <a:pt x="301143" y="110857"/>
                    <a:pt x="194000" y="110857"/>
                  </a:cubicBezTo>
                  <a:cubicBezTo>
                    <a:pt x="86857" y="110857"/>
                    <a:pt x="0" y="86041"/>
                    <a:pt x="0" y="55429"/>
                  </a:cubicBezTo>
                  <a:cubicBezTo>
                    <a:pt x="0" y="24816"/>
                    <a:pt x="86857" y="0"/>
                    <a:pt x="194000" y="0"/>
                  </a:cubicBezTo>
                  <a:cubicBezTo>
                    <a:pt x="301143" y="0"/>
                    <a:pt x="388000" y="24816"/>
                    <a:pt x="388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B863600-C743-4122-8784-2A0EA525395A}"/>
                </a:ext>
              </a:extLst>
            </p:cNvPr>
            <p:cNvSpPr/>
            <p:nvPr/>
          </p:nvSpPr>
          <p:spPr>
            <a:xfrm>
              <a:off x="6625405" y="1853734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3D8CE8-A6CA-4AEF-A6CB-62CAE201E52F}"/>
                </a:ext>
              </a:extLst>
            </p:cNvPr>
            <p:cNvSpPr/>
            <p:nvPr/>
          </p:nvSpPr>
          <p:spPr>
            <a:xfrm>
              <a:off x="6625405" y="1992306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507A083A-4C12-4338-B997-2448C7222C9D}"/>
                </a:ext>
              </a:extLst>
            </p:cNvPr>
            <p:cNvSpPr/>
            <p:nvPr/>
          </p:nvSpPr>
          <p:spPr>
            <a:xfrm>
              <a:off x="6625405" y="2130877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9" name="Graphic 9" descr="Research">
            <a:extLst>
              <a:ext uri="{FF2B5EF4-FFF2-40B4-BE49-F238E27FC236}">
                <a16:creationId xmlns:a16="http://schemas.microsoft.com/office/drawing/2014/main" id="{7C5A070B-283D-46DE-99A8-2DCB08D3502A}"/>
              </a:ext>
            </a:extLst>
          </p:cNvPr>
          <p:cNvGrpSpPr/>
          <p:nvPr/>
        </p:nvGrpSpPr>
        <p:grpSpPr>
          <a:xfrm>
            <a:off x="4322572" y="2557945"/>
            <a:ext cx="498857" cy="498857"/>
            <a:chOff x="5763429" y="2124482"/>
            <a:chExt cx="665143" cy="665143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209EBE72-8DBF-4A2C-A280-32A9F2BED16F}"/>
                </a:ext>
              </a:extLst>
            </p:cNvPr>
            <p:cNvSpPr/>
            <p:nvPr/>
          </p:nvSpPr>
          <p:spPr>
            <a:xfrm>
              <a:off x="5817468" y="2181985"/>
              <a:ext cx="548227" cy="548919"/>
            </a:xfrm>
            <a:custGeom>
              <a:avLst/>
              <a:gdLst>
                <a:gd name="connsiteX0" fmla="*/ 448283 w 548227"/>
                <a:gd name="connsiteY0" fmla="*/ 379690 h 548919"/>
                <a:gd name="connsiteX1" fmla="*/ 405325 w 548227"/>
                <a:gd name="connsiteY1" fmla="*/ 366525 h 548919"/>
                <a:gd name="connsiteX2" fmla="*/ 374147 w 548227"/>
                <a:gd name="connsiteY2" fmla="*/ 336040 h 548919"/>
                <a:gd name="connsiteX3" fmla="*/ 417104 w 548227"/>
                <a:gd name="connsiteY3" fmla="*/ 209940 h 548919"/>
                <a:gd name="connsiteX4" fmla="*/ 209247 w 548227"/>
                <a:gd name="connsiteY4" fmla="*/ 4 h 548919"/>
                <a:gd name="connsiteX5" fmla="*/ 4 w 548227"/>
                <a:gd name="connsiteY5" fmla="*/ 207861 h 548919"/>
                <a:gd name="connsiteX6" fmla="*/ 207861 w 548227"/>
                <a:gd name="connsiteY6" fmla="*/ 417104 h 548919"/>
                <a:gd name="connsiteX7" fmla="*/ 335347 w 548227"/>
                <a:gd name="connsiteY7" fmla="*/ 374147 h 548919"/>
                <a:gd name="connsiteX8" fmla="*/ 365832 w 548227"/>
                <a:gd name="connsiteY8" fmla="*/ 404632 h 548919"/>
                <a:gd name="connsiteX9" fmla="*/ 378997 w 548227"/>
                <a:gd name="connsiteY9" fmla="*/ 448283 h 548919"/>
                <a:gd name="connsiteX10" fmla="*/ 465604 w 548227"/>
                <a:gd name="connsiteY10" fmla="*/ 534890 h 548919"/>
                <a:gd name="connsiteX11" fmla="*/ 534197 w 548227"/>
                <a:gd name="connsiteY11" fmla="*/ 534890 h 548919"/>
                <a:gd name="connsiteX12" fmla="*/ 534197 w 548227"/>
                <a:gd name="connsiteY12" fmla="*/ 466297 h 548919"/>
                <a:gd name="connsiteX13" fmla="*/ 448283 w 548227"/>
                <a:gd name="connsiteY13" fmla="*/ 379690 h 548919"/>
                <a:gd name="connsiteX14" fmla="*/ 209247 w 548227"/>
                <a:gd name="connsiteY14" fmla="*/ 375532 h 548919"/>
                <a:gd name="connsiteX15" fmla="*/ 42961 w 548227"/>
                <a:gd name="connsiteY15" fmla="*/ 209247 h 548919"/>
                <a:gd name="connsiteX16" fmla="*/ 209247 w 548227"/>
                <a:gd name="connsiteY16" fmla="*/ 42961 h 548919"/>
                <a:gd name="connsiteX17" fmla="*/ 375532 w 548227"/>
                <a:gd name="connsiteY17" fmla="*/ 209247 h 548919"/>
                <a:gd name="connsiteX18" fmla="*/ 209247 w 548227"/>
                <a:gd name="connsiteY18" fmla="*/ 375532 h 54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8227" h="548919">
                  <a:moveTo>
                    <a:pt x="448283" y="379690"/>
                  </a:moveTo>
                  <a:cubicBezTo>
                    <a:pt x="437197" y="368604"/>
                    <a:pt x="420568" y="363061"/>
                    <a:pt x="405325" y="366525"/>
                  </a:cubicBezTo>
                  <a:lnTo>
                    <a:pt x="374147" y="336040"/>
                  </a:lnTo>
                  <a:cubicBezTo>
                    <a:pt x="401861" y="300011"/>
                    <a:pt x="417104" y="255668"/>
                    <a:pt x="417104" y="209940"/>
                  </a:cubicBezTo>
                  <a:cubicBezTo>
                    <a:pt x="417797" y="94232"/>
                    <a:pt x="324261" y="697"/>
                    <a:pt x="209247" y="4"/>
                  </a:cubicBezTo>
                  <a:cubicBezTo>
                    <a:pt x="94232" y="-689"/>
                    <a:pt x="697" y="92847"/>
                    <a:pt x="4" y="207861"/>
                  </a:cubicBezTo>
                  <a:cubicBezTo>
                    <a:pt x="-689" y="322875"/>
                    <a:pt x="92847" y="416411"/>
                    <a:pt x="207861" y="417104"/>
                  </a:cubicBezTo>
                  <a:cubicBezTo>
                    <a:pt x="253590" y="417104"/>
                    <a:pt x="298625" y="401861"/>
                    <a:pt x="335347" y="374147"/>
                  </a:cubicBezTo>
                  <a:lnTo>
                    <a:pt x="365832" y="404632"/>
                  </a:lnTo>
                  <a:cubicBezTo>
                    <a:pt x="363061" y="420568"/>
                    <a:pt x="367911" y="436504"/>
                    <a:pt x="378997" y="448283"/>
                  </a:cubicBezTo>
                  <a:lnTo>
                    <a:pt x="465604" y="534890"/>
                  </a:lnTo>
                  <a:cubicBezTo>
                    <a:pt x="484311" y="553597"/>
                    <a:pt x="515490" y="553597"/>
                    <a:pt x="534197" y="534890"/>
                  </a:cubicBezTo>
                  <a:cubicBezTo>
                    <a:pt x="552904" y="516183"/>
                    <a:pt x="552904" y="485004"/>
                    <a:pt x="534197" y="466297"/>
                  </a:cubicBezTo>
                  <a:lnTo>
                    <a:pt x="448283" y="379690"/>
                  </a:lnTo>
                  <a:close/>
                  <a:moveTo>
                    <a:pt x="209247" y="375532"/>
                  </a:moveTo>
                  <a:cubicBezTo>
                    <a:pt x="117097" y="375532"/>
                    <a:pt x="42961" y="301397"/>
                    <a:pt x="42961" y="209247"/>
                  </a:cubicBezTo>
                  <a:cubicBezTo>
                    <a:pt x="42961" y="117097"/>
                    <a:pt x="117097" y="42961"/>
                    <a:pt x="209247" y="42961"/>
                  </a:cubicBezTo>
                  <a:cubicBezTo>
                    <a:pt x="301397" y="42961"/>
                    <a:pt x="375532" y="117097"/>
                    <a:pt x="375532" y="209247"/>
                  </a:cubicBezTo>
                  <a:cubicBezTo>
                    <a:pt x="375532" y="300704"/>
                    <a:pt x="300704" y="375532"/>
                    <a:pt x="209247" y="375532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8CA5B45-F164-4DF0-A6D0-F0DBDDA5BB3D}"/>
                </a:ext>
              </a:extLst>
            </p:cNvPr>
            <p:cNvSpPr/>
            <p:nvPr/>
          </p:nvSpPr>
          <p:spPr>
            <a:xfrm>
              <a:off x="5877750" y="2284959"/>
              <a:ext cx="298621" cy="219208"/>
            </a:xfrm>
            <a:custGeom>
              <a:avLst/>
              <a:gdLst>
                <a:gd name="connsiteX0" fmla="*/ 297929 w 298621"/>
                <a:gd name="connsiteY0" fmla="*/ 95880 h 219208"/>
                <a:gd name="connsiteX1" fmla="*/ 258436 w 298621"/>
                <a:gd name="connsiteY1" fmla="*/ 95880 h 219208"/>
                <a:gd name="connsiteX2" fmla="*/ 249429 w 298621"/>
                <a:gd name="connsiteY2" fmla="*/ 101423 h 219208"/>
                <a:gd name="connsiteX3" fmla="*/ 223100 w 298621"/>
                <a:gd name="connsiteY3" fmla="*/ 129830 h 219208"/>
                <a:gd name="connsiteX4" fmla="*/ 200929 w 298621"/>
                <a:gd name="connsiteY4" fmla="*/ 52923 h 219208"/>
                <a:gd name="connsiteX5" fmla="*/ 185686 w 298621"/>
                <a:gd name="connsiteY5" fmla="*/ 44608 h 219208"/>
                <a:gd name="connsiteX6" fmla="*/ 177371 w 298621"/>
                <a:gd name="connsiteY6" fmla="*/ 52230 h 219208"/>
                <a:gd name="connsiteX7" fmla="*/ 135800 w 298621"/>
                <a:gd name="connsiteY7" fmla="*/ 162394 h 219208"/>
                <a:gd name="connsiteX8" fmla="*/ 107393 w 298621"/>
                <a:gd name="connsiteY8" fmla="*/ 9966 h 219208"/>
                <a:gd name="connsiteX9" fmla="*/ 93536 w 298621"/>
                <a:gd name="connsiteY9" fmla="*/ 266 h 219208"/>
                <a:gd name="connsiteX10" fmla="*/ 83836 w 298621"/>
                <a:gd name="connsiteY10" fmla="*/ 8580 h 219208"/>
                <a:gd name="connsiteX11" fmla="*/ 54043 w 298621"/>
                <a:gd name="connsiteY11" fmla="*/ 95880 h 219208"/>
                <a:gd name="connsiteX12" fmla="*/ 0 w 298621"/>
                <a:gd name="connsiteY12" fmla="*/ 95880 h 219208"/>
                <a:gd name="connsiteX13" fmla="*/ 0 w 298621"/>
                <a:gd name="connsiteY13" fmla="*/ 123594 h 219208"/>
                <a:gd name="connsiteX14" fmla="*/ 63050 w 298621"/>
                <a:gd name="connsiteY14" fmla="*/ 123594 h 219208"/>
                <a:gd name="connsiteX15" fmla="*/ 74829 w 298621"/>
                <a:gd name="connsiteY15" fmla="*/ 113201 h 219208"/>
                <a:gd name="connsiteX16" fmla="*/ 92150 w 298621"/>
                <a:gd name="connsiteY16" fmla="*/ 60544 h 219208"/>
                <a:gd name="connsiteX17" fmla="*/ 119864 w 298621"/>
                <a:gd name="connsiteY17" fmla="*/ 209508 h 219208"/>
                <a:gd name="connsiteX18" fmla="*/ 130950 w 298621"/>
                <a:gd name="connsiteY18" fmla="*/ 219208 h 219208"/>
                <a:gd name="connsiteX19" fmla="*/ 132336 w 298621"/>
                <a:gd name="connsiteY19" fmla="*/ 219208 h 219208"/>
                <a:gd name="connsiteX20" fmla="*/ 144114 w 298621"/>
                <a:gd name="connsiteY20" fmla="*/ 211587 h 219208"/>
                <a:gd name="connsiteX21" fmla="*/ 188457 w 298621"/>
                <a:gd name="connsiteY21" fmla="*/ 95187 h 219208"/>
                <a:gd name="connsiteX22" fmla="*/ 206471 w 298621"/>
                <a:gd name="connsiteY22" fmla="*/ 157544 h 219208"/>
                <a:gd name="connsiteX23" fmla="*/ 221714 w 298621"/>
                <a:gd name="connsiteY23" fmla="*/ 165858 h 219208"/>
                <a:gd name="connsiteX24" fmla="*/ 227257 w 298621"/>
                <a:gd name="connsiteY24" fmla="*/ 162394 h 219208"/>
                <a:gd name="connsiteX25" fmla="*/ 264672 w 298621"/>
                <a:gd name="connsiteY25" fmla="*/ 123594 h 219208"/>
                <a:gd name="connsiteX26" fmla="*/ 298621 w 298621"/>
                <a:gd name="connsiteY26" fmla="*/ 123594 h 219208"/>
                <a:gd name="connsiteX27" fmla="*/ 298621 w 298621"/>
                <a:gd name="connsiteY27" fmla="*/ 95880 h 21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8621" h="219208">
                  <a:moveTo>
                    <a:pt x="297929" y="95880"/>
                  </a:moveTo>
                  <a:lnTo>
                    <a:pt x="258436" y="95880"/>
                  </a:lnTo>
                  <a:cubicBezTo>
                    <a:pt x="254971" y="96573"/>
                    <a:pt x="251507" y="98651"/>
                    <a:pt x="249429" y="101423"/>
                  </a:cubicBezTo>
                  <a:lnTo>
                    <a:pt x="223100" y="129830"/>
                  </a:lnTo>
                  <a:lnTo>
                    <a:pt x="200929" y="52923"/>
                  </a:lnTo>
                  <a:cubicBezTo>
                    <a:pt x="198850" y="46687"/>
                    <a:pt x="191921" y="42530"/>
                    <a:pt x="185686" y="44608"/>
                  </a:cubicBezTo>
                  <a:cubicBezTo>
                    <a:pt x="182221" y="45994"/>
                    <a:pt x="178757" y="48073"/>
                    <a:pt x="177371" y="52230"/>
                  </a:cubicBezTo>
                  <a:lnTo>
                    <a:pt x="135800" y="162394"/>
                  </a:lnTo>
                  <a:lnTo>
                    <a:pt x="107393" y="9966"/>
                  </a:lnTo>
                  <a:cubicBezTo>
                    <a:pt x="106007" y="3037"/>
                    <a:pt x="99771" y="-1120"/>
                    <a:pt x="93536" y="266"/>
                  </a:cubicBezTo>
                  <a:cubicBezTo>
                    <a:pt x="89379" y="958"/>
                    <a:pt x="85914" y="4423"/>
                    <a:pt x="83836" y="8580"/>
                  </a:cubicBezTo>
                  <a:lnTo>
                    <a:pt x="54043" y="95880"/>
                  </a:lnTo>
                  <a:lnTo>
                    <a:pt x="0" y="95880"/>
                  </a:lnTo>
                  <a:lnTo>
                    <a:pt x="0" y="123594"/>
                  </a:lnTo>
                  <a:lnTo>
                    <a:pt x="63050" y="123594"/>
                  </a:lnTo>
                  <a:cubicBezTo>
                    <a:pt x="68593" y="122901"/>
                    <a:pt x="73443" y="118744"/>
                    <a:pt x="74829" y="113201"/>
                  </a:cubicBezTo>
                  <a:lnTo>
                    <a:pt x="92150" y="60544"/>
                  </a:lnTo>
                  <a:lnTo>
                    <a:pt x="119864" y="209508"/>
                  </a:lnTo>
                  <a:cubicBezTo>
                    <a:pt x="120557" y="215051"/>
                    <a:pt x="125407" y="219208"/>
                    <a:pt x="130950" y="219208"/>
                  </a:cubicBezTo>
                  <a:lnTo>
                    <a:pt x="132336" y="219208"/>
                  </a:lnTo>
                  <a:cubicBezTo>
                    <a:pt x="137186" y="219208"/>
                    <a:pt x="142036" y="216437"/>
                    <a:pt x="144114" y="211587"/>
                  </a:cubicBezTo>
                  <a:lnTo>
                    <a:pt x="188457" y="95187"/>
                  </a:lnTo>
                  <a:lnTo>
                    <a:pt x="206471" y="157544"/>
                  </a:lnTo>
                  <a:cubicBezTo>
                    <a:pt x="208550" y="163780"/>
                    <a:pt x="214786" y="167937"/>
                    <a:pt x="221714" y="165858"/>
                  </a:cubicBezTo>
                  <a:cubicBezTo>
                    <a:pt x="223793" y="165166"/>
                    <a:pt x="225871" y="163780"/>
                    <a:pt x="227257" y="162394"/>
                  </a:cubicBezTo>
                  <a:lnTo>
                    <a:pt x="264672" y="123594"/>
                  </a:lnTo>
                  <a:lnTo>
                    <a:pt x="298621" y="123594"/>
                  </a:lnTo>
                  <a:lnTo>
                    <a:pt x="298621" y="9588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2" name="Graphic 7" descr="Head with gears">
            <a:extLst>
              <a:ext uri="{FF2B5EF4-FFF2-40B4-BE49-F238E27FC236}">
                <a16:creationId xmlns:a16="http://schemas.microsoft.com/office/drawing/2014/main" id="{CDE66164-F6AC-47FB-B49A-DCB98E47057D}"/>
              </a:ext>
            </a:extLst>
          </p:cNvPr>
          <p:cNvGrpSpPr/>
          <p:nvPr/>
        </p:nvGrpSpPr>
        <p:grpSpPr>
          <a:xfrm>
            <a:off x="3777241" y="2205625"/>
            <a:ext cx="498857" cy="498857"/>
            <a:chOff x="5036321" y="1701306"/>
            <a:chExt cx="665143" cy="665143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D0EE718-D3E5-47C6-B027-0EB707EB146A}"/>
                </a:ext>
              </a:extLst>
            </p:cNvPr>
            <p:cNvSpPr/>
            <p:nvPr/>
          </p:nvSpPr>
          <p:spPr>
            <a:xfrm>
              <a:off x="5333556" y="1837798"/>
              <a:ext cx="58199" cy="58200"/>
            </a:xfrm>
            <a:custGeom>
              <a:avLst/>
              <a:gdLst>
                <a:gd name="connsiteX0" fmla="*/ 29100 w 58199"/>
                <a:gd name="connsiteY0" fmla="*/ 0 h 58200"/>
                <a:gd name="connsiteX1" fmla="*/ 0 w 58199"/>
                <a:gd name="connsiteY1" fmla="*/ 29100 h 58200"/>
                <a:gd name="connsiteX2" fmla="*/ 29100 w 58199"/>
                <a:gd name="connsiteY2" fmla="*/ 58200 h 58200"/>
                <a:gd name="connsiteX3" fmla="*/ 58200 w 58199"/>
                <a:gd name="connsiteY3" fmla="*/ 29100 h 58200"/>
                <a:gd name="connsiteX4" fmla="*/ 29100 w 58199"/>
                <a:gd name="connsiteY4" fmla="*/ 0 h 5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99" h="58200">
                  <a:moveTo>
                    <a:pt x="29100" y="0"/>
                  </a:moveTo>
                  <a:cubicBezTo>
                    <a:pt x="13164" y="0"/>
                    <a:pt x="0" y="13164"/>
                    <a:pt x="0" y="29100"/>
                  </a:cubicBezTo>
                  <a:cubicBezTo>
                    <a:pt x="0" y="45036"/>
                    <a:pt x="13164" y="58200"/>
                    <a:pt x="29100" y="58200"/>
                  </a:cubicBezTo>
                  <a:cubicBezTo>
                    <a:pt x="45036" y="58200"/>
                    <a:pt x="58200" y="45036"/>
                    <a:pt x="58200" y="29100"/>
                  </a:cubicBezTo>
                  <a:cubicBezTo>
                    <a:pt x="58200" y="13164"/>
                    <a:pt x="45036" y="0"/>
                    <a:pt x="29100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8918011-B39F-45DA-82ED-74B9688D09FD}"/>
                </a:ext>
              </a:extLst>
            </p:cNvPr>
            <p:cNvSpPr/>
            <p:nvPr/>
          </p:nvSpPr>
          <p:spPr>
            <a:xfrm>
              <a:off x="5246256" y="1978448"/>
              <a:ext cx="58200" cy="58200"/>
            </a:xfrm>
            <a:custGeom>
              <a:avLst/>
              <a:gdLst>
                <a:gd name="connsiteX0" fmla="*/ 58200 w 58200"/>
                <a:gd name="connsiteY0" fmla="*/ 29100 h 58200"/>
                <a:gd name="connsiteX1" fmla="*/ 29100 w 58200"/>
                <a:gd name="connsiteY1" fmla="*/ 58200 h 58200"/>
                <a:gd name="connsiteX2" fmla="*/ 0 w 58200"/>
                <a:gd name="connsiteY2" fmla="*/ 29100 h 58200"/>
                <a:gd name="connsiteX3" fmla="*/ 29100 w 58200"/>
                <a:gd name="connsiteY3" fmla="*/ 0 h 58200"/>
                <a:gd name="connsiteX4" fmla="*/ 58200 w 58200"/>
                <a:gd name="connsiteY4" fmla="*/ 29100 h 5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00" h="58200">
                  <a:moveTo>
                    <a:pt x="58200" y="29100"/>
                  </a:moveTo>
                  <a:cubicBezTo>
                    <a:pt x="58200" y="45171"/>
                    <a:pt x="45171" y="58200"/>
                    <a:pt x="29100" y="58200"/>
                  </a:cubicBezTo>
                  <a:cubicBezTo>
                    <a:pt x="13029" y="58200"/>
                    <a:pt x="0" y="45171"/>
                    <a:pt x="0" y="29100"/>
                  </a:cubicBezTo>
                  <a:cubicBezTo>
                    <a:pt x="0" y="13029"/>
                    <a:pt x="13029" y="0"/>
                    <a:pt x="29100" y="0"/>
                  </a:cubicBezTo>
                  <a:cubicBezTo>
                    <a:pt x="45171" y="0"/>
                    <a:pt x="58200" y="13029"/>
                    <a:pt x="58200" y="2910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87B9BFC-A8B6-41A3-B427-D59FC949B5DD}"/>
                </a:ext>
              </a:extLst>
            </p:cNvPr>
            <p:cNvSpPr/>
            <p:nvPr/>
          </p:nvSpPr>
          <p:spPr>
            <a:xfrm>
              <a:off x="5133181" y="1740106"/>
              <a:ext cx="471350" cy="559135"/>
            </a:xfrm>
            <a:custGeom>
              <a:avLst/>
              <a:gdLst>
                <a:gd name="connsiteX0" fmla="*/ 311925 w 471350"/>
                <a:gd name="connsiteY0" fmla="*/ 136493 h 559135"/>
                <a:gd name="connsiteX1" fmla="*/ 294603 w 471350"/>
                <a:gd name="connsiteY1" fmla="*/ 144807 h 559135"/>
                <a:gd name="connsiteX2" fmla="*/ 287675 w 471350"/>
                <a:gd name="connsiteY2" fmla="*/ 160050 h 559135"/>
                <a:gd name="connsiteX3" fmla="*/ 293911 w 471350"/>
                <a:gd name="connsiteY3" fmla="*/ 178064 h 559135"/>
                <a:gd name="connsiteX4" fmla="*/ 280053 w 471350"/>
                <a:gd name="connsiteY4" fmla="*/ 191921 h 559135"/>
                <a:gd name="connsiteX5" fmla="*/ 262039 w 471350"/>
                <a:gd name="connsiteY5" fmla="*/ 185686 h 559135"/>
                <a:gd name="connsiteX6" fmla="*/ 246796 w 471350"/>
                <a:gd name="connsiteY6" fmla="*/ 191921 h 559135"/>
                <a:gd name="connsiteX7" fmla="*/ 238482 w 471350"/>
                <a:gd name="connsiteY7" fmla="*/ 208550 h 559135"/>
                <a:gd name="connsiteX8" fmla="*/ 219082 w 471350"/>
                <a:gd name="connsiteY8" fmla="*/ 208550 h 559135"/>
                <a:gd name="connsiteX9" fmla="*/ 210768 w 471350"/>
                <a:gd name="connsiteY9" fmla="*/ 191229 h 559135"/>
                <a:gd name="connsiteX10" fmla="*/ 195525 w 471350"/>
                <a:gd name="connsiteY10" fmla="*/ 184993 h 559135"/>
                <a:gd name="connsiteX11" fmla="*/ 177511 w 471350"/>
                <a:gd name="connsiteY11" fmla="*/ 191229 h 559135"/>
                <a:gd name="connsiteX12" fmla="*/ 163653 w 471350"/>
                <a:gd name="connsiteY12" fmla="*/ 177371 h 559135"/>
                <a:gd name="connsiteX13" fmla="*/ 169889 w 471350"/>
                <a:gd name="connsiteY13" fmla="*/ 159357 h 559135"/>
                <a:gd name="connsiteX14" fmla="*/ 163653 w 471350"/>
                <a:gd name="connsiteY14" fmla="*/ 144114 h 559135"/>
                <a:gd name="connsiteX15" fmla="*/ 146332 w 471350"/>
                <a:gd name="connsiteY15" fmla="*/ 135800 h 559135"/>
                <a:gd name="connsiteX16" fmla="*/ 146332 w 471350"/>
                <a:gd name="connsiteY16" fmla="*/ 116400 h 559135"/>
                <a:gd name="connsiteX17" fmla="*/ 163653 w 471350"/>
                <a:gd name="connsiteY17" fmla="*/ 108086 h 559135"/>
                <a:gd name="connsiteX18" fmla="*/ 169889 w 471350"/>
                <a:gd name="connsiteY18" fmla="*/ 92843 h 559135"/>
                <a:gd name="connsiteX19" fmla="*/ 164346 w 471350"/>
                <a:gd name="connsiteY19" fmla="*/ 74829 h 559135"/>
                <a:gd name="connsiteX20" fmla="*/ 178203 w 471350"/>
                <a:gd name="connsiteY20" fmla="*/ 60971 h 559135"/>
                <a:gd name="connsiteX21" fmla="*/ 196218 w 471350"/>
                <a:gd name="connsiteY21" fmla="*/ 67207 h 559135"/>
                <a:gd name="connsiteX22" fmla="*/ 211461 w 471350"/>
                <a:gd name="connsiteY22" fmla="*/ 60971 h 559135"/>
                <a:gd name="connsiteX23" fmla="*/ 219775 w 471350"/>
                <a:gd name="connsiteY23" fmla="*/ 43650 h 559135"/>
                <a:gd name="connsiteX24" fmla="*/ 239175 w 471350"/>
                <a:gd name="connsiteY24" fmla="*/ 43650 h 559135"/>
                <a:gd name="connsiteX25" fmla="*/ 247489 w 471350"/>
                <a:gd name="connsiteY25" fmla="*/ 60279 h 559135"/>
                <a:gd name="connsiteX26" fmla="*/ 262732 w 471350"/>
                <a:gd name="connsiteY26" fmla="*/ 66514 h 559135"/>
                <a:gd name="connsiteX27" fmla="*/ 280746 w 471350"/>
                <a:gd name="connsiteY27" fmla="*/ 60279 h 559135"/>
                <a:gd name="connsiteX28" fmla="*/ 294603 w 471350"/>
                <a:gd name="connsiteY28" fmla="*/ 74136 h 559135"/>
                <a:gd name="connsiteX29" fmla="*/ 288368 w 471350"/>
                <a:gd name="connsiteY29" fmla="*/ 92150 h 559135"/>
                <a:gd name="connsiteX30" fmla="*/ 294603 w 471350"/>
                <a:gd name="connsiteY30" fmla="*/ 107393 h 559135"/>
                <a:gd name="connsiteX31" fmla="*/ 311925 w 471350"/>
                <a:gd name="connsiteY31" fmla="*/ 115707 h 559135"/>
                <a:gd name="connsiteX32" fmla="*/ 311925 w 471350"/>
                <a:gd name="connsiteY32" fmla="*/ 136493 h 559135"/>
                <a:gd name="connsiteX33" fmla="*/ 224625 w 471350"/>
                <a:gd name="connsiteY33" fmla="*/ 277143 h 559135"/>
                <a:gd name="connsiteX34" fmla="*/ 207303 w 471350"/>
                <a:gd name="connsiteY34" fmla="*/ 285457 h 559135"/>
                <a:gd name="connsiteX35" fmla="*/ 201068 w 471350"/>
                <a:gd name="connsiteY35" fmla="*/ 300700 h 559135"/>
                <a:gd name="connsiteX36" fmla="*/ 206611 w 471350"/>
                <a:gd name="connsiteY36" fmla="*/ 318714 h 559135"/>
                <a:gd name="connsiteX37" fmla="*/ 192753 w 471350"/>
                <a:gd name="connsiteY37" fmla="*/ 332572 h 559135"/>
                <a:gd name="connsiteX38" fmla="*/ 174739 w 471350"/>
                <a:gd name="connsiteY38" fmla="*/ 326336 h 559135"/>
                <a:gd name="connsiteX39" fmla="*/ 159496 w 471350"/>
                <a:gd name="connsiteY39" fmla="*/ 332572 h 559135"/>
                <a:gd name="connsiteX40" fmla="*/ 151875 w 471350"/>
                <a:gd name="connsiteY40" fmla="*/ 349200 h 559135"/>
                <a:gd name="connsiteX41" fmla="*/ 132475 w 471350"/>
                <a:gd name="connsiteY41" fmla="*/ 349200 h 559135"/>
                <a:gd name="connsiteX42" fmla="*/ 124161 w 471350"/>
                <a:gd name="connsiteY42" fmla="*/ 331879 h 559135"/>
                <a:gd name="connsiteX43" fmla="*/ 108918 w 471350"/>
                <a:gd name="connsiteY43" fmla="*/ 325643 h 559135"/>
                <a:gd name="connsiteX44" fmla="*/ 90903 w 471350"/>
                <a:gd name="connsiteY44" fmla="*/ 331186 h 559135"/>
                <a:gd name="connsiteX45" fmla="*/ 77046 w 471350"/>
                <a:gd name="connsiteY45" fmla="*/ 317329 h 559135"/>
                <a:gd name="connsiteX46" fmla="*/ 83282 w 471350"/>
                <a:gd name="connsiteY46" fmla="*/ 299314 h 559135"/>
                <a:gd name="connsiteX47" fmla="*/ 77046 w 471350"/>
                <a:gd name="connsiteY47" fmla="*/ 284071 h 559135"/>
                <a:gd name="connsiteX48" fmla="*/ 59725 w 471350"/>
                <a:gd name="connsiteY48" fmla="*/ 275757 h 559135"/>
                <a:gd name="connsiteX49" fmla="*/ 59725 w 471350"/>
                <a:gd name="connsiteY49" fmla="*/ 256357 h 559135"/>
                <a:gd name="connsiteX50" fmla="*/ 77046 w 471350"/>
                <a:gd name="connsiteY50" fmla="*/ 248043 h 559135"/>
                <a:gd name="connsiteX51" fmla="*/ 83282 w 471350"/>
                <a:gd name="connsiteY51" fmla="*/ 232800 h 559135"/>
                <a:gd name="connsiteX52" fmla="*/ 77046 w 471350"/>
                <a:gd name="connsiteY52" fmla="*/ 214786 h 559135"/>
                <a:gd name="connsiteX53" fmla="*/ 90903 w 471350"/>
                <a:gd name="connsiteY53" fmla="*/ 200929 h 559135"/>
                <a:gd name="connsiteX54" fmla="*/ 108918 w 471350"/>
                <a:gd name="connsiteY54" fmla="*/ 207164 h 559135"/>
                <a:gd name="connsiteX55" fmla="*/ 124161 w 471350"/>
                <a:gd name="connsiteY55" fmla="*/ 200929 h 559135"/>
                <a:gd name="connsiteX56" fmla="*/ 132475 w 471350"/>
                <a:gd name="connsiteY56" fmla="*/ 183607 h 559135"/>
                <a:gd name="connsiteX57" fmla="*/ 152568 w 471350"/>
                <a:gd name="connsiteY57" fmla="*/ 183607 h 559135"/>
                <a:gd name="connsiteX58" fmla="*/ 160882 w 471350"/>
                <a:gd name="connsiteY58" fmla="*/ 200929 h 559135"/>
                <a:gd name="connsiteX59" fmla="*/ 176125 w 471350"/>
                <a:gd name="connsiteY59" fmla="*/ 207164 h 559135"/>
                <a:gd name="connsiteX60" fmla="*/ 194139 w 471350"/>
                <a:gd name="connsiteY60" fmla="*/ 200929 h 559135"/>
                <a:gd name="connsiteX61" fmla="*/ 207996 w 471350"/>
                <a:gd name="connsiteY61" fmla="*/ 214786 h 559135"/>
                <a:gd name="connsiteX62" fmla="*/ 201761 w 471350"/>
                <a:gd name="connsiteY62" fmla="*/ 232800 h 559135"/>
                <a:gd name="connsiteX63" fmla="*/ 207996 w 471350"/>
                <a:gd name="connsiteY63" fmla="*/ 248043 h 559135"/>
                <a:gd name="connsiteX64" fmla="*/ 225318 w 471350"/>
                <a:gd name="connsiteY64" fmla="*/ 256357 h 559135"/>
                <a:gd name="connsiteX65" fmla="*/ 224625 w 471350"/>
                <a:gd name="connsiteY65" fmla="*/ 277143 h 559135"/>
                <a:gd name="connsiteX66" fmla="*/ 224625 w 471350"/>
                <a:gd name="connsiteY66" fmla="*/ 277143 h 559135"/>
                <a:gd name="connsiteX67" fmla="*/ 464354 w 471350"/>
                <a:gd name="connsiteY67" fmla="*/ 302779 h 559135"/>
                <a:gd name="connsiteX68" fmla="*/ 416546 w 471350"/>
                <a:gd name="connsiteY68" fmla="*/ 219636 h 559135"/>
                <a:gd name="connsiteX69" fmla="*/ 416546 w 471350"/>
                <a:gd name="connsiteY69" fmla="*/ 216171 h 559135"/>
                <a:gd name="connsiteX70" fmla="*/ 314696 w 471350"/>
                <a:gd name="connsiteY70" fmla="*/ 29100 h 559135"/>
                <a:gd name="connsiteX71" fmla="*/ 101989 w 471350"/>
                <a:gd name="connsiteY71" fmla="*/ 29100 h 559135"/>
                <a:gd name="connsiteX72" fmla="*/ 139 w 471350"/>
                <a:gd name="connsiteY72" fmla="*/ 216171 h 559135"/>
                <a:gd name="connsiteX73" fmla="*/ 81896 w 471350"/>
                <a:gd name="connsiteY73" fmla="*/ 383843 h 559135"/>
                <a:gd name="connsiteX74" fmla="*/ 81896 w 471350"/>
                <a:gd name="connsiteY74" fmla="*/ 559136 h 559135"/>
                <a:gd name="connsiteX75" fmla="*/ 300839 w 471350"/>
                <a:gd name="connsiteY75" fmla="*/ 559136 h 559135"/>
                <a:gd name="connsiteX76" fmla="*/ 300839 w 471350"/>
                <a:gd name="connsiteY76" fmla="*/ 475993 h 559135"/>
                <a:gd name="connsiteX77" fmla="*/ 334789 w 471350"/>
                <a:gd name="connsiteY77" fmla="*/ 475993 h 559135"/>
                <a:gd name="connsiteX78" fmla="*/ 392989 w 471350"/>
                <a:gd name="connsiteY78" fmla="*/ 451743 h 559135"/>
                <a:gd name="connsiteX79" fmla="*/ 416546 w 471350"/>
                <a:gd name="connsiteY79" fmla="*/ 392850 h 559135"/>
                <a:gd name="connsiteX80" fmla="*/ 416546 w 471350"/>
                <a:gd name="connsiteY80" fmla="*/ 351279 h 559135"/>
                <a:gd name="connsiteX81" fmla="*/ 447032 w 471350"/>
                <a:gd name="connsiteY81" fmla="*/ 351279 h 559135"/>
                <a:gd name="connsiteX82" fmla="*/ 464354 w 471350"/>
                <a:gd name="connsiteY82" fmla="*/ 302779 h 559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1350" h="559135">
                  <a:moveTo>
                    <a:pt x="311925" y="136493"/>
                  </a:moveTo>
                  <a:lnTo>
                    <a:pt x="294603" y="144807"/>
                  </a:lnTo>
                  <a:cubicBezTo>
                    <a:pt x="293218" y="150350"/>
                    <a:pt x="290446" y="155200"/>
                    <a:pt x="287675" y="160050"/>
                  </a:cubicBezTo>
                  <a:lnTo>
                    <a:pt x="293911" y="178064"/>
                  </a:lnTo>
                  <a:lnTo>
                    <a:pt x="280053" y="191921"/>
                  </a:lnTo>
                  <a:lnTo>
                    <a:pt x="262039" y="185686"/>
                  </a:lnTo>
                  <a:cubicBezTo>
                    <a:pt x="257189" y="188457"/>
                    <a:pt x="252339" y="190536"/>
                    <a:pt x="246796" y="191921"/>
                  </a:cubicBezTo>
                  <a:lnTo>
                    <a:pt x="238482" y="208550"/>
                  </a:lnTo>
                  <a:lnTo>
                    <a:pt x="219082" y="208550"/>
                  </a:lnTo>
                  <a:lnTo>
                    <a:pt x="210768" y="191229"/>
                  </a:lnTo>
                  <a:cubicBezTo>
                    <a:pt x="205225" y="189843"/>
                    <a:pt x="200375" y="187764"/>
                    <a:pt x="195525" y="184993"/>
                  </a:cubicBezTo>
                  <a:lnTo>
                    <a:pt x="177511" y="191229"/>
                  </a:lnTo>
                  <a:lnTo>
                    <a:pt x="163653" y="177371"/>
                  </a:lnTo>
                  <a:lnTo>
                    <a:pt x="169889" y="159357"/>
                  </a:lnTo>
                  <a:cubicBezTo>
                    <a:pt x="167118" y="154507"/>
                    <a:pt x="165039" y="149657"/>
                    <a:pt x="163653" y="144114"/>
                  </a:cubicBezTo>
                  <a:lnTo>
                    <a:pt x="146332" y="135800"/>
                  </a:lnTo>
                  <a:lnTo>
                    <a:pt x="146332" y="116400"/>
                  </a:lnTo>
                  <a:lnTo>
                    <a:pt x="163653" y="108086"/>
                  </a:lnTo>
                  <a:cubicBezTo>
                    <a:pt x="165039" y="102543"/>
                    <a:pt x="167118" y="97693"/>
                    <a:pt x="169889" y="92843"/>
                  </a:cubicBezTo>
                  <a:lnTo>
                    <a:pt x="164346" y="74829"/>
                  </a:lnTo>
                  <a:lnTo>
                    <a:pt x="178203" y="60971"/>
                  </a:lnTo>
                  <a:lnTo>
                    <a:pt x="196218" y="67207"/>
                  </a:lnTo>
                  <a:cubicBezTo>
                    <a:pt x="201068" y="64436"/>
                    <a:pt x="205918" y="62357"/>
                    <a:pt x="211461" y="60971"/>
                  </a:cubicBezTo>
                  <a:lnTo>
                    <a:pt x="219775" y="43650"/>
                  </a:lnTo>
                  <a:lnTo>
                    <a:pt x="239175" y="43650"/>
                  </a:lnTo>
                  <a:lnTo>
                    <a:pt x="247489" y="60279"/>
                  </a:lnTo>
                  <a:cubicBezTo>
                    <a:pt x="253032" y="61664"/>
                    <a:pt x="257882" y="63743"/>
                    <a:pt x="262732" y="66514"/>
                  </a:cubicBezTo>
                  <a:lnTo>
                    <a:pt x="280746" y="60279"/>
                  </a:lnTo>
                  <a:lnTo>
                    <a:pt x="294603" y="74136"/>
                  </a:lnTo>
                  <a:lnTo>
                    <a:pt x="288368" y="92150"/>
                  </a:lnTo>
                  <a:cubicBezTo>
                    <a:pt x="291139" y="97000"/>
                    <a:pt x="293218" y="101850"/>
                    <a:pt x="294603" y="107393"/>
                  </a:cubicBezTo>
                  <a:lnTo>
                    <a:pt x="311925" y="115707"/>
                  </a:lnTo>
                  <a:lnTo>
                    <a:pt x="311925" y="136493"/>
                  </a:lnTo>
                  <a:close/>
                  <a:moveTo>
                    <a:pt x="224625" y="277143"/>
                  </a:moveTo>
                  <a:lnTo>
                    <a:pt x="207303" y="285457"/>
                  </a:lnTo>
                  <a:cubicBezTo>
                    <a:pt x="205918" y="291000"/>
                    <a:pt x="203839" y="295850"/>
                    <a:pt x="201068" y="300700"/>
                  </a:cubicBezTo>
                  <a:lnTo>
                    <a:pt x="206611" y="318714"/>
                  </a:lnTo>
                  <a:lnTo>
                    <a:pt x="192753" y="332572"/>
                  </a:lnTo>
                  <a:lnTo>
                    <a:pt x="174739" y="326336"/>
                  </a:lnTo>
                  <a:cubicBezTo>
                    <a:pt x="169889" y="329107"/>
                    <a:pt x="165039" y="331186"/>
                    <a:pt x="159496" y="332572"/>
                  </a:cubicBezTo>
                  <a:lnTo>
                    <a:pt x="151875" y="349200"/>
                  </a:lnTo>
                  <a:lnTo>
                    <a:pt x="132475" y="349200"/>
                  </a:lnTo>
                  <a:lnTo>
                    <a:pt x="124161" y="331879"/>
                  </a:lnTo>
                  <a:cubicBezTo>
                    <a:pt x="118618" y="330493"/>
                    <a:pt x="113768" y="328414"/>
                    <a:pt x="108918" y="325643"/>
                  </a:cubicBezTo>
                  <a:lnTo>
                    <a:pt x="90903" y="331186"/>
                  </a:lnTo>
                  <a:lnTo>
                    <a:pt x="77046" y="317329"/>
                  </a:lnTo>
                  <a:lnTo>
                    <a:pt x="83282" y="299314"/>
                  </a:lnTo>
                  <a:cubicBezTo>
                    <a:pt x="80511" y="294464"/>
                    <a:pt x="78432" y="289614"/>
                    <a:pt x="77046" y="284071"/>
                  </a:cubicBezTo>
                  <a:lnTo>
                    <a:pt x="59725" y="275757"/>
                  </a:lnTo>
                  <a:lnTo>
                    <a:pt x="59725" y="256357"/>
                  </a:lnTo>
                  <a:lnTo>
                    <a:pt x="77046" y="248043"/>
                  </a:lnTo>
                  <a:cubicBezTo>
                    <a:pt x="78432" y="242500"/>
                    <a:pt x="80511" y="237650"/>
                    <a:pt x="83282" y="232800"/>
                  </a:cubicBezTo>
                  <a:lnTo>
                    <a:pt x="77046" y="214786"/>
                  </a:lnTo>
                  <a:lnTo>
                    <a:pt x="90903" y="200929"/>
                  </a:lnTo>
                  <a:lnTo>
                    <a:pt x="108918" y="207164"/>
                  </a:lnTo>
                  <a:cubicBezTo>
                    <a:pt x="113768" y="204393"/>
                    <a:pt x="118618" y="202314"/>
                    <a:pt x="124161" y="200929"/>
                  </a:cubicBezTo>
                  <a:lnTo>
                    <a:pt x="132475" y="183607"/>
                  </a:lnTo>
                  <a:lnTo>
                    <a:pt x="152568" y="183607"/>
                  </a:lnTo>
                  <a:lnTo>
                    <a:pt x="160882" y="200929"/>
                  </a:lnTo>
                  <a:cubicBezTo>
                    <a:pt x="166425" y="202314"/>
                    <a:pt x="171275" y="204393"/>
                    <a:pt x="176125" y="207164"/>
                  </a:cubicBezTo>
                  <a:lnTo>
                    <a:pt x="194139" y="200929"/>
                  </a:lnTo>
                  <a:lnTo>
                    <a:pt x="207996" y="214786"/>
                  </a:lnTo>
                  <a:lnTo>
                    <a:pt x="201761" y="232800"/>
                  </a:lnTo>
                  <a:cubicBezTo>
                    <a:pt x="204532" y="237650"/>
                    <a:pt x="206611" y="242500"/>
                    <a:pt x="207996" y="248043"/>
                  </a:cubicBezTo>
                  <a:lnTo>
                    <a:pt x="225318" y="256357"/>
                  </a:lnTo>
                  <a:lnTo>
                    <a:pt x="224625" y="277143"/>
                  </a:lnTo>
                  <a:lnTo>
                    <a:pt x="224625" y="277143"/>
                  </a:lnTo>
                  <a:close/>
                  <a:moveTo>
                    <a:pt x="464354" y="302779"/>
                  </a:moveTo>
                  <a:lnTo>
                    <a:pt x="416546" y="219636"/>
                  </a:lnTo>
                  <a:lnTo>
                    <a:pt x="416546" y="216171"/>
                  </a:lnTo>
                  <a:cubicBezTo>
                    <a:pt x="419318" y="139957"/>
                    <a:pt x="380518" y="68593"/>
                    <a:pt x="314696" y="29100"/>
                  </a:cubicBezTo>
                  <a:cubicBezTo>
                    <a:pt x="248875" y="-9700"/>
                    <a:pt x="167811" y="-9700"/>
                    <a:pt x="101989" y="29100"/>
                  </a:cubicBezTo>
                  <a:cubicBezTo>
                    <a:pt x="36168" y="67900"/>
                    <a:pt x="-2632" y="139957"/>
                    <a:pt x="139" y="216171"/>
                  </a:cubicBezTo>
                  <a:cubicBezTo>
                    <a:pt x="139" y="281993"/>
                    <a:pt x="29932" y="343657"/>
                    <a:pt x="81896" y="383843"/>
                  </a:cubicBezTo>
                  <a:lnTo>
                    <a:pt x="81896" y="559136"/>
                  </a:lnTo>
                  <a:lnTo>
                    <a:pt x="300839" y="559136"/>
                  </a:lnTo>
                  <a:lnTo>
                    <a:pt x="300839" y="475993"/>
                  </a:lnTo>
                  <a:lnTo>
                    <a:pt x="334789" y="475993"/>
                  </a:lnTo>
                  <a:cubicBezTo>
                    <a:pt x="356961" y="475993"/>
                    <a:pt x="377746" y="466986"/>
                    <a:pt x="392989" y="451743"/>
                  </a:cubicBezTo>
                  <a:cubicBezTo>
                    <a:pt x="408232" y="435807"/>
                    <a:pt x="416546" y="415022"/>
                    <a:pt x="416546" y="392850"/>
                  </a:cubicBezTo>
                  <a:lnTo>
                    <a:pt x="416546" y="351279"/>
                  </a:lnTo>
                  <a:lnTo>
                    <a:pt x="447032" y="351279"/>
                  </a:lnTo>
                  <a:cubicBezTo>
                    <a:pt x="465046" y="349200"/>
                    <a:pt x="480982" y="328414"/>
                    <a:pt x="464354" y="30277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1916435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Diamond Infographic – Slide Template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E6A0E8D-9515-44EB-90CB-9A4689A58984}"/>
              </a:ext>
            </a:extLst>
          </p:cNvPr>
          <p:cNvGrpSpPr/>
          <p:nvPr/>
        </p:nvGrpSpPr>
        <p:grpSpPr>
          <a:xfrm>
            <a:off x="6692687" y="2995142"/>
            <a:ext cx="2194560" cy="1260003"/>
            <a:chOff x="8921977" y="1394910"/>
            <a:chExt cx="2926080" cy="168000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F84AE45-2DF1-4A29-AB66-C2A419BB8A4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626547-A063-4D1F-BADB-E9E3BC56BE4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DCD1F11F-894F-4374-A0E2-47221DD5245A}"/>
              </a:ext>
            </a:extLst>
          </p:cNvPr>
          <p:cNvGrpSpPr/>
          <p:nvPr/>
        </p:nvGrpSpPr>
        <p:grpSpPr>
          <a:xfrm>
            <a:off x="6692687" y="4607003"/>
            <a:ext cx="2194560" cy="1260003"/>
            <a:chOff x="8921977" y="4001571"/>
            <a:chExt cx="2926080" cy="1680003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88ECEE8-0D0A-402B-BA7B-39D3C373BBC5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20E9BF8-726D-4CA6-AC90-0DFB002877FD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2169FFF0-4A85-455E-A34E-3D7D1FB6515F}"/>
              </a:ext>
            </a:extLst>
          </p:cNvPr>
          <p:cNvGrpSpPr/>
          <p:nvPr/>
        </p:nvGrpSpPr>
        <p:grpSpPr>
          <a:xfrm>
            <a:off x="250907" y="2995143"/>
            <a:ext cx="2194560" cy="1260003"/>
            <a:chOff x="332936" y="2555951"/>
            <a:chExt cx="2926080" cy="1680003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2EDC4BD-ED81-4648-A0C9-3F6EB98185E9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59421977-F635-4618-8FF3-7CC07CEB5A5E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9C3E68B7-62F9-4B58-8A23-9F20C8480175}"/>
              </a:ext>
            </a:extLst>
          </p:cNvPr>
          <p:cNvGrpSpPr/>
          <p:nvPr/>
        </p:nvGrpSpPr>
        <p:grpSpPr>
          <a:xfrm>
            <a:off x="250907" y="4607002"/>
            <a:ext cx="2194560" cy="1260003"/>
            <a:chOff x="332936" y="4580523"/>
            <a:chExt cx="2926080" cy="1680003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22B6793B-27E6-4268-B098-FBD2BD6CBE3A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785DB4DF-F30A-4ED0-887E-1D361E7FD1BF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D5895B2D-B040-4055-A0B6-BC03EBCE585B}"/>
              </a:ext>
            </a:extLst>
          </p:cNvPr>
          <p:cNvGrpSpPr/>
          <p:nvPr/>
        </p:nvGrpSpPr>
        <p:grpSpPr>
          <a:xfrm>
            <a:off x="6698534" y="1383282"/>
            <a:ext cx="2194560" cy="1260003"/>
            <a:chOff x="8921977" y="1394910"/>
            <a:chExt cx="2926080" cy="1680003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100B5652-D56B-43D3-8F65-484060D921D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3215B3C3-C079-4E3A-A0D6-F02C13824F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369F8279-5BFB-4799-90AF-9F14E314588B}"/>
              </a:ext>
            </a:extLst>
          </p:cNvPr>
          <p:cNvGrpSpPr/>
          <p:nvPr/>
        </p:nvGrpSpPr>
        <p:grpSpPr>
          <a:xfrm>
            <a:off x="256753" y="1383284"/>
            <a:ext cx="2194560" cy="1260003"/>
            <a:chOff x="332936" y="2555951"/>
            <a:chExt cx="2926080" cy="1680003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3BBA8743-DFD3-4CE5-8629-D5EADD82C72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BB800912-03A0-4271-807E-AE4867E60F59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74" name="Graphic 73" descr="Presentation with bar chart RTL">
            <a:extLst>
              <a:ext uri="{FF2B5EF4-FFF2-40B4-BE49-F238E27FC236}">
                <a16:creationId xmlns:a16="http://schemas.microsoft.com/office/drawing/2014/main" id="{1AD045F9-FECF-4590-B043-BDD79D5B1C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9556" y="3006162"/>
            <a:ext cx="405081" cy="405081"/>
          </a:xfrm>
          <a:prstGeom prst="rect">
            <a:avLst/>
          </a:prstGeom>
        </p:spPr>
      </p:pic>
      <p:pic>
        <p:nvPicPr>
          <p:cNvPr id="75" name="Graphic 74" descr="Pie chart">
            <a:extLst>
              <a:ext uri="{FF2B5EF4-FFF2-40B4-BE49-F238E27FC236}">
                <a16:creationId xmlns:a16="http://schemas.microsoft.com/office/drawing/2014/main" id="{13E5824C-6BBF-4C09-AA55-77EF6E24A0B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482693" y="4609311"/>
            <a:ext cx="405081" cy="405081"/>
          </a:xfrm>
          <a:prstGeom prst="rect">
            <a:avLst/>
          </a:prstGeom>
        </p:spPr>
      </p:pic>
      <p:pic>
        <p:nvPicPr>
          <p:cNvPr id="76" name="Graphic 75" descr="Head with gears">
            <a:extLst>
              <a:ext uri="{FF2B5EF4-FFF2-40B4-BE49-F238E27FC236}">
                <a16:creationId xmlns:a16="http://schemas.microsoft.com/office/drawing/2014/main" id="{43E13DA1-7702-4E11-8E96-AD663982615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59556" y="1383281"/>
            <a:ext cx="405081" cy="405081"/>
          </a:xfrm>
          <a:prstGeom prst="rect">
            <a:avLst/>
          </a:prstGeom>
        </p:spPr>
      </p:pic>
      <p:pic>
        <p:nvPicPr>
          <p:cNvPr id="77" name="Graphic 76" descr="Research">
            <a:extLst>
              <a:ext uri="{FF2B5EF4-FFF2-40B4-BE49-F238E27FC236}">
                <a16:creationId xmlns:a16="http://schemas.microsoft.com/office/drawing/2014/main" id="{BCBE57A8-F7F1-4771-B69C-5DF05C39AA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479364" y="3006162"/>
            <a:ext cx="405081" cy="405081"/>
          </a:xfrm>
          <a:prstGeom prst="rect">
            <a:avLst/>
          </a:prstGeom>
        </p:spPr>
      </p:pic>
      <p:pic>
        <p:nvPicPr>
          <p:cNvPr id="78" name="Graphic 77" descr="Database">
            <a:extLst>
              <a:ext uri="{FF2B5EF4-FFF2-40B4-BE49-F238E27FC236}">
                <a16:creationId xmlns:a16="http://schemas.microsoft.com/office/drawing/2014/main" id="{0CCB3789-D1A4-4090-8D6E-B63BA552AD8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488013" y="1383281"/>
            <a:ext cx="405081" cy="405081"/>
          </a:xfrm>
          <a:prstGeom prst="rect">
            <a:avLst/>
          </a:prstGeom>
        </p:spPr>
      </p:pic>
      <p:pic>
        <p:nvPicPr>
          <p:cNvPr id="79" name="Graphic 78" descr="Filter">
            <a:extLst>
              <a:ext uri="{FF2B5EF4-FFF2-40B4-BE49-F238E27FC236}">
                <a16:creationId xmlns:a16="http://schemas.microsoft.com/office/drawing/2014/main" id="{E84D22BB-4961-4AA9-AEEF-F44B95FB2D5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259556" y="4579237"/>
            <a:ext cx="405081" cy="405081"/>
          </a:xfrm>
          <a:prstGeom prst="rect">
            <a:avLst/>
          </a:prstGeom>
        </p:spPr>
      </p:pic>
      <p:grpSp>
        <p:nvGrpSpPr>
          <p:cNvPr id="84" name="Group 83">
            <a:extLst>
              <a:ext uri="{FF2B5EF4-FFF2-40B4-BE49-F238E27FC236}">
                <a16:creationId xmlns:a16="http://schemas.microsoft.com/office/drawing/2014/main" id="{1562094D-AF59-4A47-955B-03E016C740FF}"/>
              </a:ext>
            </a:extLst>
          </p:cNvPr>
          <p:cNvGrpSpPr/>
          <p:nvPr/>
        </p:nvGrpSpPr>
        <p:grpSpPr>
          <a:xfrm>
            <a:off x="2944505" y="2133229"/>
            <a:ext cx="3254991" cy="3206807"/>
            <a:chOff x="3926006" y="1617503"/>
            <a:chExt cx="4339988" cy="4275742"/>
          </a:xfrm>
        </p:grpSpPr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53BD70F1-3F51-473F-A5D3-734FDBD6057D}"/>
                </a:ext>
              </a:extLst>
            </p:cNvPr>
            <p:cNvSpPr/>
            <p:nvPr/>
          </p:nvSpPr>
          <p:spPr>
            <a:xfrm>
              <a:off x="3926008" y="1617503"/>
              <a:ext cx="2893322" cy="1247123"/>
            </a:xfrm>
            <a:custGeom>
              <a:avLst/>
              <a:gdLst>
                <a:gd name="connsiteX0" fmla="*/ 723331 w 2893323"/>
                <a:gd name="connsiteY0" fmla="*/ 0 h 1247122"/>
                <a:gd name="connsiteX1" fmla="*/ 2169992 w 2893323"/>
                <a:gd name="connsiteY1" fmla="*/ 0 h 1247122"/>
                <a:gd name="connsiteX2" fmla="*/ 2169993 w 2893323"/>
                <a:gd name="connsiteY2" fmla="*/ 0 h 1247122"/>
                <a:gd name="connsiteX3" fmla="*/ 2169993 w 2893323"/>
                <a:gd name="connsiteY3" fmla="*/ 1 h 1247122"/>
                <a:gd name="connsiteX4" fmla="*/ 2893323 w 2893323"/>
                <a:gd name="connsiteY4" fmla="*/ 1247122 h 1247122"/>
                <a:gd name="connsiteX5" fmla="*/ 1446662 w 2893323"/>
                <a:gd name="connsiteY5" fmla="*/ 1247122 h 1247122"/>
                <a:gd name="connsiteX6" fmla="*/ 1446661 w 2893323"/>
                <a:gd name="connsiteY6" fmla="*/ 1247122 h 1247122"/>
                <a:gd name="connsiteX7" fmla="*/ 0 w 2893323"/>
                <a:gd name="connsiteY7" fmla="*/ 1247122 h 1247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893323" h="1247122">
                  <a:moveTo>
                    <a:pt x="723331" y="0"/>
                  </a:moveTo>
                  <a:lnTo>
                    <a:pt x="2169992" y="0"/>
                  </a:lnTo>
                  <a:lnTo>
                    <a:pt x="2169993" y="0"/>
                  </a:lnTo>
                  <a:lnTo>
                    <a:pt x="2169993" y="1"/>
                  </a:lnTo>
                  <a:lnTo>
                    <a:pt x="2893323" y="1247122"/>
                  </a:lnTo>
                  <a:lnTo>
                    <a:pt x="1446662" y="1247122"/>
                  </a:lnTo>
                  <a:lnTo>
                    <a:pt x="1446661" y="1247122"/>
                  </a:lnTo>
                  <a:lnTo>
                    <a:pt x="0" y="1247122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9D2AF82E-84C8-4048-9C47-6617A00ECE63}"/>
                </a:ext>
              </a:extLst>
            </p:cNvPr>
            <p:cNvSpPr/>
            <p:nvPr/>
          </p:nvSpPr>
          <p:spPr>
            <a:xfrm rot="10800000">
              <a:off x="3926006" y="2864626"/>
              <a:ext cx="2893325" cy="3028619"/>
            </a:xfrm>
            <a:custGeom>
              <a:avLst/>
              <a:gdLst>
                <a:gd name="connsiteX0" fmla="*/ 2893325 w 2893325"/>
                <a:gd name="connsiteY0" fmla="*/ 3028619 h 3028619"/>
                <a:gd name="connsiteX1" fmla="*/ 1446662 w 2893325"/>
                <a:gd name="connsiteY1" fmla="*/ 3028619 h 3028619"/>
                <a:gd name="connsiteX2" fmla="*/ 0 w 2893325"/>
                <a:gd name="connsiteY2" fmla="*/ 3028619 h 3028619"/>
                <a:gd name="connsiteX3" fmla="*/ 723331 w 2893325"/>
                <a:gd name="connsiteY3" fmla="*/ 2 h 3028619"/>
                <a:gd name="connsiteX4" fmla="*/ 723332 w 2893325"/>
                <a:gd name="connsiteY4" fmla="*/ 0 h 302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93325" h="3028619">
                  <a:moveTo>
                    <a:pt x="2893325" y="3028619"/>
                  </a:moveTo>
                  <a:lnTo>
                    <a:pt x="1446662" y="3028619"/>
                  </a:lnTo>
                  <a:lnTo>
                    <a:pt x="0" y="3028619"/>
                  </a:lnTo>
                  <a:lnTo>
                    <a:pt x="723331" y="2"/>
                  </a:lnTo>
                  <a:lnTo>
                    <a:pt x="723332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42D50F93-2758-42D7-B7A3-7593E219DFFF}"/>
                </a:ext>
              </a:extLst>
            </p:cNvPr>
            <p:cNvSpPr/>
            <p:nvPr/>
          </p:nvSpPr>
          <p:spPr>
            <a:xfrm rot="10800000">
              <a:off x="6095999" y="1617503"/>
              <a:ext cx="2169995" cy="4275739"/>
            </a:xfrm>
            <a:custGeom>
              <a:avLst/>
              <a:gdLst>
                <a:gd name="connsiteX0" fmla="*/ 2169995 w 2893326"/>
                <a:gd name="connsiteY0" fmla="*/ 4275739 h 4275739"/>
                <a:gd name="connsiteX1" fmla="*/ 723331 w 2893326"/>
                <a:gd name="connsiteY1" fmla="*/ 4275739 h 4275739"/>
                <a:gd name="connsiteX2" fmla="*/ 0 w 2893326"/>
                <a:gd name="connsiteY2" fmla="*/ 3028617 h 4275739"/>
                <a:gd name="connsiteX3" fmla="*/ 1 w 2893326"/>
                <a:gd name="connsiteY3" fmla="*/ 3028617 h 4275739"/>
                <a:gd name="connsiteX4" fmla="*/ 2169993 w 2893326"/>
                <a:gd name="connsiteY4" fmla="*/ 0 h 4275739"/>
                <a:gd name="connsiteX5" fmla="*/ 2893324 w 2893326"/>
                <a:gd name="connsiteY5" fmla="*/ 3028617 h 4275739"/>
                <a:gd name="connsiteX6" fmla="*/ 2893326 w 2893326"/>
                <a:gd name="connsiteY6" fmla="*/ 3028617 h 4275739"/>
                <a:gd name="connsiteX0" fmla="*/ 2169995 w 2893324"/>
                <a:gd name="connsiteY0" fmla="*/ 4275739 h 4275739"/>
                <a:gd name="connsiteX1" fmla="*/ 723331 w 2893324"/>
                <a:gd name="connsiteY1" fmla="*/ 4275739 h 4275739"/>
                <a:gd name="connsiteX2" fmla="*/ 0 w 2893324"/>
                <a:gd name="connsiteY2" fmla="*/ 3028617 h 4275739"/>
                <a:gd name="connsiteX3" fmla="*/ 1 w 2893324"/>
                <a:gd name="connsiteY3" fmla="*/ 3028617 h 4275739"/>
                <a:gd name="connsiteX4" fmla="*/ 2169993 w 2893324"/>
                <a:gd name="connsiteY4" fmla="*/ 0 h 4275739"/>
                <a:gd name="connsiteX5" fmla="*/ 2893324 w 2893324"/>
                <a:gd name="connsiteY5" fmla="*/ 3028617 h 4275739"/>
                <a:gd name="connsiteX6" fmla="*/ 2169995 w 2893324"/>
                <a:gd name="connsiteY6" fmla="*/ 4275739 h 4275739"/>
                <a:gd name="connsiteX0" fmla="*/ 2169995 w 2169995"/>
                <a:gd name="connsiteY0" fmla="*/ 4275739 h 4275739"/>
                <a:gd name="connsiteX1" fmla="*/ 723331 w 2169995"/>
                <a:gd name="connsiteY1" fmla="*/ 4275739 h 4275739"/>
                <a:gd name="connsiteX2" fmla="*/ 0 w 2169995"/>
                <a:gd name="connsiteY2" fmla="*/ 3028617 h 4275739"/>
                <a:gd name="connsiteX3" fmla="*/ 1 w 2169995"/>
                <a:gd name="connsiteY3" fmla="*/ 3028617 h 4275739"/>
                <a:gd name="connsiteX4" fmla="*/ 2169993 w 2169995"/>
                <a:gd name="connsiteY4" fmla="*/ 0 h 4275739"/>
                <a:gd name="connsiteX5" fmla="*/ 2169995 w 2169995"/>
                <a:gd name="connsiteY5" fmla="*/ 4275739 h 42757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9995" h="4275739">
                  <a:moveTo>
                    <a:pt x="2169995" y="4275739"/>
                  </a:moveTo>
                  <a:lnTo>
                    <a:pt x="723331" y="4275739"/>
                  </a:lnTo>
                  <a:lnTo>
                    <a:pt x="0" y="3028617"/>
                  </a:lnTo>
                  <a:lnTo>
                    <a:pt x="1" y="3028617"/>
                  </a:lnTo>
                  <a:lnTo>
                    <a:pt x="2169993" y="0"/>
                  </a:lnTo>
                  <a:cubicBezTo>
                    <a:pt x="2169994" y="1425246"/>
                    <a:pt x="2169994" y="2850493"/>
                    <a:pt x="2169995" y="4275739"/>
                  </a:cubicBez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C5FB2829-879D-43E2-B21A-B8E2F115ABC1}"/>
                </a:ext>
              </a:extLst>
            </p:cNvPr>
            <p:cNvSpPr/>
            <p:nvPr/>
          </p:nvSpPr>
          <p:spPr>
            <a:xfrm rot="10800000">
              <a:off x="5372670" y="2864627"/>
              <a:ext cx="1446662" cy="3028617"/>
            </a:xfrm>
            <a:custGeom>
              <a:avLst/>
              <a:gdLst>
                <a:gd name="connsiteX0" fmla="*/ 1446662 w 1446662"/>
                <a:gd name="connsiteY0" fmla="*/ 3028617 h 3028617"/>
                <a:gd name="connsiteX1" fmla="*/ 0 w 1446662"/>
                <a:gd name="connsiteY1" fmla="*/ 3028617 h 3028617"/>
                <a:gd name="connsiteX2" fmla="*/ 723331 w 1446662"/>
                <a:gd name="connsiteY2" fmla="*/ 0 h 3028617"/>
                <a:gd name="connsiteX3" fmla="*/ 723331 w 1446662"/>
                <a:gd name="connsiteY3" fmla="*/ 0 h 3028617"/>
                <a:gd name="connsiteX4" fmla="*/ 1446662 w 1446662"/>
                <a:gd name="connsiteY4" fmla="*/ 3028617 h 3028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3028617">
                  <a:moveTo>
                    <a:pt x="1446662" y="3028617"/>
                  </a:moveTo>
                  <a:lnTo>
                    <a:pt x="0" y="3028617"/>
                  </a:lnTo>
                  <a:lnTo>
                    <a:pt x="723331" y="0"/>
                  </a:lnTo>
                  <a:lnTo>
                    <a:pt x="723331" y="0"/>
                  </a:lnTo>
                  <a:lnTo>
                    <a:pt x="1446662" y="3028617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E22BF17-3106-40E0-AD04-165EB85EEA57}"/>
                </a:ext>
              </a:extLst>
            </p:cNvPr>
            <p:cNvSpPr/>
            <p:nvPr/>
          </p:nvSpPr>
          <p:spPr>
            <a:xfrm rot="10800000">
              <a:off x="3926007" y="2864625"/>
              <a:ext cx="2169994" cy="3028619"/>
            </a:xfrm>
            <a:custGeom>
              <a:avLst/>
              <a:gdLst>
                <a:gd name="connsiteX0" fmla="*/ 2169994 w 2169994"/>
                <a:gd name="connsiteY0" fmla="*/ 3028619 h 3028619"/>
                <a:gd name="connsiteX1" fmla="*/ 723331 w 2169994"/>
                <a:gd name="connsiteY1" fmla="*/ 3028619 h 3028619"/>
                <a:gd name="connsiteX2" fmla="*/ 0 w 2169994"/>
                <a:gd name="connsiteY2" fmla="*/ 2 h 3028619"/>
                <a:gd name="connsiteX3" fmla="*/ 1 w 2169994"/>
                <a:gd name="connsiteY3" fmla="*/ 0 h 3028619"/>
                <a:gd name="connsiteX4" fmla="*/ 2169994 w 2169994"/>
                <a:gd name="connsiteY4" fmla="*/ 3028619 h 30286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69994" h="3028619">
                  <a:moveTo>
                    <a:pt x="2169994" y="3028619"/>
                  </a:moveTo>
                  <a:lnTo>
                    <a:pt x="723331" y="3028619"/>
                  </a:lnTo>
                  <a:lnTo>
                    <a:pt x="0" y="2"/>
                  </a:lnTo>
                  <a:lnTo>
                    <a:pt x="1" y="0"/>
                  </a:lnTo>
                  <a:lnTo>
                    <a:pt x="2169994" y="3028619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0" name="Isosceles Triangle 89">
              <a:extLst>
                <a:ext uri="{FF2B5EF4-FFF2-40B4-BE49-F238E27FC236}">
                  <a16:creationId xmlns:a16="http://schemas.microsoft.com/office/drawing/2014/main" id="{7F125545-2DD5-4AAD-B3DC-0CF0F5DB61BA}"/>
                </a:ext>
              </a:extLst>
            </p:cNvPr>
            <p:cNvSpPr/>
            <p:nvPr/>
          </p:nvSpPr>
          <p:spPr>
            <a:xfrm>
              <a:off x="6819332" y="1617504"/>
              <a:ext cx="1446662" cy="1247122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1" name="Isosceles Triangle 90">
              <a:extLst>
                <a:ext uri="{FF2B5EF4-FFF2-40B4-BE49-F238E27FC236}">
                  <a16:creationId xmlns:a16="http://schemas.microsoft.com/office/drawing/2014/main" id="{0F7F0899-8372-4CFE-BD8D-68A0C6825D67}"/>
                </a:ext>
              </a:extLst>
            </p:cNvPr>
            <p:cNvSpPr/>
            <p:nvPr/>
          </p:nvSpPr>
          <p:spPr>
            <a:xfrm>
              <a:off x="3926009" y="1617503"/>
              <a:ext cx="1446663" cy="1247123"/>
            </a:xfrm>
            <a:prstGeom prst="triangl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 dirty="0"/>
            </a:p>
          </p:txBody>
        </p:sp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AEA4E0AF-2E54-4EA9-986E-E5924B355E2E}"/>
                </a:ext>
              </a:extLst>
            </p:cNvPr>
            <p:cNvSpPr/>
            <p:nvPr/>
          </p:nvSpPr>
          <p:spPr>
            <a:xfrm>
              <a:off x="5372669" y="1617503"/>
              <a:ext cx="1446662" cy="1247122"/>
            </a:xfrm>
            <a:prstGeom prst="triangl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3C8FD3D9-61E9-4323-9B20-0E2D8EBD7B51}"/>
                </a:ext>
              </a:extLst>
            </p:cNvPr>
            <p:cNvSpPr/>
            <p:nvPr/>
          </p:nvSpPr>
          <p:spPr>
            <a:xfrm rot="10800000">
              <a:off x="4649339" y="1617503"/>
              <a:ext cx="1446662" cy="1247122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</p:grpSp>
      <p:grpSp>
        <p:nvGrpSpPr>
          <p:cNvPr id="94" name="Graphic 3" descr="Presentation with bar chart RTL">
            <a:extLst>
              <a:ext uri="{FF2B5EF4-FFF2-40B4-BE49-F238E27FC236}">
                <a16:creationId xmlns:a16="http://schemas.microsoft.com/office/drawing/2014/main" id="{BAD87031-A358-4EFD-9650-1814DC098A73}"/>
              </a:ext>
            </a:extLst>
          </p:cNvPr>
          <p:cNvGrpSpPr/>
          <p:nvPr/>
        </p:nvGrpSpPr>
        <p:grpSpPr>
          <a:xfrm>
            <a:off x="4322572" y="3141840"/>
            <a:ext cx="498857" cy="498857"/>
            <a:chOff x="5763429" y="2914449"/>
            <a:chExt cx="665143" cy="665143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BB9B5917-55DA-4A99-80C5-3834E3B2780A}"/>
                </a:ext>
              </a:extLst>
            </p:cNvPr>
            <p:cNvSpPr/>
            <p:nvPr/>
          </p:nvSpPr>
          <p:spPr>
            <a:xfrm>
              <a:off x="5832714" y="2990663"/>
              <a:ext cx="526571" cy="519642"/>
            </a:xfrm>
            <a:custGeom>
              <a:avLst/>
              <a:gdLst>
                <a:gd name="connsiteX0" fmla="*/ 457286 w 526571"/>
                <a:gd name="connsiteY0" fmla="*/ 76214 h 519642"/>
                <a:gd name="connsiteX1" fmla="*/ 457286 w 526571"/>
                <a:gd name="connsiteY1" fmla="*/ 325643 h 519642"/>
                <a:gd name="connsiteX2" fmla="*/ 69286 w 526571"/>
                <a:gd name="connsiteY2" fmla="*/ 325643 h 519642"/>
                <a:gd name="connsiteX3" fmla="*/ 69286 w 526571"/>
                <a:gd name="connsiteY3" fmla="*/ 76214 h 519642"/>
                <a:gd name="connsiteX4" fmla="*/ 0 w 526571"/>
                <a:gd name="connsiteY4" fmla="*/ 353357 h 519642"/>
                <a:gd name="connsiteX5" fmla="*/ 13857 w 526571"/>
                <a:gd name="connsiteY5" fmla="*/ 367214 h 519642"/>
                <a:gd name="connsiteX6" fmla="*/ 225456 w 526571"/>
                <a:gd name="connsiteY6" fmla="*/ 367214 h 519642"/>
                <a:gd name="connsiteX7" fmla="*/ 118964 w 526571"/>
                <a:gd name="connsiteY7" fmla="*/ 473707 h 519642"/>
                <a:gd name="connsiteX8" fmla="*/ 118964 w 526571"/>
                <a:gd name="connsiteY8" fmla="*/ 493314 h 519642"/>
                <a:gd name="connsiteX9" fmla="*/ 138571 w 526571"/>
                <a:gd name="connsiteY9" fmla="*/ 493314 h 519642"/>
                <a:gd name="connsiteX10" fmla="*/ 249429 w 526571"/>
                <a:gd name="connsiteY10" fmla="*/ 382457 h 519642"/>
                <a:gd name="connsiteX11" fmla="*/ 249429 w 526571"/>
                <a:gd name="connsiteY11" fmla="*/ 505786 h 519642"/>
                <a:gd name="connsiteX12" fmla="*/ 263286 w 526571"/>
                <a:gd name="connsiteY12" fmla="*/ 519643 h 519642"/>
                <a:gd name="connsiteX13" fmla="*/ 277143 w 526571"/>
                <a:gd name="connsiteY13" fmla="*/ 505786 h 519642"/>
                <a:gd name="connsiteX14" fmla="*/ 277143 w 526571"/>
                <a:gd name="connsiteY14" fmla="*/ 382665 h 519642"/>
                <a:gd name="connsiteX15" fmla="*/ 388000 w 526571"/>
                <a:gd name="connsiteY15" fmla="*/ 493522 h 519642"/>
                <a:gd name="connsiteX16" fmla="*/ 407712 w 526571"/>
                <a:gd name="connsiteY16" fmla="*/ 493626 h 519642"/>
                <a:gd name="connsiteX17" fmla="*/ 407816 w 526571"/>
                <a:gd name="connsiteY17" fmla="*/ 473914 h 519642"/>
                <a:gd name="connsiteX18" fmla="*/ 301116 w 526571"/>
                <a:gd name="connsiteY18" fmla="*/ 367214 h 519642"/>
                <a:gd name="connsiteX19" fmla="*/ 512714 w 526571"/>
                <a:gd name="connsiteY19" fmla="*/ 367214 h 519642"/>
                <a:gd name="connsiteX20" fmla="*/ 526572 w 526571"/>
                <a:gd name="connsiteY20" fmla="*/ 353357 h 519642"/>
                <a:gd name="connsiteX21" fmla="*/ 512714 w 526571"/>
                <a:gd name="connsiteY21" fmla="*/ 339500 h 519642"/>
                <a:gd name="connsiteX22" fmla="*/ 498857 w 526571"/>
                <a:gd name="connsiteY22" fmla="*/ 339500 h 519642"/>
                <a:gd name="connsiteX23" fmla="*/ 498857 w 526571"/>
                <a:gd name="connsiteY23" fmla="*/ 55429 h 519642"/>
                <a:gd name="connsiteX24" fmla="*/ 512714 w 526571"/>
                <a:gd name="connsiteY24" fmla="*/ 55429 h 519642"/>
                <a:gd name="connsiteX25" fmla="*/ 526572 w 526571"/>
                <a:gd name="connsiteY25" fmla="*/ 41571 h 519642"/>
                <a:gd name="connsiteX26" fmla="*/ 512714 w 526571"/>
                <a:gd name="connsiteY26" fmla="*/ 27714 h 519642"/>
                <a:gd name="connsiteX27" fmla="*/ 277143 w 526571"/>
                <a:gd name="connsiteY27" fmla="*/ 27714 h 519642"/>
                <a:gd name="connsiteX28" fmla="*/ 277143 w 526571"/>
                <a:gd name="connsiteY28" fmla="*/ 13857 h 519642"/>
                <a:gd name="connsiteX29" fmla="*/ 263286 w 526571"/>
                <a:gd name="connsiteY29" fmla="*/ 0 h 519642"/>
                <a:gd name="connsiteX30" fmla="*/ 249429 w 526571"/>
                <a:gd name="connsiteY30" fmla="*/ 13857 h 519642"/>
                <a:gd name="connsiteX31" fmla="*/ 249429 w 526571"/>
                <a:gd name="connsiteY31" fmla="*/ 27714 h 519642"/>
                <a:gd name="connsiteX32" fmla="*/ 13857 w 526571"/>
                <a:gd name="connsiteY32" fmla="*/ 27714 h 519642"/>
                <a:gd name="connsiteX33" fmla="*/ 0 w 526571"/>
                <a:gd name="connsiteY33" fmla="*/ 41571 h 519642"/>
                <a:gd name="connsiteX34" fmla="*/ 13857 w 526571"/>
                <a:gd name="connsiteY34" fmla="*/ 55429 h 519642"/>
                <a:gd name="connsiteX35" fmla="*/ 27714 w 526571"/>
                <a:gd name="connsiteY35" fmla="*/ 55429 h 519642"/>
                <a:gd name="connsiteX36" fmla="*/ 27714 w 526571"/>
                <a:gd name="connsiteY36" fmla="*/ 339500 h 519642"/>
                <a:gd name="connsiteX37" fmla="*/ 13857 w 526571"/>
                <a:gd name="connsiteY37" fmla="*/ 339500 h 519642"/>
                <a:gd name="connsiteX38" fmla="*/ 0 w 526571"/>
                <a:gd name="connsiteY38" fmla="*/ 353357 h 519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526571" h="519642">
                  <a:moveTo>
                    <a:pt x="457286" y="76214"/>
                  </a:moveTo>
                  <a:lnTo>
                    <a:pt x="457286" y="325643"/>
                  </a:lnTo>
                  <a:lnTo>
                    <a:pt x="69286" y="325643"/>
                  </a:lnTo>
                  <a:lnTo>
                    <a:pt x="69286" y="76214"/>
                  </a:lnTo>
                  <a:close/>
                  <a:moveTo>
                    <a:pt x="0" y="353357"/>
                  </a:moveTo>
                  <a:cubicBezTo>
                    <a:pt x="0" y="361011"/>
                    <a:pt x="6204" y="367214"/>
                    <a:pt x="13857" y="367214"/>
                  </a:cubicBezTo>
                  <a:lnTo>
                    <a:pt x="225456" y="367214"/>
                  </a:lnTo>
                  <a:lnTo>
                    <a:pt x="118964" y="473707"/>
                  </a:lnTo>
                  <a:cubicBezTo>
                    <a:pt x="113549" y="479121"/>
                    <a:pt x="113549" y="487900"/>
                    <a:pt x="118964" y="493314"/>
                  </a:cubicBezTo>
                  <a:cubicBezTo>
                    <a:pt x="124378" y="498729"/>
                    <a:pt x="133157" y="498729"/>
                    <a:pt x="138571" y="493314"/>
                  </a:cubicBezTo>
                  <a:lnTo>
                    <a:pt x="249429" y="382457"/>
                  </a:lnTo>
                  <a:lnTo>
                    <a:pt x="249429" y="505786"/>
                  </a:lnTo>
                  <a:cubicBezTo>
                    <a:pt x="249429" y="513439"/>
                    <a:pt x="255632" y="519643"/>
                    <a:pt x="263286" y="519643"/>
                  </a:cubicBezTo>
                  <a:cubicBezTo>
                    <a:pt x="270939" y="519643"/>
                    <a:pt x="277143" y="513439"/>
                    <a:pt x="277143" y="505786"/>
                  </a:cubicBezTo>
                  <a:lnTo>
                    <a:pt x="277143" y="382665"/>
                  </a:lnTo>
                  <a:lnTo>
                    <a:pt x="388000" y="493522"/>
                  </a:lnTo>
                  <a:cubicBezTo>
                    <a:pt x="393415" y="498994"/>
                    <a:pt x="402240" y="499041"/>
                    <a:pt x="407712" y="493626"/>
                  </a:cubicBezTo>
                  <a:cubicBezTo>
                    <a:pt x="413184" y="488212"/>
                    <a:pt x="413231" y="479387"/>
                    <a:pt x="407816" y="473914"/>
                  </a:cubicBezTo>
                  <a:lnTo>
                    <a:pt x="301116" y="367214"/>
                  </a:lnTo>
                  <a:lnTo>
                    <a:pt x="512714" y="367214"/>
                  </a:lnTo>
                  <a:cubicBezTo>
                    <a:pt x="520368" y="367214"/>
                    <a:pt x="526572" y="361011"/>
                    <a:pt x="526572" y="353357"/>
                  </a:cubicBezTo>
                  <a:cubicBezTo>
                    <a:pt x="526572" y="345704"/>
                    <a:pt x="520368" y="339500"/>
                    <a:pt x="512714" y="339500"/>
                  </a:cubicBezTo>
                  <a:lnTo>
                    <a:pt x="498857" y="339500"/>
                  </a:lnTo>
                  <a:lnTo>
                    <a:pt x="498857" y="55429"/>
                  </a:lnTo>
                  <a:lnTo>
                    <a:pt x="512714" y="55429"/>
                  </a:lnTo>
                  <a:cubicBezTo>
                    <a:pt x="520368" y="55429"/>
                    <a:pt x="526572" y="49225"/>
                    <a:pt x="526572" y="41571"/>
                  </a:cubicBezTo>
                  <a:cubicBezTo>
                    <a:pt x="526572" y="33918"/>
                    <a:pt x="520368" y="27714"/>
                    <a:pt x="512714" y="27714"/>
                  </a:cubicBezTo>
                  <a:lnTo>
                    <a:pt x="277143" y="27714"/>
                  </a:lnTo>
                  <a:lnTo>
                    <a:pt x="277143" y="13857"/>
                  </a:lnTo>
                  <a:cubicBezTo>
                    <a:pt x="277143" y="6204"/>
                    <a:pt x="270939" y="0"/>
                    <a:pt x="263286" y="0"/>
                  </a:cubicBezTo>
                  <a:cubicBezTo>
                    <a:pt x="255632" y="0"/>
                    <a:pt x="249429" y="6204"/>
                    <a:pt x="249429" y="13857"/>
                  </a:cubicBezTo>
                  <a:lnTo>
                    <a:pt x="249429" y="27714"/>
                  </a:lnTo>
                  <a:lnTo>
                    <a:pt x="13857" y="27714"/>
                  </a:lnTo>
                  <a:cubicBezTo>
                    <a:pt x="6204" y="27714"/>
                    <a:pt x="0" y="33918"/>
                    <a:pt x="0" y="41571"/>
                  </a:cubicBezTo>
                  <a:cubicBezTo>
                    <a:pt x="0" y="49225"/>
                    <a:pt x="6204" y="55429"/>
                    <a:pt x="13857" y="55429"/>
                  </a:cubicBezTo>
                  <a:lnTo>
                    <a:pt x="27714" y="55429"/>
                  </a:lnTo>
                  <a:lnTo>
                    <a:pt x="27714" y="339500"/>
                  </a:lnTo>
                  <a:lnTo>
                    <a:pt x="13857" y="339500"/>
                  </a:lnTo>
                  <a:cubicBezTo>
                    <a:pt x="6204" y="339500"/>
                    <a:pt x="0" y="345704"/>
                    <a:pt x="0" y="353357"/>
                  </a:cubicBez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4806CA3D-F51F-461D-A160-7E61096769FA}"/>
                </a:ext>
              </a:extLst>
            </p:cNvPr>
            <p:cNvSpPr/>
            <p:nvPr/>
          </p:nvSpPr>
          <p:spPr>
            <a:xfrm>
              <a:off x="5985143" y="3094591"/>
              <a:ext cx="55428" cy="194000"/>
            </a:xfrm>
            <a:custGeom>
              <a:avLst/>
              <a:gdLst>
                <a:gd name="connsiteX0" fmla="*/ 0 w 55428"/>
                <a:gd name="connsiteY0" fmla="*/ 0 h 194000"/>
                <a:gd name="connsiteX1" fmla="*/ 55429 w 55428"/>
                <a:gd name="connsiteY1" fmla="*/ 0 h 194000"/>
                <a:gd name="connsiteX2" fmla="*/ 55429 w 55428"/>
                <a:gd name="connsiteY2" fmla="*/ 194000 h 194000"/>
                <a:gd name="connsiteX3" fmla="*/ 0 w 55428"/>
                <a:gd name="connsiteY3" fmla="*/ 194000 h 194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194000">
                  <a:moveTo>
                    <a:pt x="0" y="0"/>
                  </a:moveTo>
                  <a:lnTo>
                    <a:pt x="55429" y="0"/>
                  </a:lnTo>
                  <a:lnTo>
                    <a:pt x="55429" y="194000"/>
                  </a:lnTo>
                  <a:lnTo>
                    <a:pt x="0" y="194000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6DD2E766-8C05-4670-BE9C-D3919E8E3B66}"/>
                </a:ext>
              </a:extLst>
            </p:cNvPr>
            <p:cNvSpPr/>
            <p:nvPr/>
          </p:nvSpPr>
          <p:spPr>
            <a:xfrm>
              <a:off x="6068286" y="3156949"/>
              <a:ext cx="55428" cy="131642"/>
            </a:xfrm>
            <a:custGeom>
              <a:avLst/>
              <a:gdLst>
                <a:gd name="connsiteX0" fmla="*/ 0 w 55428"/>
                <a:gd name="connsiteY0" fmla="*/ 0 h 131642"/>
                <a:gd name="connsiteX1" fmla="*/ 55429 w 55428"/>
                <a:gd name="connsiteY1" fmla="*/ 0 h 131642"/>
                <a:gd name="connsiteX2" fmla="*/ 55429 w 55428"/>
                <a:gd name="connsiteY2" fmla="*/ 131643 h 131642"/>
                <a:gd name="connsiteX3" fmla="*/ 0 w 55428"/>
                <a:gd name="connsiteY3" fmla="*/ 131643 h 1316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131642">
                  <a:moveTo>
                    <a:pt x="0" y="0"/>
                  </a:moveTo>
                  <a:lnTo>
                    <a:pt x="55429" y="0"/>
                  </a:lnTo>
                  <a:lnTo>
                    <a:pt x="55429" y="131643"/>
                  </a:lnTo>
                  <a:lnTo>
                    <a:pt x="0" y="131643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CAD133BB-5A9F-4525-95C6-656A50A67696}"/>
                </a:ext>
              </a:extLst>
            </p:cNvPr>
            <p:cNvSpPr/>
            <p:nvPr/>
          </p:nvSpPr>
          <p:spPr>
            <a:xfrm>
              <a:off x="6151429" y="3205449"/>
              <a:ext cx="55428" cy="83142"/>
            </a:xfrm>
            <a:custGeom>
              <a:avLst/>
              <a:gdLst>
                <a:gd name="connsiteX0" fmla="*/ 0 w 55428"/>
                <a:gd name="connsiteY0" fmla="*/ 0 h 83142"/>
                <a:gd name="connsiteX1" fmla="*/ 55429 w 55428"/>
                <a:gd name="connsiteY1" fmla="*/ 0 h 83142"/>
                <a:gd name="connsiteX2" fmla="*/ 55429 w 55428"/>
                <a:gd name="connsiteY2" fmla="*/ 83143 h 83142"/>
                <a:gd name="connsiteX3" fmla="*/ 0 w 55428"/>
                <a:gd name="connsiteY3" fmla="*/ 83143 h 831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5428" h="83142">
                  <a:moveTo>
                    <a:pt x="0" y="0"/>
                  </a:moveTo>
                  <a:lnTo>
                    <a:pt x="55429" y="0"/>
                  </a:lnTo>
                  <a:lnTo>
                    <a:pt x="55429" y="83143"/>
                  </a:lnTo>
                  <a:lnTo>
                    <a:pt x="0" y="83143"/>
                  </a:lnTo>
                  <a:close/>
                </a:path>
              </a:pathLst>
            </a:custGeom>
            <a:solidFill>
              <a:srgbClr val="000000"/>
            </a:solidFill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9" name="Graphic 13" descr="Filter">
            <a:extLst>
              <a:ext uri="{FF2B5EF4-FFF2-40B4-BE49-F238E27FC236}">
                <a16:creationId xmlns:a16="http://schemas.microsoft.com/office/drawing/2014/main" id="{9E5965D5-B3CD-4DC1-90FC-A0E614EED5CF}"/>
              </a:ext>
            </a:extLst>
          </p:cNvPr>
          <p:cNvSpPr/>
          <p:nvPr/>
        </p:nvSpPr>
        <p:spPr>
          <a:xfrm>
            <a:off x="3416449" y="3214590"/>
            <a:ext cx="353357" cy="353357"/>
          </a:xfrm>
          <a:custGeom>
            <a:avLst/>
            <a:gdLst>
              <a:gd name="connsiteX0" fmla="*/ 471143 w 471142"/>
              <a:gd name="connsiteY0" fmla="*/ 0 h 471142"/>
              <a:gd name="connsiteX1" fmla="*/ 0 w 471142"/>
              <a:gd name="connsiteY1" fmla="*/ 0 h 471142"/>
              <a:gd name="connsiteX2" fmla="*/ 207857 w 471142"/>
              <a:gd name="connsiteY2" fmla="*/ 207857 h 471142"/>
              <a:gd name="connsiteX3" fmla="*/ 207857 w 471142"/>
              <a:gd name="connsiteY3" fmla="*/ 415714 h 471142"/>
              <a:gd name="connsiteX4" fmla="*/ 207857 w 471142"/>
              <a:gd name="connsiteY4" fmla="*/ 471143 h 471142"/>
              <a:gd name="connsiteX5" fmla="*/ 263286 w 471142"/>
              <a:gd name="connsiteY5" fmla="*/ 415714 h 471142"/>
              <a:gd name="connsiteX6" fmla="*/ 263286 w 471142"/>
              <a:gd name="connsiteY6" fmla="*/ 207857 h 471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1142" h="471142">
                <a:moveTo>
                  <a:pt x="471143" y="0"/>
                </a:moveTo>
                <a:lnTo>
                  <a:pt x="0" y="0"/>
                </a:lnTo>
                <a:lnTo>
                  <a:pt x="207857" y="207857"/>
                </a:lnTo>
                <a:lnTo>
                  <a:pt x="207857" y="415714"/>
                </a:lnTo>
                <a:lnTo>
                  <a:pt x="207857" y="471143"/>
                </a:lnTo>
                <a:lnTo>
                  <a:pt x="263286" y="415714"/>
                </a:lnTo>
                <a:lnTo>
                  <a:pt x="263286" y="207857"/>
                </a:lnTo>
                <a:close/>
              </a:path>
            </a:pathLst>
          </a:custGeom>
          <a:solidFill>
            <a:schemeClr val="tx2">
              <a:lumMod val="90000"/>
              <a:lumOff val="10000"/>
            </a:schemeClr>
          </a:solidFill>
          <a:ln w="6846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100" name="Graphic 5" descr="Pie chart">
            <a:extLst>
              <a:ext uri="{FF2B5EF4-FFF2-40B4-BE49-F238E27FC236}">
                <a16:creationId xmlns:a16="http://schemas.microsoft.com/office/drawing/2014/main" id="{B34ABC82-46C9-4A24-8B11-4A4068216720}"/>
              </a:ext>
            </a:extLst>
          </p:cNvPr>
          <p:cNvGrpSpPr/>
          <p:nvPr/>
        </p:nvGrpSpPr>
        <p:grpSpPr>
          <a:xfrm>
            <a:off x="5366058" y="3193804"/>
            <a:ext cx="394409" cy="394928"/>
            <a:chOff x="7154744" y="2983734"/>
            <a:chExt cx="525878" cy="526571"/>
          </a:xfrm>
          <a:solidFill>
            <a:schemeClr val="bg2"/>
          </a:solidFill>
        </p:grpSpPr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9CF5F2A0-7AA3-45E9-BD92-EF3849554C4E}"/>
                </a:ext>
              </a:extLst>
            </p:cNvPr>
            <p:cNvSpPr/>
            <p:nvPr/>
          </p:nvSpPr>
          <p:spPr>
            <a:xfrm>
              <a:off x="7154744" y="2983734"/>
              <a:ext cx="439271" cy="526571"/>
            </a:xfrm>
            <a:custGeom>
              <a:avLst/>
              <a:gdLst>
                <a:gd name="connsiteX0" fmla="*/ 249429 w 439271"/>
                <a:gd name="connsiteY0" fmla="*/ 0 h 526571"/>
                <a:gd name="connsiteX1" fmla="*/ 0 w 439271"/>
                <a:gd name="connsiteY1" fmla="*/ 263286 h 526571"/>
                <a:gd name="connsiteX2" fmla="*/ 263286 w 439271"/>
                <a:gd name="connsiteY2" fmla="*/ 526572 h 526571"/>
                <a:gd name="connsiteX3" fmla="*/ 439272 w 439271"/>
                <a:gd name="connsiteY3" fmla="*/ 458672 h 526571"/>
                <a:gd name="connsiteX4" fmla="*/ 249429 w 439271"/>
                <a:gd name="connsiteY4" fmla="*/ 268829 h 526571"/>
                <a:gd name="connsiteX5" fmla="*/ 249429 w 439271"/>
                <a:gd name="connsiteY5" fmla="*/ 0 h 52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9271" h="526571">
                  <a:moveTo>
                    <a:pt x="249429" y="0"/>
                  </a:moveTo>
                  <a:cubicBezTo>
                    <a:pt x="110857" y="6929"/>
                    <a:pt x="0" y="123329"/>
                    <a:pt x="0" y="263286"/>
                  </a:cubicBezTo>
                  <a:cubicBezTo>
                    <a:pt x="0" y="408786"/>
                    <a:pt x="117786" y="526572"/>
                    <a:pt x="263286" y="526572"/>
                  </a:cubicBezTo>
                  <a:cubicBezTo>
                    <a:pt x="329107" y="526572"/>
                    <a:pt x="390772" y="503014"/>
                    <a:pt x="439272" y="458672"/>
                  </a:cubicBezTo>
                  <a:lnTo>
                    <a:pt x="249429" y="268829"/>
                  </a:lnTo>
                  <a:lnTo>
                    <a:pt x="249429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F0058DF5-953A-4ED7-84E1-BCF41AA0611F}"/>
                </a:ext>
              </a:extLst>
            </p:cNvPr>
            <p:cNvSpPr/>
            <p:nvPr/>
          </p:nvSpPr>
          <p:spPr>
            <a:xfrm>
              <a:off x="7431887" y="2983734"/>
              <a:ext cx="248735" cy="249428"/>
            </a:xfrm>
            <a:custGeom>
              <a:avLst/>
              <a:gdLst>
                <a:gd name="connsiteX0" fmla="*/ 0 w 248735"/>
                <a:gd name="connsiteY0" fmla="*/ 0 h 249428"/>
                <a:gd name="connsiteX1" fmla="*/ 0 w 248735"/>
                <a:gd name="connsiteY1" fmla="*/ 249429 h 249428"/>
                <a:gd name="connsiteX2" fmla="*/ 248736 w 248735"/>
                <a:gd name="connsiteY2" fmla="*/ 249429 h 249428"/>
                <a:gd name="connsiteX3" fmla="*/ 0 w 248735"/>
                <a:gd name="connsiteY3" fmla="*/ 0 h 2494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8735" h="249428">
                  <a:moveTo>
                    <a:pt x="0" y="0"/>
                  </a:moveTo>
                  <a:lnTo>
                    <a:pt x="0" y="249429"/>
                  </a:lnTo>
                  <a:lnTo>
                    <a:pt x="248736" y="249429"/>
                  </a:lnTo>
                  <a:cubicBezTo>
                    <a:pt x="241807" y="114321"/>
                    <a:pt x="134414" y="6929"/>
                    <a:pt x="0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9E05CC08-2C40-4914-A99D-FA86974E68F8}"/>
                </a:ext>
              </a:extLst>
            </p:cNvPr>
            <p:cNvSpPr/>
            <p:nvPr/>
          </p:nvSpPr>
          <p:spPr>
            <a:xfrm>
              <a:off x="7451287" y="3260877"/>
              <a:ext cx="229335" cy="162128"/>
            </a:xfrm>
            <a:custGeom>
              <a:avLst/>
              <a:gdLst>
                <a:gd name="connsiteX0" fmla="*/ 0 w 229335"/>
                <a:gd name="connsiteY0" fmla="*/ 0 h 162128"/>
                <a:gd name="connsiteX1" fmla="*/ 162129 w 229335"/>
                <a:gd name="connsiteY1" fmla="*/ 162129 h 162128"/>
                <a:gd name="connsiteX2" fmla="*/ 229336 w 229335"/>
                <a:gd name="connsiteY2" fmla="*/ 0 h 162128"/>
                <a:gd name="connsiteX3" fmla="*/ 0 w 229335"/>
                <a:gd name="connsiteY3" fmla="*/ 0 h 1621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9335" h="162128">
                  <a:moveTo>
                    <a:pt x="0" y="0"/>
                  </a:moveTo>
                  <a:lnTo>
                    <a:pt x="162129" y="162129"/>
                  </a:lnTo>
                  <a:cubicBezTo>
                    <a:pt x="203007" y="117093"/>
                    <a:pt x="226564" y="60279"/>
                    <a:pt x="229336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4" name="Graphic 11" descr="Database">
            <a:extLst>
              <a:ext uri="{FF2B5EF4-FFF2-40B4-BE49-F238E27FC236}">
                <a16:creationId xmlns:a16="http://schemas.microsoft.com/office/drawing/2014/main" id="{96F39B59-86EC-40A2-AAFD-BFB3325B3FB3}"/>
              </a:ext>
            </a:extLst>
          </p:cNvPr>
          <p:cNvGrpSpPr/>
          <p:nvPr/>
        </p:nvGrpSpPr>
        <p:grpSpPr>
          <a:xfrm>
            <a:off x="4969054" y="2257589"/>
            <a:ext cx="291000" cy="394928"/>
            <a:chOff x="6625405" y="1770591"/>
            <a:chExt cx="388000" cy="526571"/>
          </a:xfrm>
          <a:solidFill>
            <a:schemeClr val="bg2"/>
          </a:solidFill>
        </p:grpSpPr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4CB09934-34A6-4036-8DE5-64F6802AF5DB}"/>
                </a:ext>
              </a:extLst>
            </p:cNvPr>
            <p:cNvSpPr/>
            <p:nvPr/>
          </p:nvSpPr>
          <p:spPr>
            <a:xfrm>
              <a:off x="6625405" y="1770591"/>
              <a:ext cx="388000" cy="110857"/>
            </a:xfrm>
            <a:custGeom>
              <a:avLst/>
              <a:gdLst>
                <a:gd name="connsiteX0" fmla="*/ 388000 w 388000"/>
                <a:gd name="connsiteY0" fmla="*/ 55429 h 110857"/>
                <a:gd name="connsiteX1" fmla="*/ 194000 w 388000"/>
                <a:gd name="connsiteY1" fmla="*/ 110857 h 110857"/>
                <a:gd name="connsiteX2" fmla="*/ 0 w 388000"/>
                <a:gd name="connsiteY2" fmla="*/ 55429 h 110857"/>
                <a:gd name="connsiteX3" fmla="*/ 194000 w 388000"/>
                <a:gd name="connsiteY3" fmla="*/ 0 h 110857"/>
                <a:gd name="connsiteX4" fmla="*/ 388000 w 388000"/>
                <a:gd name="connsiteY4" fmla="*/ 55429 h 110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8000" h="110857">
                  <a:moveTo>
                    <a:pt x="388000" y="55429"/>
                  </a:moveTo>
                  <a:cubicBezTo>
                    <a:pt x="388000" y="86041"/>
                    <a:pt x="301143" y="110857"/>
                    <a:pt x="194000" y="110857"/>
                  </a:cubicBezTo>
                  <a:cubicBezTo>
                    <a:pt x="86857" y="110857"/>
                    <a:pt x="0" y="86041"/>
                    <a:pt x="0" y="55429"/>
                  </a:cubicBezTo>
                  <a:cubicBezTo>
                    <a:pt x="0" y="24816"/>
                    <a:pt x="86857" y="0"/>
                    <a:pt x="194000" y="0"/>
                  </a:cubicBezTo>
                  <a:cubicBezTo>
                    <a:pt x="301143" y="0"/>
                    <a:pt x="388000" y="24816"/>
                    <a:pt x="388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2B863600-C743-4122-8784-2A0EA525395A}"/>
                </a:ext>
              </a:extLst>
            </p:cNvPr>
            <p:cNvSpPr/>
            <p:nvPr/>
          </p:nvSpPr>
          <p:spPr>
            <a:xfrm>
              <a:off x="6625405" y="1853734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B83D8CE8-A6CA-4AEF-A6CB-62CAE201E52F}"/>
                </a:ext>
              </a:extLst>
            </p:cNvPr>
            <p:cNvSpPr/>
            <p:nvPr/>
          </p:nvSpPr>
          <p:spPr>
            <a:xfrm>
              <a:off x="6625405" y="1992306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507A083A-4C12-4338-B997-2448C7222C9D}"/>
                </a:ext>
              </a:extLst>
            </p:cNvPr>
            <p:cNvSpPr/>
            <p:nvPr/>
          </p:nvSpPr>
          <p:spPr>
            <a:xfrm>
              <a:off x="6625405" y="2130877"/>
              <a:ext cx="388000" cy="166285"/>
            </a:xfrm>
            <a:custGeom>
              <a:avLst/>
              <a:gdLst>
                <a:gd name="connsiteX0" fmla="*/ 332572 w 388000"/>
                <a:gd name="connsiteY0" fmla="*/ 110857 h 166285"/>
                <a:gd name="connsiteX1" fmla="*/ 318714 w 388000"/>
                <a:gd name="connsiteY1" fmla="*/ 97000 h 166285"/>
                <a:gd name="connsiteX2" fmla="*/ 332572 w 388000"/>
                <a:gd name="connsiteY2" fmla="*/ 83143 h 166285"/>
                <a:gd name="connsiteX3" fmla="*/ 346429 w 388000"/>
                <a:gd name="connsiteY3" fmla="*/ 97000 h 166285"/>
                <a:gd name="connsiteX4" fmla="*/ 332572 w 388000"/>
                <a:gd name="connsiteY4" fmla="*/ 110857 h 166285"/>
                <a:gd name="connsiteX5" fmla="*/ 194000 w 388000"/>
                <a:gd name="connsiteY5" fmla="*/ 55429 h 166285"/>
                <a:gd name="connsiteX6" fmla="*/ 0 w 388000"/>
                <a:gd name="connsiteY6" fmla="*/ 0 h 166285"/>
                <a:gd name="connsiteX7" fmla="*/ 0 w 388000"/>
                <a:gd name="connsiteY7" fmla="*/ 110857 h 166285"/>
                <a:gd name="connsiteX8" fmla="*/ 194000 w 388000"/>
                <a:gd name="connsiteY8" fmla="*/ 166286 h 166285"/>
                <a:gd name="connsiteX9" fmla="*/ 388000 w 388000"/>
                <a:gd name="connsiteY9" fmla="*/ 110857 h 166285"/>
                <a:gd name="connsiteX10" fmla="*/ 388000 w 388000"/>
                <a:gd name="connsiteY10" fmla="*/ 0 h 166285"/>
                <a:gd name="connsiteX11" fmla="*/ 194000 w 388000"/>
                <a:gd name="connsiteY11" fmla="*/ 55429 h 1662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88000" h="166285">
                  <a:moveTo>
                    <a:pt x="332572" y="110857"/>
                  </a:moveTo>
                  <a:cubicBezTo>
                    <a:pt x="324257" y="110857"/>
                    <a:pt x="318714" y="105314"/>
                    <a:pt x="318714" y="97000"/>
                  </a:cubicBezTo>
                  <a:cubicBezTo>
                    <a:pt x="318714" y="88686"/>
                    <a:pt x="324257" y="83143"/>
                    <a:pt x="332572" y="83143"/>
                  </a:cubicBezTo>
                  <a:cubicBezTo>
                    <a:pt x="340886" y="83143"/>
                    <a:pt x="346429" y="88686"/>
                    <a:pt x="346429" y="97000"/>
                  </a:cubicBezTo>
                  <a:cubicBezTo>
                    <a:pt x="346429" y="105314"/>
                    <a:pt x="340886" y="110857"/>
                    <a:pt x="332572" y="110857"/>
                  </a:cubicBezTo>
                  <a:close/>
                  <a:moveTo>
                    <a:pt x="194000" y="55429"/>
                  </a:moveTo>
                  <a:cubicBezTo>
                    <a:pt x="87300" y="55429"/>
                    <a:pt x="0" y="30486"/>
                    <a:pt x="0" y="0"/>
                  </a:cubicBezTo>
                  <a:lnTo>
                    <a:pt x="0" y="110857"/>
                  </a:lnTo>
                  <a:cubicBezTo>
                    <a:pt x="0" y="141343"/>
                    <a:pt x="87300" y="166286"/>
                    <a:pt x="194000" y="166286"/>
                  </a:cubicBezTo>
                  <a:cubicBezTo>
                    <a:pt x="300700" y="166286"/>
                    <a:pt x="388000" y="141343"/>
                    <a:pt x="388000" y="110857"/>
                  </a:cubicBezTo>
                  <a:lnTo>
                    <a:pt x="388000" y="0"/>
                  </a:lnTo>
                  <a:cubicBezTo>
                    <a:pt x="388000" y="30486"/>
                    <a:pt x="300700" y="55429"/>
                    <a:pt x="194000" y="5542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09" name="Graphic 9" descr="Research">
            <a:extLst>
              <a:ext uri="{FF2B5EF4-FFF2-40B4-BE49-F238E27FC236}">
                <a16:creationId xmlns:a16="http://schemas.microsoft.com/office/drawing/2014/main" id="{7C5A070B-283D-46DE-99A8-2DCB08D3502A}"/>
              </a:ext>
            </a:extLst>
          </p:cNvPr>
          <p:cNvGrpSpPr/>
          <p:nvPr/>
        </p:nvGrpSpPr>
        <p:grpSpPr>
          <a:xfrm>
            <a:off x="4322572" y="2557945"/>
            <a:ext cx="498857" cy="498857"/>
            <a:chOff x="5763429" y="2124482"/>
            <a:chExt cx="665143" cy="665143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209EBE72-8DBF-4A2C-A280-32A9F2BED16F}"/>
                </a:ext>
              </a:extLst>
            </p:cNvPr>
            <p:cNvSpPr/>
            <p:nvPr/>
          </p:nvSpPr>
          <p:spPr>
            <a:xfrm>
              <a:off x="5817468" y="2181985"/>
              <a:ext cx="548227" cy="548919"/>
            </a:xfrm>
            <a:custGeom>
              <a:avLst/>
              <a:gdLst>
                <a:gd name="connsiteX0" fmla="*/ 448283 w 548227"/>
                <a:gd name="connsiteY0" fmla="*/ 379690 h 548919"/>
                <a:gd name="connsiteX1" fmla="*/ 405325 w 548227"/>
                <a:gd name="connsiteY1" fmla="*/ 366525 h 548919"/>
                <a:gd name="connsiteX2" fmla="*/ 374147 w 548227"/>
                <a:gd name="connsiteY2" fmla="*/ 336040 h 548919"/>
                <a:gd name="connsiteX3" fmla="*/ 417104 w 548227"/>
                <a:gd name="connsiteY3" fmla="*/ 209940 h 548919"/>
                <a:gd name="connsiteX4" fmla="*/ 209247 w 548227"/>
                <a:gd name="connsiteY4" fmla="*/ 4 h 548919"/>
                <a:gd name="connsiteX5" fmla="*/ 4 w 548227"/>
                <a:gd name="connsiteY5" fmla="*/ 207861 h 548919"/>
                <a:gd name="connsiteX6" fmla="*/ 207861 w 548227"/>
                <a:gd name="connsiteY6" fmla="*/ 417104 h 548919"/>
                <a:gd name="connsiteX7" fmla="*/ 335347 w 548227"/>
                <a:gd name="connsiteY7" fmla="*/ 374147 h 548919"/>
                <a:gd name="connsiteX8" fmla="*/ 365832 w 548227"/>
                <a:gd name="connsiteY8" fmla="*/ 404632 h 548919"/>
                <a:gd name="connsiteX9" fmla="*/ 378997 w 548227"/>
                <a:gd name="connsiteY9" fmla="*/ 448283 h 548919"/>
                <a:gd name="connsiteX10" fmla="*/ 465604 w 548227"/>
                <a:gd name="connsiteY10" fmla="*/ 534890 h 548919"/>
                <a:gd name="connsiteX11" fmla="*/ 534197 w 548227"/>
                <a:gd name="connsiteY11" fmla="*/ 534890 h 548919"/>
                <a:gd name="connsiteX12" fmla="*/ 534197 w 548227"/>
                <a:gd name="connsiteY12" fmla="*/ 466297 h 548919"/>
                <a:gd name="connsiteX13" fmla="*/ 448283 w 548227"/>
                <a:gd name="connsiteY13" fmla="*/ 379690 h 548919"/>
                <a:gd name="connsiteX14" fmla="*/ 209247 w 548227"/>
                <a:gd name="connsiteY14" fmla="*/ 375532 h 548919"/>
                <a:gd name="connsiteX15" fmla="*/ 42961 w 548227"/>
                <a:gd name="connsiteY15" fmla="*/ 209247 h 548919"/>
                <a:gd name="connsiteX16" fmla="*/ 209247 w 548227"/>
                <a:gd name="connsiteY16" fmla="*/ 42961 h 548919"/>
                <a:gd name="connsiteX17" fmla="*/ 375532 w 548227"/>
                <a:gd name="connsiteY17" fmla="*/ 209247 h 548919"/>
                <a:gd name="connsiteX18" fmla="*/ 209247 w 548227"/>
                <a:gd name="connsiteY18" fmla="*/ 375532 h 548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548227" h="548919">
                  <a:moveTo>
                    <a:pt x="448283" y="379690"/>
                  </a:moveTo>
                  <a:cubicBezTo>
                    <a:pt x="437197" y="368604"/>
                    <a:pt x="420568" y="363061"/>
                    <a:pt x="405325" y="366525"/>
                  </a:cubicBezTo>
                  <a:lnTo>
                    <a:pt x="374147" y="336040"/>
                  </a:lnTo>
                  <a:cubicBezTo>
                    <a:pt x="401861" y="300011"/>
                    <a:pt x="417104" y="255668"/>
                    <a:pt x="417104" y="209940"/>
                  </a:cubicBezTo>
                  <a:cubicBezTo>
                    <a:pt x="417797" y="94232"/>
                    <a:pt x="324261" y="697"/>
                    <a:pt x="209247" y="4"/>
                  </a:cubicBezTo>
                  <a:cubicBezTo>
                    <a:pt x="94232" y="-689"/>
                    <a:pt x="697" y="92847"/>
                    <a:pt x="4" y="207861"/>
                  </a:cubicBezTo>
                  <a:cubicBezTo>
                    <a:pt x="-689" y="322875"/>
                    <a:pt x="92847" y="416411"/>
                    <a:pt x="207861" y="417104"/>
                  </a:cubicBezTo>
                  <a:cubicBezTo>
                    <a:pt x="253590" y="417104"/>
                    <a:pt x="298625" y="401861"/>
                    <a:pt x="335347" y="374147"/>
                  </a:cubicBezTo>
                  <a:lnTo>
                    <a:pt x="365832" y="404632"/>
                  </a:lnTo>
                  <a:cubicBezTo>
                    <a:pt x="363061" y="420568"/>
                    <a:pt x="367911" y="436504"/>
                    <a:pt x="378997" y="448283"/>
                  </a:cubicBezTo>
                  <a:lnTo>
                    <a:pt x="465604" y="534890"/>
                  </a:lnTo>
                  <a:cubicBezTo>
                    <a:pt x="484311" y="553597"/>
                    <a:pt x="515490" y="553597"/>
                    <a:pt x="534197" y="534890"/>
                  </a:cubicBezTo>
                  <a:cubicBezTo>
                    <a:pt x="552904" y="516183"/>
                    <a:pt x="552904" y="485004"/>
                    <a:pt x="534197" y="466297"/>
                  </a:cubicBezTo>
                  <a:lnTo>
                    <a:pt x="448283" y="379690"/>
                  </a:lnTo>
                  <a:close/>
                  <a:moveTo>
                    <a:pt x="209247" y="375532"/>
                  </a:moveTo>
                  <a:cubicBezTo>
                    <a:pt x="117097" y="375532"/>
                    <a:pt x="42961" y="301397"/>
                    <a:pt x="42961" y="209247"/>
                  </a:cubicBezTo>
                  <a:cubicBezTo>
                    <a:pt x="42961" y="117097"/>
                    <a:pt x="117097" y="42961"/>
                    <a:pt x="209247" y="42961"/>
                  </a:cubicBezTo>
                  <a:cubicBezTo>
                    <a:pt x="301397" y="42961"/>
                    <a:pt x="375532" y="117097"/>
                    <a:pt x="375532" y="209247"/>
                  </a:cubicBezTo>
                  <a:cubicBezTo>
                    <a:pt x="375532" y="300704"/>
                    <a:pt x="300704" y="375532"/>
                    <a:pt x="209247" y="375532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A8CA5B45-F164-4DF0-A6D0-F0DBDDA5BB3D}"/>
                </a:ext>
              </a:extLst>
            </p:cNvPr>
            <p:cNvSpPr/>
            <p:nvPr/>
          </p:nvSpPr>
          <p:spPr>
            <a:xfrm>
              <a:off x="5877750" y="2284959"/>
              <a:ext cx="298621" cy="219208"/>
            </a:xfrm>
            <a:custGeom>
              <a:avLst/>
              <a:gdLst>
                <a:gd name="connsiteX0" fmla="*/ 297929 w 298621"/>
                <a:gd name="connsiteY0" fmla="*/ 95880 h 219208"/>
                <a:gd name="connsiteX1" fmla="*/ 258436 w 298621"/>
                <a:gd name="connsiteY1" fmla="*/ 95880 h 219208"/>
                <a:gd name="connsiteX2" fmla="*/ 249429 w 298621"/>
                <a:gd name="connsiteY2" fmla="*/ 101423 h 219208"/>
                <a:gd name="connsiteX3" fmla="*/ 223100 w 298621"/>
                <a:gd name="connsiteY3" fmla="*/ 129830 h 219208"/>
                <a:gd name="connsiteX4" fmla="*/ 200929 w 298621"/>
                <a:gd name="connsiteY4" fmla="*/ 52923 h 219208"/>
                <a:gd name="connsiteX5" fmla="*/ 185686 w 298621"/>
                <a:gd name="connsiteY5" fmla="*/ 44608 h 219208"/>
                <a:gd name="connsiteX6" fmla="*/ 177371 w 298621"/>
                <a:gd name="connsiteY6" fmla="*/ 52230 h 219208"/>
                <a:gd name="connsiteX7" fmla="*/ 135800 w 298621"/>
                <a:gd name="connsiteY7" fmla="*/ 162394 h 219208"/>
                <a:gd name="connsiteX8" fmla="*/ 107393 w 298621"/>
                <a:gd name="connsiteY8" fmla="*/ 9966 h 219208"/>
                <a:gd name="connsiteX9" fmla="*/ 93536 w 298621"/>
                <a:gd name="connsiteY9" fmla="*/ 266 h 219208"/>
                <a:gd name="connsiteX10" fmla="*/ 83836 w 298621"/>
                <a:gd name="connsiteY10" fmla="*/ 8580 h 219208"/>
                <a:gd name="connsiteX11" fmla="*/ 54043 w 298621"/>
                <a:gd name="connsiteY11" fmla="*/ 95880 h 219208"/>
                <a:gd name="connsiteX12" fmla="*/ 0 w 298621"/>
                <a:gd name="connsiteY12" fmla="*/ 95880 h 219208"/>
                <a:gd name="connsiteX13" fmla="*/ 0 w 298621"/>
                <a:gd name="connsiteY13" fmla="*/ 123594 h 219208"/>
                <a:gd name="connsiteX14" fmla="*/ 63050 w 298621"/>
                <a:gd name="connsiteY14" fmla="*/ 123594 h 219208"/>
                <a:gd name="connsiteX15" fmla="*/ 74829 w 298621"/>
                <a:gd name="connsiteY15" fmla="*/ 113201 h 219208"/>
                <a:gd name="connsiteX16" fmla="*/ 92150 w 298621"/>
                <a:gd name="connsiteY16" fmla="*/ 60544 h 219208"/>
                <a:gd name="connsiteX17" fmla="*/ 119864 w 298621"/>
                <a:gd name="connsiteY17" fmla="*/ 209508 h 219208"/>
                <a:gd name="connsiteX18" fmla="*/ 130950 w 298621"/>
                <a:gd name="connsiteY18" fmla="*/ 219208 h 219208"/>
                <a:gd name="connsiteX19" fmla="*/ 132336 w 298621"/>
                <a:gd name="connsiteY19" fmla="*/ 219208 h 219208"/>
                <a:gd name="connsiteX20" fmla="*/ 144114 w 298621"/>
                <a:gd name="connsiteY20" fmla="*/ 211587 h 219208"/>
                <a:gd name="connsiteX21" fmla="*/ 188457 w 298621"/>
                <a:gd name="connsiteY21" fmla="*/ 95187 h 219208"/>
                <a:gd name="connsiteX22" fmla="*/ 206471 w 298621"/>
                <a:gd name="connsiteY22" fmla="*/ 157544 h 219208"/>
                <a:gd name="connsiteX23" fmla="*/ 221714 w 298621"/>
                <a:gd name="connsiteY23" fmla="*/ 165858 h 219208"/>
                <a:gd name="connsiteX24" fmla="*/ 227257 w 298621"/>
                <a:gd name="connsiteY24" fmla="*/ 162394 h 219208"/>
                <a:gd name="connsiteX25" fmla="*/ 264672 w 298621"/>
                <a:gd name="connsiteY25" fmla="*/ 123594 h 219208"/>
                <a:gd name="connsiteX26" fmla="*/ 298621 w 298621"/>
                <a:gd name="connsiteY26" fmla="*/ 123594 h 219208"/>
                <a:gd name="connsiteX27" fmla="*/ 298621 w 298621"/>
                <a:gd name="connsiteY27" fmla="*/ 95880 h 2192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98621" h="219208">
                  <a:moveTo>
                    <a:pt x="297929" y="95880"/>
                  </a:moveTo>
                  <a:lnTo>
                    <a:pt x="258436" y="95880"/>
                  </a:lnTo>
                  <a:cubicBezTo>
                    <a:pt x="254971" y="96573"/>
                    <a:pt x="251507" y="98651"/>
                    <a:pt x="249429" y="101423"/>
                  </a:cubicBezTo>
                  <a:lnTo>
                    <a:pt x="223100" y="129830"/>
                  </a:lnTo>
                  <a:lnTo>
                    <a:pt x="200929" y="52923"/>
                  </a:lnTo>
                  <a:cubicBezTo>
                    <a:pt x="198850" y="46687"/>
                    <a:pt x="191921" y="42530"/>
                    <a:pt x="185686" y="44608"/>
                  </a:cubicBezTo>
                  <a:cubicBezTo>
                    <a:pt x="182221" y="45994"/>
                    <a:pt x="178757" y="48073"/>
                    <a:pt x="177371" y="52230"/>
                  </a:cubicBezTo>
                  <a:lnTo>
                    <a:pt x="135800" y="162394"/>
                  </a:lnTo>
                  <a:lnTo>
                    <a:pt x="107393" y="9966"/>
                  </a:lnTo>
                  <a:cubicBezTo>
                    <a:pt x="106007" y="3037"/>
                    <a:pt x="99771" y="-1120"/>
                    <a:pt x="93536" y="266"/>
                  </a:cubicBezTo>
                  <a:cubicBezTo>
                    <a:pt x="89379" y="958"/>
                    <a:pt x="85914" y="4423"/>
                    <a:pt x="83836" y="8580"/>
                  </a:cubicBezTo>
                  <a:lnTo>
                    <a:pt x="54043" y="95880"/>
                  </a:lnTo>
                  <a:lnTo>
                    <a:pt x="0" y="95880"/>
                  </a:lnTo>
                  <a:lnTo>
                    <a:pt x="0" y="123594"/>
                  </a:lnTo>
                  <a:lnTo>
                    <a:pt x="63050" y="123594"/>
                  </a:lnTo>
                  <a:cubicBezTo>
                    <a:pt x="68593" y="122901"/>
                    <a:pt x="73443" y="118744"/>
                    <a:pt x="74829" y="113201"/>
                  </a:cubicBezTo>
                  <a:lnTo>
                    <a:pt x="92150" y="60544"/>
                  </a:lnTo>
                  <a:lnTo>
                    <a:pt x="119864" y="209508"/>
                  </a:lnTo>
                  <a:cubicBezTo>
                    <a:pt x="120557" y="215051"/>
                    <a:pt x="125407" y="219208"/>
                    <a:pt x="130950" y="219208"/>
                  </a:cubicBezTo>
                  <a:lnTo>
                    <a:pt x="132336" y="219208"/>
                  </a:lnTo>
                  <a:cubicBezTo>
                    <a:pt x="137186" y="219208"/>
                    <a:pt x="142036" y="216437"/>
                    <a:pt x="144114" y="211587"/>
                  </a:cubicBezTo>
                  <a:lnTo>
                    <a:pt x="188457" y="95187"/>
                  </a:lnTo>
                  <a:lnTo>
                    <a:pt x="206471" y="157544"/>
                  </a:lnTo>
                  <a:cubicBezTo>
                    <a:pt x="208550" y="163780"/>
                    <a:pt x="214786" y="167937"/>
                    <a:pt x="221714" y="165858"/>
                  </a:cubicBezTo>
                  <a:cubicBezTo>
                    <a:pt x="223793" y="165166"/>
                    <a:pt x="225871" y="163780"/>
                    <a:pt x="227257" y="162394"/>
                  </a:cubicBezTo>
                  <a:lnTo>
                    <a:pt x="264672" y="123594"/>
                  </a:lnTo>
                  <a:lnTo>
                    <a:pt x="298621" y="123594"/>
                  </a:lnTo>
                  <a:lnTo>
                    <a:pt x="298621" y="95880"/>
                  </a:ln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2" name="Graphic 7" descr="Head with gears">
            <a:extLst>
              <a:ext uri="{FF2B5EF4-FFF2-40B4-BE49-F238E27FC236}">
                <a16:creationId xmlns:a16="http://schemas.microsoft.com/office/drawing/2014/main" id="{CDE66164-F6AC-47FB-B49A-DCB98E47057D}"/>
              </a:ext>
            </a:extLst>
          </p:cNvPr>
          <p:cNvGrpSpPr/>
          <p:nvPr/>
        </p:nvGrpSpPr>
        <p:grpSpPr>
          <a:xfrm>
            <a:off x="3777241" y="2205625"/>
            <a:ext cx="498857" cy="498857"/>
            <a:chOff x="5036321" y="1701306"/>
            <a:chExt cx="665143" cy="665143"/>
          </a:xfrm>
          <a:solidFill>
            <a:schemeClr val="tx2">
              <a:lumMod val="90000"/>
              <a:lumOff val="10000"/>
            </a:schemeClr>
          </a:solidFill>
        </p:grpSpPr>
        <p:sp>
          <p:nvSpPr>
            <p:cNvPr id="113" name="Freeform: Shape 112">
              <a:extLst>
                <a:ext uri="{FF2B5EF4-FFF2-40B4-BE49-F238E27FC236}">
                  <a16:creationId xmlns:a16="http://schemas.microsoft.com/office/drawing/2014/main" id="{ED0EE718-D3E5-47C6-B027-0EB707EB146A}"/>
                </a:ext>
              </a:extLst>
            </p:cNvPr>
            <p:cNvSpPr/>
            <p:nvPr/>
          </p:nvSpPr>
          <p:spPr>
            <a:xfrm>
              <a:off x="5333556" y="1837798"/>
              <a:ext cx="58199" cy="58200"/>
            </a:xfrm>
            <a:custGeom>
              <a:avLst/>
              <a:gdLst>
                <a:gd name="connsiteX0" fmla="*/ 29100 w 58199"/>
                <a:gd name="connsiteY0" fmla="*/ 0 h 58200"/>
                <a:gd name="connsiteX1" fmla="*/ 0 w 58199"/>
                <a:gd name="connsiteY1" fmla="*/ 29100 h 58200"/>
                <a:gd name="connsiteX2" fmla="*/ 29100 w 58199"/>
                <a:gd name="connsiteY2" fmla="*/ 58200 h 58200"/>
                <a:gd name="connsiteX3" fmla="*/ 58200 w 58199"/>
                <a:gd name="connsiteY3" fmla="*/ 29100 h 58200"/>
                <a:gd name="connsiteX4" fmla="*/ 29100 w 58199"/>
                <a:gd name="connsiteY4" fmla="*/ 0 h 5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199" h="58200">
                  <a:moveTo>
                    <a:pt x="29100" y="0"/>
                  </a:moveTo>
                  <a:cubicBezTo>
                    <a:pt x="13164" y="0"/>
                    <a:pt x="0" y="13164"/>
                    <a:pt x="0" y="29100"/>
                  </a:cubicBezTo>
                  <a:cubicBezTo>
                    <a:pt x="0" y="45036"/>
                    <a:pt x="13164" y="58200"/>
                    <a:pt x="29100" y="58200"/>
                  </a:cubicBezTo>
                  <a:cubicBezTo>
                    <a:pt x="45036" y="58200"/>
                    <a:pt x="58200" y="45036"/>
                    <a:pt x="58200" y="29100"/>
                  </a:cubicBezTo>
                  <a:cubicBezTo>
                    <a:pt x="58200" y="13164"/>
                    <a:pt x="45036" y="0"/>
                    <a:pt x="29100" y="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48918011-B39F-45DA-82ED-74B9688D09FD}"/>
                </a:ext>
              </a:extLst>
            </p:cNvPr>
            <p:cNvSpPr/>
            <p:nvPr/>
          </p:nvSpPr>
          <p:spPr>
            <a:xfrm>
              <a:off x="5246256" y="1978448"/>
              <a:ext cx="58200" cy="58200"/>
            </a:xfrm>
            <a:custGeom>
              <a:avLst/>
              <a:gdLst>
                <a:gd name="connsiteX0" fmla="*/ 58200 w 58200"/>
                <a:gd name="connsiteY0" fmla="*/ 29100 h 58200"/>
                <a:gd name="connsiteX1" fmla="*/ 29100 w 58200"/>
                <a:gd name="connsiteY1" fmla="*/ 58200 h 58200"/>
                <a:gd name="connsiteX2" fmla="*/ 0 w 58200"/>
                <a:gd name="connsiteY2" fmla="*/ 29100 h 58200"/>
                <a:gd name="connsiteX3" fmla="*/ 29100 w 58200"/>
                <a:gd name="connsiteY3" fmla="*/ 0 h 58200"/>
                <a:gd name="connsiteX4" fmla="*/ 58200 w 58200"/>
                <a:gd name="connsiteY4" fmla="*/ 29100 h 58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8200" h="58200">
                  <a:moveTo>
                    <a:pt x="58200" y="29100"/>
                  </a:moveTo>
                  <a:cubicBezTo>
                    <a:pt x="58200" y="45171"/>
                    <a:pt x="45171" y="58200"/>
                    <a:pt x="29100" y="58200"/>
                  </a:cubicBezTo>
                  <a:cubicBezTo>
                    <a:pt x="13029" y="58200"/>
                    <a:pt x="0" y="45171"/>
                    <a:pt x="0" y="29100"/>
                  </a:cubicBezTo>
                  <a:cubicBezTo>
                    <a:pt x="0" y="13029"/>
                    <a:pt x="13029" y="0"/>
                    <a:pt x="29100" y="0"/>
                  </a:cubicBezTo>
                  <a:cubicBezTo>
                    <a:pt x="45171" y="0"/>
                    <a:pt x="58200" y="13029"/>
                    <a:pt x="58200" y="29100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5" name="Freeform: Shape 114">
              <a:extLst>
                <a:ext uri="{FF2B5EF4-FFF2-40B4-BE49-F238E27FC236}">
                  <a16:creationId xmlns:a16="http://schemas.microsoft.com/office/drawing/2014/main" id="{287B9BFC-A8B6-41A3-B427-D59FC949B5DD}"/>
                </a:ext>
              </a:extLst>
            </p:cNvPr>
            <p:cNvSpPr/>
            <p:nvPr/>
          </p:nvSpPr>
          <p:spPr>
            <a:xfrm>
              <a:off x="5133181" y="1740106"/>
              <a:ext cx="471350" cy="559135"/>
            </a:xfrm>
            <a:custGeom>
              <a:avLst/>
              <a:gdLst>
                <a:gd name="connsiteX0" fmla="*/ 311925 w 471350"/>
                <a:gd name="connsiteY0" fmla="*/ 136493 h 559135"/>
                <a:gd name="connsiteX1" fmla="*/ 294603 w 471350"/>
                <a:gd name="connsiteY1" fmla="*/ 144807 h 559135"/>
                <a:gd name="connsiteX2" fmla="*/ 287675 w 471350"/>
                <a:gd name="connsiteY2" fmla="*/ 160050 h 559135"/>
                <a:gd name="connsiteX3" fmla="*/ 293911 w 471350"/>
                <a:gd name="connsiteY3" fmla="*/ 178064 h 559135"/>
                <a:gd name="connsiteX4" fmla="*/ 280053 w 471350"/>
                <a:gd name="connsiteY4" fmla="*/ 191921 h 559135"/>
                <a:gd name="connsiteX5" fmla="*/ 262039 w 471350"/>
                <a:gd name="connsiteY5" fmla="*/ 185686 h 559135"/>
                <a:gd name="connsiteX6" fmla="*/ 246796 w 471350"/>
                <a:gd name="connsiteY6" fmla="*/ 191921 h 559135"/>
                <a:gd name="connsiteX7" fmla="*/ 238482 w 471350"/>
                <a:gd name="connsiteY7" fmla="*/ 208550 h 559135"/>
                <a:gd name="connsiteX8" fmla="*/ 219082 w 471350"/>
                <a:gd name="connsiteY8" fmla="*/ 208550 h 559135"/>
                <a:gd name="connsiteX9" fmla="*/ 210768 w 471350"/>
                <a:gd name="connsiteY9" fmla="*/ 191229 h 559135"/>
                <a:gd name="connsiteX10" fmla="*/ 195525 w 471350"/>
                <a:gd name="connsiteY10" fmla="*/ 184993 h 559135"/>
                <a:gd name="connsiteX11" fmla="*/ 177511 w 471350"/>
                <a:gd name="connsiteY11" fmla="*/ 191229 h 559135"/>
                <a:gd name="connsiteX12" fmla="*/ 163653 w 471350"/>
                <a:gd name="connsiteY12" fmla="*/ 177371 h 559135"/>
                <a:gd name="connsiteX13" fmla="*/ 169889 w 471350"/>
                <a:gd name="connsiteY13" fmla="*/ 159357 h 559135"/>
                <a:gd name="connsiteX14" fmla="*/ 163653 w 471350"/>
                <a:gd name="connsiteY14" fmla="*/ 144114 h 559135"/>
                <a:gd name="connsiteX15" fmla="*/ 146332 w 471350"/>
                <a:gd name="connsiteY15" fmla="*/ 135800 h 559135"/>
                <a:gd name="connsiteX16" fmla="*/ 146332 w 471350"/>
                <a:gd name="connsiteY16" fmla="*/ 116400 h 559135"/>
                <a:gd name="connsiteX17" fmla="*/ 163653 w 471350"/>
                <a:gd name="connsiteY17" fmla="*/ 108086 h 559135"/>
                <a:gd name="connsiteX18" fmla="*/ 169889 w 471350"/>
                <a:gd name="connsiteY18" fmla="*/ 92843 h 559135"/>
                <a:gd name="connsiteX19" fmla="*/ 164346 w 471350"/>
                <a:gd name="connsiteY19" fmla="*/ 74829 h 559135"/>
                <a:gd name="connsiteX20" fmla="*/ 178203 w 471350"/>
                <a:gd name="connsiteY20" fmla="*/ 60971 h 559135"/>
                <a:gd name="connsiteX21" fmla="*/ 196218 w 471350"/>
                <a:gd name="connsiteY21" fmla="*/ 67207 h 559135"/>
                <a:gd name="connsiteX22" fmla="*/ 211461 w 471350"/>
                <a:gd name="connsiteY22" fmla="*/ 60971 h 559135"/>
                <a:gd name="connsiteX23" fmla="*/ 219775 w 471350"/>
                <a:gd name="connsiteY23" fmla="*/ 43650 h 559135"/>
                <a:gd name="connsiteX24" fmla="*/ 239175 w 471350"/>
                <a:gd name="connsiteY24" fmla="*/ 43650 h 559135"/>
                <a:gd name="connsiteX25" fmla="*/ 247489 w 471350"/>
                <a:gd name="connsiteY25" fmla="*/ 60279 h 559135"/>
                <a:gd name="connsiteX26" fmla="*/ 262732 w 471350"/>
                <a:gd name="connsiteY26" fmla="*/ 66514 h 559135"/>
                <a:gd name="connsiteX27" fmla="*/ 280746 w 471350"/>
                <a:gd name="connsiteY27" fmla="*/ 60279 h 559135"/>
                <a:gd name="connsiteX28" fmla="*/ 294603 w 471350"/>
                <a:gd name="connsiteY28" fmla="*/ 74136 h 559135"/>
                <a:gd name="connsiteX29" fmla="*/ 288368 w 471350"/>
                <a:gd name="connsiteY29" fmla="*/ 92150 h 559135"/>
                <a:gd name="connsiteX30" fmla="*/ 294603 w 471350"/>
                <a:gd name="connsiteY30" fmla="*/ 107393 h 559135"/>
                <a:gd name="connsiteX31" fmla="*/ 311925 w 471350"/>
                <a:gd name="connsiteY31" fmla="*/ 115707 h 559135"/>
                <a:gd name="connsiteX32" fmla="*/ 311925 w 471350"/>
                <a:gd name="connsiteY32" fmla="*/ 136493 h 559135"/>
                <a:gd name="connsiteX33" fmla="*/ 224625 w 471350"/>
                <a:gd name="connsiteY33" fmla="*/ 277143 h 559135"/>
                <a:gd name="connsiteX34" fmla="*/ 207303 w 471350"/>
                <a:gd name="connsiteY34" fmla="*/ 285457 h 559135"/>
                <a:gd name="connsiteX35" fmla="*/ 201068 w 471350"/>
                <a:gd name="connsiteY35" fmla="*/ 300700 h 559135"/>
                <a:gd name="connsiteX36" fmla="*/ 206611 w 471350"/>
                <a:gd name="connsiteY36" fmla="*/ 318714 h 559135"/>
                <a:gd name="connsiteX37" fmla="*/ 192753 w 471350"/>
                <a:gd name="connsiteY37" fmla="*/ 332572 h 559135"/>
                <a:gd name="connsiteX38" fmla="*/ 174739 w 471350"/>
                <a:gd name="connsiteY38" fmla="*/ 326336 h 559135"/>
                <a:gd name="connsiteX39" fmla="*/ 159496 w 471350"/>
                <a:gd name="connsiteY39" fmla="*/ 332572 h 559135"/>
                <a:gd name="connsiteX40" fmla="*/ 151875 w 471350"/>
                <a:gd name="connsiteY40" fmla="*/ 349200 h 559135"/>
                <a:gd name="connsiteX41" fmla="*/ 132475 w 471350"/>
                <a:gd name="connsiteY41" fmla="*/ 349200 h 559135"/>
                <a:gd name="connsiteX42" fmla="*/ 124161 w 471350"/>
                <a:gd name="connsiteY42" fmla="*/ 331879 h 559135"/>
                <a:gd name="connsiteX43" fmla="*/ 108918 w 471350"/>
                <a:gd name="connsiteY43" fmla="*/ 325643 h 559135"/>
                <a:gd name="connsiteX44" fmla="*/ 90903 w 471350"/>
                <a:gd name="connsiteY44" fmla="*/ 331186 h 559135"/>
                <a:gd name="connsiteX45" fmla="*/ 77046 w 471350"/>
                <a:gd name="connsiteY45" fmla="*/ 317329 h 559135"/>
                <a:gd name="connsiteX46" fmla="*/ 83282 w 471350"/>
                <a:gd name="connsiteY46" fmla="*/ 299314 h 559135"/>
                <a:gd name="connsiteX47" fmla="*/ 77046 w 471350"/>
                <a:gd name="connsiteY47" fmla="*/ 284071 h 559135"/>
                <a:gd name="connsiteX48" fmla="*/ 59725 w 471350"/>
                <a:gd name="connsiteY48" fmla="*/ 275757 h 559135"/>
                <a:gd name="connsiteX49" fmla="*/ 59725 w 471350"/>
                <a:gd name="connsiteY49" fmla="*/ 256357 h 559135"/>
                <a:gd name="connsiteX50" fmla="*/ 77046 w 471350"/>
                <a:gd name="connsiteY50" fmla="*/ 248043 h 559135"/>
                <a:gd name="connsiteX51" fmla="*/ 83282 w 471350"/>
                <a:gd name="connsiteY51" fmla="*/ 232800 h 559135"/>
                <a:gd name="connsiteX52" fmla="*/ 77046 w 471350"/>
                <a:gd name="connsiteY52" fmla="*/ 214786 h 559135"/>
                <a:gd name="connsiteX53" fmla="*/ 90903 w 471350"/>
                <a:gd name="connsiteY53" fmla="*/ 200929 h 559135"/>
                <a:gd name="connsiteX54" fmla="*/ 108918 w 471350"/>
                <a:gd name="connsiteY54" fmla="*/ 207164 h 559135"/>
                <a:gd name="connsiteX55" fmla="*/ 124161 w 471350"/>
                <a:gd name="connsiteY55" fmla="*/ 200929 h 559135"/>
                <a:gd name="connsiteX56" fmla="*/ 132475 w 471350"/>
                <a:gd name="connsiteY56" fmla="*/ 183607 h 559135"/>
                <a:gd name="connsiteX57" fmla="*/ 152568 w 471350"/>
                <a:gd name="connsiteY57" fmla="*/ 183607 h 559135"/>
                <a:gd name="connsiteX58" fmla="*/ 160882 w 471350"/>
                <a:gd name="connsiteY58" fmla="*/ 200929 h 559135"/>
                <a:gd name="connsiteX59" fmla="*/ 176125 w 471350"/>
                <a:gd name="connsiteY59" fmla="*/ 207164 h 559135"/>
                <a:gd name="connsiteX60" fmla="*/ 194139 w 471350"/>
                <a:gd name="connsiteY60" fmla="*/ 200929 h 559135"/>
                <a:gd name="connsiteX61" fmla="*/ 207996 w 471350"/>
                <a:gd name="connsiteY61" fmla="*/ 214786 h 559135"/>
                <a:gd name="connsiteX62" fmla="*/ 201761 w 471350"/>
                <a:gd name="connsiteY62" fmla="*/ 232800 h 559135"/>
                <a:gd name="connsiteX63" fmla="*/ 207996 w 471350"/>
                <a:gd name="connsiteY63" fmla="*/ 248043 h 559135"/>
                <a:gd name="connsiteX64" fmla="*/ 225318 w 471350"/>
                <a:gd name="connsiteY64" fmla="*/ 256357 h 559135"/>
                <a:gd name="connsiteX65" fmla="*/ 224625 w 471350"/>
                <a:gd name="connsiteY65" fmla="*/ 277143 h 559135"/>
                <a:gd name="connsiteX66" fmla="*/ 224625 w 471350"/>
                <a:gd name="connsiteY66" fmla="*/ 277143 h 559135"/>
                <a:gd name="connsiteX67" fmla="*/ 464354 w 471350"/>
                <a:gd name="connsiteY67" fmla="*/ 302779 h 559135"/>
                <a:gd name="connsiteX68" fmla="*/ 416546 w 471350"/>
                <a:gd name="connsiteY68" fmla="*/ 219636 h 559135"/>
                <a:gd name="connsiteX69" fmla="*/ 416546 w 471350"/>
                <a:gd name="connsiteY69" fmla="*/ 216171 h 559135"/>
                <a:gd name="connsiteX70" fmla="*/ 314696 w 471350"/>
                <a:gd name="connsiteY70" fmla="*/ 29100 h 559135"/>
                <a:gd name="connsiteX71" fmla="*/ 101989 w 471350"/>
                <a:gd name="connsiteY71" fmla="*/ 29100 h 559135"/>
                <a:gd name="connsiteX72" fmla="*/ 139 w 471350"/>
                <a:gd name="connsiteY72" fmla="*/ 216171 h 559135"/>
                <a:gd name="connsiteX73" fmla="*/ 81896 w 471350"/>
                <a:gd name="connsiteY73" fmla="*/ 383843 h 559135"/>
                <a:gd name="connsiteX74" fmla="*/ 81896 w 471350"/>
                <a:gd name="connsiteY74" fmla="*/ 559136 h 559135"/>
                <a:gd name="connsiteX75" fmla="*/ 300839 w 471350"/>
                <a:gd name="connsiteY75" fmla="*/ 559136 h 559135"/>
                <a:gd name="connsiteX76" fmla="*/ 300839 w 471350"/>
                <a:gd name="connsiteY76" fmla="*/ 475993 h 559135"/>
                <a:gd name="connsiteX77" fmla="*/ 334789 w 471350"/>
                <a:gd name="connsiteY77" fmla="*/ 475993 h 559135"/>
                <a:gd name="connsiteX78" fmla="*/ 392989 w 471350"/>
                <a:gd name="connsiteY78" fmla="*/ 451743 h 559135"/>
                <a:gd name="connsiteX79" fmla="*/ 416546 w 471350"/>
                <a:gd name="connsiteY79" fmla="*/ 392850 h 559135"/>
                <a:gd name="connsiteX80" fmla="*/ 416546 w 471350"/>
                <a:gd name="connsiteY80" fmla="*/ 351279 h 559135"/>
                <a:gd name="connsiteX81" fmla="*/ 447032 w 471350"/>
                <a:gd name="connsiteY81" fmla="*/ 351279 h 559135"/>
                <a:gd name="connsiteX82" fmla="*/ 464354 w 471350"/>
                <a:gd name="connsiteY82" fmla="*/ 302779 h 5591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</a:cxnLst>
              <a:rect l="l" t="t" r="r" b="b"/>
              <a:pathLst>
                <a:path w="471350" h="559135">
                  <a:moveTo>
                    <a:pt x="311925" y="136493"/>
                  </a:moveTo>
                  <a:lnTo>
                    <a:pt x="294603" y="144807"/>
                  </a:lnTo>
                  <a:cubicBezTo>
                    <a:pt x="293218" y="150350"/>
                    <a:pt x="290446" y="155200"/>
                    <a:pt x="287675" y="160050"/>
                  </a:cubicBezTo>
                  <a:lnTo>
                    <a:pt x="293911" y="178064"/>
                  </a:lnTo>
                  <a:lnTo>
                    <a:pt x="280053" y="191921"/>
                  </a:lnTo>
                  <a:lnTo>
                    <a:pt x="262039" y="185686"/>
                  </a:lnTo>
                  <a:cubicBezTo>
                    <a:pt x="257189" y="188457"/>
                    <a:pt x="252339" y="190536"/>
                    <a:pt x="246796" y="191921"/>
                  </a:cubicBezTo>
                  <a:lnTo>
                    <a:pt x="238482" y="208550"/>
                  </a:lnTo>
                  <a:lnTo>
                    <a:pt x="219082" y="208550"/>
                  </a:lnTo>
                  <a:lnTo>
                    <a:pt x="210768" y="191229"/>
                  </a:lnTo>
                  <a:cubicBezTo>
                    <a:pt x="205225" y="189843"/>
                    <a:pt x="200375" y="187764"/>
                    <a:pt x="195525" y="184993"/>
                  </a:cubicBezTo>
                  <a:lnTo>
                    <a:pt x="177511" y="191229"/>
                  </a:lnTo>
                  <a:lnTo>
                    <a:pt x="163653" y="177371"/>
                  </a:lnTo>
                  <a:lnTo>
                    <a:pt x="169889" y="159357"/>
                  </a:lnTo>
                  <a:cubicBezTo>
                    <a:pt x="167118" y="154507"/>
                    <a:pt x="165039" y="149657"/>
                    <a:pt x="163653" y="144114"/>
                  </a:cubicBezTo>
                  <a:lnTo>
                    <a:pt x="146332" y="135800"/>
                  </a:lnTo>
                  <a:lnTo>
                    <a:pt x="146332" y="116400"/>
                  </a:lnTo>
                  <a:lnTo>
                    <a:pt x="163653" y="108086"/>
                  </a:lnTo>
                  <a:cubicBezTo>
                    <a:pt x="165039" y="102543"/>
                    <a:pt x="167118" y="97693"/>
                    <a:pt x="169889" y="92843"/>
                  </a:cubicBezTo>
                  <a:lnTo>
                    <a:pt x="164346" y="74829"/>
                  </a:lnTo>
                  <a:lnTo>
                    <a:pt x="178203" y="60971"/>
                  </a:lnTo>
                  <a:lnTo>
                    <a:pt x="196218" y="67207"/>
                  </a:lnTo>
                  <a:cubicBezTo>
                    <a:pt x="201068" y="64436"/>
                    <a:pt x="205918" y="62357"/>
                    <a:pt x="211461" y="60971"/>
                  </a:cubicBezTo>
                  <a:lnTo>
                    <a:pt x="219775" y="43650"/>
                  </a:lnTo>
                  <a:lnTo>
                    <a:pt x="239175" y="43650"/>
                  </a:lnTo>
                  <a:lnTo>
                    <a:pt x="247489" y="60279"/>
                  </a:lnTo>
                  <a:cubicBezTo>
                    <a:pt x="253032" y="61664"/>
                    <a:pt x="257882" y="63743"/>
                    <a:pt x="262732" y="66514"/>
                  </a:cubicBezTo>
                  <a:lnTo>
                    <a:pt x="280746" y="60279"/>
                  </a:lnTo>
                  <a:lnTo>
                    <a:pt x="294603" y="74136"/>
                  </a:lnTo>
                  <a:lnTo>
                    <a:pt x="288368" y="92150"/>
                  </a:lnTo>
                  <a:cubicBezTo>
                    <a:pt x="291139" y="97000"/>
                    <a:pt x="293218" y="101850"/>
                    <a:pt x="294603" y="107393"/>
                  </a:cubicBezTo>
                  <a:lnTo>
                    <a:pt x="311925" y="115707"/>
                  </a:lnTo>
                  <a:lnTo>
                    <a:pt x="311925" y="136493"/>
                  </a:lnTo>
                  <a:close/>
                  <a:moveTo>
                    <a:pt x="224625" y="277143"/>
                  </a:moveTo>
                  <a:lnTo>
                    <a:pt x="207303" y="285457"/>
                  </a:lnTo>
                  <a:cubicBezTo>
                    <a:pt x="205918" y="291000"/>
                    <a:pt x="203839" y="295850"/>
                    <a:pt x="201068" y="300700"/>
                  </a:cubicBezTo>
                  <a:lnTo>
                    <a:pt x="206611" y="318714"/>
                  </a:lnTo>
                  <a:lnTo>
                    <a:pt x="192753" y="332572"/>
                  </a:lnTo>
                  <a:lnTo>
                    <a:pt x="174739" y="326336"/>
                  </a:lnTo>
                  <a:cubicBezTo>
                    <a:pt x="169889" y="329107"/>
                    <a:pt x="165039" y="331186"/>
                    <a:pt x="159496" y="332572"/>
                  </a:cubicBezTo>
                  <a:lnTo>
                    <a:pt x="151875" y="349200"/>
                  </a:lnTo>
                  <a:lnTo>
                    <a:pt x="132475" y="349200"/>
                  </a:lnTo>
                  <a:lnTo>
                    <a:pt x="124161" y="331879"/>
                  </a:lnTo>
                  <a:cubicBezTo>
                    <a:pt x="118618" y="330493"/>
                    <a:pt x="113768" y="328414"/>
                    <a:pt x="108918" y="325643"/>
                  </a:cubicBezTo>
                  <a:lnTo>
                    <a:pt x="90903" y="331186"/>
                  </a:lnTo>
                  <a:lnTo>
                    <a:pt x="77046" y="317329"/>
                  </a:lnTo>
                  <a:lnTo>
                    <a:pt x="83282" y="299314"/>
                  </a:lnTo>
                  <a:cubicBezTo>
                    <a:pt x="80511" y="294464"/>
                    <a:pt x="78432" y="289614"/>
                    <a:pt x="77046" y="284071"/>
                  </a:cubicBezTo>
                  <a:lnTo>
                    <a:pt x="59725" y="275757"/>
                  </a:lnTo>
                  <a:lnTo>
                    <a:pt x="59725" y="256357"/>
                  </a:lnTo>
                  <a:lnTo>
                    <a:pt x="77046" y="248043"/>
                  </a:lnTo>
                  <a:cubicBezTo>
                    <a:pt x="78432" y="242500"/>
                    <a:pt x="80511" y="237650"/>
                    <a:pt x="83282" y="232800"/>
                  </a:cubicBezTo>
                  <a:lnTo>
                    <a:pt x="77046" y="214786"/>
                  </a:lnTo>
                  <a:lnTo>
                    <a:pt x="90903" y="200929"/>
                  </a:lnTo>
                  <a:lnTo>
                    <a:pt x="108918" y="207164"/>
                  </a:lnTo>
                  <a:cubicBezTo>
                    <a:pt x="113768" y="204393"/>
                    <a:pt x="118618" y="202314"/>
                    <a:pt x="124161" y="200929"/>
                  </a:cubicBezTo>
                  <a:lnTo>
                    <a:pt x="132475" y="183607"/>
                  </a:lnTo>
                  <a:lnTo>
                    <a:pt x="152568" y="183607"/>
                  </a:lnTo>
                  <a:lnTo>
                    <a:pt x="160882" y="200929"/>
                  </a:lnTo>
                  <a:cubicBezTo>
                    <a:pt x="166425" y="202314"/>
                    <a:pt x="171275" y="204393"/>
                    <a:pt x="176125" y="207164"/>
                  </a:cubicBezTo>
                  <a:lnTo>
                    <a:pt x="194139" y="200929"/>
                  </a:lnTo>
                  <a:lnTo>
                    <a:pt x="207996" y="214786"/>
                  </a:lnTo>
                  <a:lnTo>
                    <a:pt x="201761" y="232800"/>
                  </a:lnTo>
                  <a:cubicBezTo>
                    <a:pt x="204532" y="237650"/>
                    <a:pt x="206611" y="242500"/>
                    <a:pt x="207996" y="248043"/>
                  </a:cubicBezTo>
                  <a:lnTo>
                    <a:pt x="225318" y="256357"/>
                  </a:lnTo>
                  <a:lnTo>
                    <a:pt x="224625" y="277143"/>
                  </a:lnTo>
                  <a:lnTo>
                    <a:pt x="224625" y="277143"/>
                  </a:lnTo>
                  <a:close/>
                  <a:moveTo>
                    <a:pt x="464354" y="302779"/>
                  </a:moveTo>
                  <a:lnTo>
                    <a:pt x="416546" y="219636"/>
                  </a:lnTo>
                  <a:lnTo>
                    <a:pt x="416546" y="216171"/>
                  </a:lnTo>
                  <a:cubicBezTo>
                    <a:pt x="419318" y="139957"/>
                    <a:pt x="380518" y="68593"/>
                    <a:pt x="314696" y="29100"/>
                  </a:cubicBezTo>
                  <a:cubicBezTo>
                    <a:pt x="248875" y="-9700"/>
                    <a:pt x="167811" y="-9700"/>
                    <a:pt x="101989" y="29100"/>
                  </a:cubicBezTo>
                  <a:cubicBezTo>
                    <a:pt x="36168" y="67900"/>
                    <a:pt x="-2632" y="139957"/>
                    <a:pt x="139" y="216171"/>
                  </a:cubicBezTo>
                  <a:cubicBezTo>
                    <a:pt x="139" y="281993"/>
                    <a:pt x="29932" y="343657"/>
                    <a:pt x="81896" y="383843"/>
                  </a:cubicBezTo>
                  <a:lnTo>
                    <a:pt x="81896" y="559136"/>
                  </a:lnTo>
                  <a:lnTo>
                    <a:pt x="300839" y="559136"/>
                  </a:lnTo>
                  <a:lnTo>
                    <a:pt x="300839" y="475993"/>
                  </a:lnTo>
                  <a:lnTo>
                    <a:pt x="334789" y="475993"/>
                  </a:lnTo>
                  <a:cubicBezTo>
                    <a:pt x="356961" y="475993"/>
                    <a:pt x="377746" y="466986"/>
                    <a:pt x="392989" y="451743"/>
                  </a:cubicBezTo>
                  <a:cubicBezTo>
                    <a:pt x="408232" y="435807"/>
                    <a:pt x="416546" y="415022"/>
                    <a:pt x="416546" y="392850"/>
                  </a:cubicBezTo>
                  <a:lnTo>
                    <a:pt x="416546" y="351279"/>
                  </a:lnTo>
                  <a:lnTo>
                    <a:pt x="447032" y="351279"/>
                  </a:lnTo>
                  <a:cubicBezTo>
                    <a:pt x="465046" y="349200"/>
                    <a:pt x="480982" y="328414"/>
                    <a:pt x="464354" y="302779"/>
                  </a:cubicBezTo>
                  <a:close/>
                </a:path>
              </a:pathLst>
            </a:custGeom>
            <a:grpFill/>
            <a:ln w="6846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</p:spTree>
    <p:extLst>
      <p:ext uri="{BB962C8B-B14F-4D97-AF65-F5344CB8AC3E}">
        <p14:creationId xmlns:p14="http://schemas.microsoft.com/office/powerpoint/2010/main" val="237625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523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Infographic – Slide Template</vt:lpstr>
      <vt:lpstr>Diamond Infographic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Infographic</dc:title>
  <dc:creator>PresentationGO.com</dc:creator>
  <dc:description>© Copyright PresentationGO.com</dc:description>
  <dcterms:created xsi:type="dcterms:W3CDTF">2014-11-26T05:14:11Z</dcterms:created>
  <dcterms:modified xsi:type="dcterms:W3CDTF">2020-02-23T05:04:56Z</dcterms:modified>
  <cp:category>Charts &amp; Diagrams; Graphics &amp; Metaphors</cp:category>
</cp:coreProperties>
</file>