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168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889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12/16/2019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Matrix – Slide Template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246206A-C5CC-4361-8490-2A5EA6278100}"/>
              </a:ext>
            </a:extLst>
          </p:cNvPr>
          <p:cNvSpPr/>
          <p:nvPr/>
        </p:nvSpPr>
        <p:spPr>
          <a:xfrm>
            <a:off x="5232849" y="3428999"/>
            <a:ext cx="3911151" cy="1868097"/>
          </a:xfrm>
          <a:custGeom>
            <a:avLst/>
            <a:gdLst>
              <a:gd name="connsiteX0" fmla="*/ 1873077 w 3911151"/>
              <a:gd name="connsiteY0" fmla="*/ 0 h 1868097"/>
              <a:gd name="connsiteX1" fmla="*/ 3911151 w 3911151"/>
              <a:gd name="connsiteY1" fmla="*/ 0 h 1868097"/>
              <a:gd name="connsiteX2" fmla="*/ 3911151 w 3911151"/>
              <a:gd name="connsiteY2" fmla="*/ 1868097 h 1868097"/>
              <a:gd name="connsiteX3" fmla="*/ 0 w 3911151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1151" h="1868097">
                <a:moveTo>
                  <a:pt x="1873077" y="0"/>
                </a:moveTo>
                <a:lnTo>
                  <a:pt x="3911151" y="0"/>
                </a:lnTo>
                <a:lnTo>
                  <a:pt x="3911151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31D5BE0-A85F-49F2-86DE-7568A650F28D}"/>
              </a:ext>
            </a:extLst>
          </p:cNvPr>
          <p:cNvSpPr/>
          <p:nvPr/>
        </p:nvSpPr>
        <p:spPr>
          <a:xfrm>
            <a:off x="1" y="3428999"/>
            <a:ext cx="3929215" cy="1868097"/>
          </a:xfrm>
          <a:custGeom>
            <a:avLst/>
            <a:gdLst>
              <a:gd name="connsiteX0" fmla="*/ 0 w 3929215"/>
              <a:gd name="connsiteY0" fmla="*/ 0 h 1868097"/>
              <a:gd name="connsiteX1" fmla="*/ 2061119 w 3929215"/>
              <a:gd name="connsiteY1" fmla="*/ 0 h 1868097"/>
              <a:gd name="connsiteX2" fmla="*/ 3929215 w 3929215"/>
              <a:gd name="connsiteY2" fmla="*/ 1868097 h 1868097"/>
              <a:gd name="connsiteX3" fmla="*/ 0 w 3929215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9215" h="1868097">
                <a:moveTo>
                  <a:pt x="0" y="0"/>
                </a:moveTo>
                <a:lnTo>
                  <a:pt x="2061119" y="0"/>
                </a:lnTo>
                <a:lnTo>
                  <a:pt x="3929215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9F0503E-34A6-477C-924B-DEBD4DA84AF4}"/>
              </a:ext>
            </a:extLst>
          </p:cNvPr>
          <p:cNvSpPr/>
          <p:nvPr/>
        </p:nvSpPr>
        <p:spPr>
          <a:xfrm>
            <a:off x="5231117" y="1560904"/>
            <a:ext cx="3912882" cy="1868097"/>
          </a:xfrm>
          <a:custGeom>
            <a:avLst/>
            <a:gdLst>
              <a:gd name="connsiteX0" fmla="*/ 0 w 3912882"/>
              <a:gd name="connsiteY0" fmla="*/ 0 h 1868097"/>
              <a:gd name="connsiteX1" fmla="*/ 3912882 w 3912882"/>
              <a:gd name="connsiteY1" fmla="*/ 0 h 1868097"/>
              <a:gd name="connsiteX2" fmla="*/ 3912882 w 3912882"/>
              <a:gd name="connsiteY2" fmla="*/ 1868097 h 1868097"/>
              <a:gd name="connsiteX3" fmla="*/ 1874809 w 3912882"/>
              <a:gd name="connsiteY3" fmla="*/ 1868097 h 1868097"/>
              <a:gd name="connsiteX4" fmla="*/ 1874809 w 3912882"/>
              <a:gd name="connsiteY4" fmla="*/ 1868097 h 1868097"/>
              <a:gd name="connsiteX5" fmla="*/ 1868095 w 3912882"/>
              <a:gd name="connsiteY5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882" h="1868097">
                <a:moveTo>
                  <a:pt x="0" y="0"/>
                </a:moveTo>
                <a:lnTo>
                  <a:pt x="3912882" y="0"/>
                </a:lnTo>
                <a:lnTo>
                  <a:pt x="3912882" y="1868097"/>
                </a:lnTo>
                <a:lnTo>
                  <a:pt x="1874809" y="1868097"/>
                </a:lnTo>
                <a:lnTo>
                  <a:pt x="1874809" y="1868097"/>
                </a:lnTo>
                <a:lnTo>
                  <a:pt x="1868095" y="186809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6865636-6937-4214-A85A-0B1DAA4A0335}"/>
              </a:ext>
            </a:extLst>
          </p:cNvPr>
          <p:cNvSpPr/>
          <p:nvPr/>
        </p:nvSpPr>
        <p:spPr>
          <a:xfrm>
            <a:off x="0" y="1560904"/>
            <a:ext cx="3934198" cy="1868097"/>
          </a:xfrm>
          <a:custGeom>
            <a:avLst/>
            <a:gdLst>
              <a:gd name="connsiteX0" fmla="*/ 0 w 3934198"/>
              <a:gd name="connsiteY0" fmla="*/ 0 h 1868097"/>
              <a:gd name="connsiteX1" fmla="*/ 3934198 w 3934198"/>
              <a:gd name="connsiteY1" fmla="*/ 0 h 1868097"/>
              <a:gd name="connsiteX2" fmla="*/ 2061119 w 3934198"/>
              <a:gd name="connsiteY2" fmla="*/ 1868097 h 1868097"/>
              <a:gd name="connsiteX3" fmla="*/ 0 w 3934198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198" h="1868097">
                <a:moveTo>
                  <a:pt x="0" y="0"/>
                </a:moveTo>
                <a:lnTo>
                  <a:pt x="3934198" y="0"/>
                </a:lnTo>
                <a:lnTo>
                  <a:pt x="2061119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id="{D150DE64-2AC8-4460-A887-195851793E1E}"/>
              </a:ext>
            </a:extLst>
          </p:cNvPr>
          <p:cNvSpPr/>
          <p:nvPr/>
        </p:nvSpPr>
        <p:spPr>
          <a:xfrm>
            <a:off x="4571022" y="3428999"/>
            <a:ext cx="1865376" cy="1865376"/>
          </a:xfrm>
          <a:custGeom>
            <a:avLst/>
            <a:gdLst>
              <a:gd name="connsiteX0" fmla="*/ 0 w 2168233"/>
              <a:gd name="connsiteY0" fmla="*/ 0 h 2162466"/>
              <a:gd name="connsiteX1" fmla="*/ 2168233 w 2168233"/>
              <a:gd name="connsiteY1" fmla="*/ 0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0" y="0"/>
                </a:moveTo>
                <a:lnTo>
                  <a:pt x="2168233" y="0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6" name="Freeform: Shape 75">
            <a:extLst>
              <a:ext uri="{FF2B5EF4-FFF2-40B4-BE49-F238E27FC236}">
                <a16:creationId xmlns:a16="http://schemas.microsoft.com/office/drawing/2014/main" id="{9E646EF6-41EA-4195-BFC9-AD136CE944CC}"/>
              </a:ext>
            </a:extLst>
          </p:cNvPr>
          <p:cNvSpPr/>
          <p:nvPr/>
        </p:nvSpPr>
        <p:spPr>
          <a:xfrm>
            <a:off x="4571022" y="1563625"/>
            <a:ext cx="1865376" cy="1865376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2162466 h 2162466"/>
              <a:gd name="connsiteX2" fmla="*/ 0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9EB95794-176F-4D24-8B29-2DFE4B4587A2}"/>
              </a:ext>
            </a:extLst>
          </p:cNvPr>
          <p:cNvSpPr/>
          <p:nvPr/>
        </p:nvSpPr>
        <p:spPr>
          <a:xfrm>
            <a:off x="2707602" y="3428999"/>
            <a:ext cx="1865376" cy="1865376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0 h 2162466"/>
              <a:gd name="connsiteX2" fmla="*/ 2162466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0"/>
                </a:lnTo>
                <a:lnTo>
                  <a:pt x="2162466" y="2162466"/>
                </a:lnTo>
                <a:close/>
              </a:path>
            </a:pathLst>
          </a:custGeom>
          <a:solidFill>
            <a:srgbClr val="B62D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78" name="Freeform: Shape 77">
            <a:extLst>
              <a:ext uri="{FF2B5EF4-FFF2-40B4-BE49-F238E27FC236}">
                <a16:creationId xmlns:a16="http://schemas.microsoft.com/office/drawing/2014/main" id="{4CD4FB7F-B0EF-43FF-B4DC-56DF8F79314A}"/>
              </a:ext>
            </a:extLst>
          </p:cNvPr>
          <p:cNvSpPr/>
          <p:nvPr/>
        </p:nvSpPr>
        <p:spPr>
          <a:xfrm>
            <a:off x="2707602" y="1563625"/>
            <a:ext cx="1865376" cy="1865376"/>
          </a:xfrm>
          <a:custGeom>
            <a:avLst/>
            <a:gdLst>
              <a:gd name="connsiteX0" fmla="*/ 2168233 w 2168233"/>
              <a:gd name="connsiteY0" fmla="*/ 0 h 2162466"/>
              <a:gd name="connsiteX1" fmla="*/ 2168233 w 2168233"/>
              <a:gd name="connsiteY1" fmla="*/ 2162466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2168233" y="0"/>
                </a:moveTo>
                <a:lnTo>
                  <a:pt x="2168233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92" descr="Lightbulb">
            <a:extLst>
              <a:ext uri="{FF2B5EF4-FFF2-40B4-BE49-F238E27FC236}">
                <a16:creationId xmlns:a16="http://schemas.microsoft.com/office/drawing/2014/main" id="{79A33AFD-099A-4BF2-AF82-B61A8E984394}"/>
              </a:ext>
            </a:extLst>
          </p:cNvPr>
          <p:cNvGrpSpPr/>
          <p:nvPr/>
        </p:nvGrpSpPr>
        <p:grpSpPr>
          <a:xfrm>
            <a:off x="3612347" y="3596036"/>
            <a:ext cx="789925" cy="789925"/>
            <a:chOff x="4960965" y="3888812"/>
            <a:chExt cx="914400" cy="9144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8D2C4E9-699A-490B-8C04-46EB33835E79}"/>
                </a:ext>
              </a:extLst>
            </p:cNvPr>
            <p:cNvSpPr/>
            <p:nvPr/>
          </p:nvSpPr>
          <p:spPr>
            <a:xfrm>
              <a:off x="5294340" y="44984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EE43CCB-D765-40C2-A73C-CE623D62AB8B}"/>
                </a:ext>
              </a:extLst>
            </p:cNvPr>
            <p:cNvSpPr/>
            <p:nvPr/>
          </p:nvSpPr>
          <p:spPr>
            <a:xfrm>
              <a:off x="5294340" y="45936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3586F1B-1D9B-4CA3-B381-06F32F044620}"/>
                </a:ext>
              </a:extLst>
            </p:cNvPr>
            <p:cNvSpPr/>
            <p:nvPr/>
          </p:nvSpPr>
          <p:spPr>
            <a:xfrm>
              <a:off x="5356252" y="46889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70429BF-BA99-4BCA-A798-2D995DA1DDB3}"/>
                </a:ext>
              </a:extLst>
            </p:cNvPr>
            <p:cNvSpPr/>
            <p:nvPr/>
          </p:nvSpPr>
          <p:spPr>
            <a:xfrm>
              <a:off x="5170515" y="39459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91" descr="Puzzle">
            <a:extLst>
              <a:ext uri="{FF2B5EF4-FFF2-40B4-BE49-F238E27FC236}">
                <a16:creationId xmlns:a16="http://schemas.microsoft.com/office/drawing/2014/main" id="{1B02E66A-ABAB-486B-92CD-E9271DAAFD66}"/>
              </a:ext>
            </a:extLst>
          </p:cNvPr>
          <p:cNvSpPr/>
          <p:nvPr/>
        </p:nvSpPr>
        <p:spPr>
          <a:xfrm>
            <a:off x="4811854" y="3645407"/>
            <a:ext cx="658271" cy="658271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B3287A62-EB5D-4619-B7A7-2657C9E93017}"/>
              </a:ext>
            </a:extLst>
          </p:cNvPr>
          <p:cNvGrpSpPr/>
          <p:nvPr/>
        </p:nvGrpSpPr>
        <p:grpSpPr>
          <a:xfrm>
            <a:off x="4787650" y="2687442"/>
            <a:ext cx="691185" cy="431167"/>
            <a:chOff x="6321469" y="2837044"/>
            <a:chExt cx="800100" cy="499109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0F30476-62DB-4DB8-8B09-B198974B33BE}"/>
                </a:ext>
              </a:extLst>
            </p:cNvPr>
            <p:cNvSpPr/>
            <p:nvPr/>
          </p:nvSpPr>
          <p:spPr>
            <a:xfrm>
              <a:off x="64071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3447FFC-284D-4933-AA70-46C24B9CC075}"/>
                </a:ext>
              </a:extLst>
            </p:cNvPr>
            <p:cNvSpPr/>
            <p:nvPr/>
          </p:nvSpPr>
          <p:spPr>
            <a:xfrm>
              <a:off x="68643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6E810B-AEAD-4937-969F-3F0BA6BF6F28}"/>
                </a:ext>
              </a:extLst>
            </p:cNvPr>
            <p:cNvSpPr/>
            <p:nvPr/>
          </p:nvSpPr>
          <p:spPr>
            <a:xfrm>
              <a:off x="6550069" y="3164704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18BD91-51BD-4AAB-BCC9-916C45DFCB44}"/>
                </a:ext>
              </a:extLst>
            </p:cNvPr>
            <p:cNvSpPr/>
            <p:nvPr/>
          </p:nvSpPr>
          <p:spPr>
            <a:xfrm>
              <a:off x="6635794" y="297039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173D09-C33C-4CE2-A65C-3CA7E9243853}"/>
                </a:ext>
              </a:extLst>
            </p:cNvPr>
            <p:cNvSpPr/>
            <p:nvPr/>
          </p:nvSpPr>
          <p:spPr>
            <a:xfrm>
              <a:off x="6811054" y="3031354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9501973-4E4E-4F6C-83B9-8CF480205440}"/>
                </a:ext>
              </a:extLst>
            </p:cNvPr>
            <p:cNvSpPr/>
            <p:nvPr/>
          </p:nvSpPr>
          <p:spPr>
            <a:xfrm>
              <a:off x="6321469" y="3031354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93" descr="Rocket">
            <a:extLst>
              <a:ext uri="{FF2B5EF4-FFF2-40B4-BE49-F238E27FC236}">
                <a16:creationId xmlns:a16="http://schemas.microsoft.com/office/drawing/2014/main" id="{DBCE3337-E803-4EA0-B112-F104C0C2BD52}"/>
              </a:ext>
            </a:extLst>
          </p:cNvPr>
          <p:cNvGrpSpPr/>
          <p:nvPr/>
        </p:nvGrpSpPr>
        <p:grpSpPr>
          <a:xfrm>
            <a:off x="3612347" y="2508062"/>
            <a:ext cx="789925" cy="789925"/>
            <a:chOff x="4960965" y="2629399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292B1BD-238F-4A8A-B5CA-30442BE52CDD}"/>
                </a:ext>
              </a:extLst>
            </p:cNvPr>
            <p:cNvSpPr/>
            <p:nvPr/>
          </p:nvSpPr>
          <p:spPr>
            <a:xfrm>
              <a:off x="5626762" y="27043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F918B1A-FE62-49EC-8695-15BC24ED5D22}"/>
                </a:ext>
              </a:extLst>
            </p:cNvPr>
            <p:cNvSpPr/>
            <p:nvPr/>
          </p:nvSpPr>
          <p:spPr>
            <a:xfrm>
              <a:off x="5034371" y="29662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4AA42B-C419-4670-80B7-32E56B70E7E3}"/>
                </a:ext>
              </a:extLst>
            </p:cNvPr>
            <p:cNvSpPr/>
            <p:nvPr/>
          </p:nvSpPr>
          <p:spPr>
            <a:xfrm>
              <a:off x="5314383" y="32294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DAD22F-9240-4EEF-A561-704EC5CDD6A9}"/>
                </a:ext>
              </a:extLst>
            </p:cNvPr>
            <p:cNvSpPr/>
            <p:nvPr/>
          </p:nvSpPr>
          <p:spPr>
            <a:xfrm>
              <a:off x="5237190" y="27475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2E5677-EE8B-4FA7-A627-B18EFB49B9FA}"/>
                </a:ext>
              </a:extLst>
            </p:cNvPr>
            <p:cNvSpPr/>
            <p:nvPr/>
          </p:nvSpPr>
          <p:spPr>
            <a:xfrm>
              <a:off x="5125002" y="32355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A67BECC-8F11-4F92-9438-03CF5D9A62F8}"/>
              </a:ext>
            </a:extLst>
          </p:cNvPr>
          <p:cNvGrpSpPr/>
          <p:nvPr/>
        </p:nvGrpSpPr>
        <p:grpSpPr>
          <a:xfrm>
            <a:off x="6691483" y="3953968"/>
            <a:ext cx="2202817" cy="1237866"/>
            <a:chOff x="6691483" y="4757378"/>
            <a:chExt cx="2202817" cy="12378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A7745-25B0-44DD-BB8B-92094674FDE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0A2C9C0-8F45-4D01-AC2F-B9275AABA75C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2582E4-D41E-4E35-A16E-4A18BBB00085}"/>
              </a:ext>
            </a:extLst>
          </p:cNvPr>
          <p:cNvGrpSpPr/>
          <p:nvPr/>
        </p:nvGrpSpPr>
        <p:grpSpPr>
          <a:xfrm>
            <a:off x="249702" y="3953968"/>
            <a:ext cx="2202816" cy="1237866"/>
            <a:chOff x="249702" y="4757378"/>
            <a:chExt cx="2202816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08BC6F-6AAB-4761-BE52-84DEF5FE817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889AF3-8CC8-46D8-B446-3E751E7FA42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FFF03B7-386C-4F4B-8C6E-10CDF376B090}"/>
              </a:ext>
            </a:extLst>
          </p:cNvPr>
          <p:cNvGrpSpPr/>
          <p:nvPr/>
        </p:nvGrpSpPr>
        <p:grpSpPr>
          <a:xfrm>
            <a:off x="6697329" y="1654263"/>
            <a:ext cx="2202817" cy="1237868"/>
            <a:chOff x="6697329" y="1266169"/>
            <a:chExt cx="2202817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9B32593-C7F4-476D-B0DF-7880C6A4C6A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3AE217D-4FD9-4CFD-801B-9681EFF12DA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A8EDC77-B8EB-4421-B68F-8D1C2480EBD9}"/>
              </a:ext>
            </a:extLst>
          </p:cNvPr>
          <p:cNvGrpSpPr/>
          <p:nvPr/>
        </p:nvGrpSpPr>
        <p:grpSpPr>
          <a:xfrm>
            <a:off x="255548" y="1654262"/>
            <a:ext cx="2202816" cy="1237867"/>
            <a:chOff x="255548" y="1266168"/>
            <a:chExt cx="2202816" cy="12378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7B801C3-DB95-4407-8F10-EA355B158D8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F84D89-2984-416D-AEF5-068600B8C97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86762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Diamond Matrix – Slide Template</a:t>
            </a:r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1246206A-C5CC-4361-8490-2A5EA6278100}"/>
              </a:ext>
            </a:extLst>
          </p:cNvPr>
          <p:cNvSpPr/>
          <p:nvPr/>
        </p:nvSpPr>
        <p:spPr>
          <a:xfrm>
            <a:off x="5232849" y="3428999"/>
            <a:ext cx="3911151" cy="1868097"/>
          </a:xfrm>
          <a:custGeom>
            <a:avLst/>
            <a:gdLst>
              <a:gd name="connsiteX0" fmla="*/ 1873077 w 3911151"/>
              <a:gd name="connsiteY0" fmla="*/ 0 h 1868097"/>
              <a:gd name="connsiteX1" fmla="*/ 3911151 w 3911151"/>
              <a:gd name="connsiteY1" fmla="*/ 0 h 1868097"/>
              <a:gd name="connsiteX2" fmla="*/ 3911151 w 3911151"/>
              <a:gd name="connsiteY2" fmla="*/ 1868097 h 1868097"/>
              <a:gd name="connsiteX3" fmla="*/ 0 w 3911151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11151" h="1868097">
                <a:moveTo>
                  <a:pt x="1873077" y="0"/>
                </a:moveTo>
                <a:lnTo>
                  <a:pt x="3911151" y="0"/>
                </a:lnTo>
                <a:lnTo>
                  <a:pt x="3911151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131D5BE0-A85F-49F2-86DE-7568A650F28D}"/>
              </a:ext>
            </a:extLst>
          </p:cNvPr>
          <p:cNvSpPr/>
          <p:nvPr/>
        </p:nvSpPr>
        <p:spPr>
          <a:xfrm>
            <a:off x="1" y="3428999"/>
            <a:ext cx="3929215" cy="1868097"/>
          </a:xfrm>
          <a:custGeom>
            <a:avLst/>
            <a:gdLst>
              <a:gd name="connsiteX0" fmla="*/ 0 w 3929215"/>
              <a:gd name="connsiteY0" fmla="*/ 0 h 1868097"/>
              <a:gd name="connsiteX1" fmla="*/ 2061119 w 3929215"/>
              <a:gd name="connsiteY1" fmla="*/ 0 h 1868097"/>
              <a:gd name="connsiteX2" fmla="*/ 3929215 w 3929215"/>
              <a:gd name="connsiteY2" fmla="*/ 1868097 h 1868097"/>
              <a:gd name="connsiteX3" fmla="*/ 0 w 3929215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29215" h="1868097">
                <a:moveTo>
                  <a:pt x="0" y="0"/>
                </a:moveTo>
                <a:lnTo>
                  <a:pt x="2061119" y="0"/>
                </a:lnTo>
                <a:lnTo>
                  <a:pt x="3929215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F9F0503E-34A6-477C-924B-DEBD4DA84AF4}"/>
              </a:ext>
            </a:extLst>
          </p:cNvPr>
          <p:cNvSpPr/>
          <p:nvPr/>
        </p:nvSpPr>
        <p:spPr>
          <a:xfrm>
            <a:off x="5231117" y="1560904"/>
            <a:ext cx="3912882" cy="1868097"/>
          </a:xfrm>
          <a:custGeom>
            <a:avLst/>
            <a:gdLst>
              <a:gd name="connsiteX0" fmla="*/ 0 w 3912882"/>
              <a:gd name="connsiteY0" fmla="*/ 0 h 1868097"/>
              <a:gd name="connsiteX1" fmla="*/ 3912882 w 3912882"/>
              <a:gd name="connsiteY1" fmla="*/ 0 h 1868097"/>
              <a:gd name="connsiteX2" fmla="*/ 3912882 w 3912882"/>
              <a:gd name="connsiteY2" fmla="*/ 1868097 h 1868097"/>
              <a:gd name="connsiteX3" fmla="*/ 1874809 w 3912882"/>
              <a:gd name="connsiteY3" fmla="*/ 1868097 h 1868097"/>
              <a:gd name="connsiteX4" fmla="*/ 1874809 w 3912882"/>
              <a:gd name="connsiteY4" fmla="*/ 1868097 h 1868097"/>
              <a:gd name="connsiteX5" fmla="*/ 1868095 w 3912882"/>
              <a:gd name="connsiteY5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2882" h="1868097">
                <a:moveTo>
                  <a:pt x="0" y="0"/>
                </a:moveTo>
                <a:lnTo>
                  <a:pt x="3912882" y="0"/>
                </a:lnTo>
                <a:lnTo>
                  <a:pt x="3912882" y="1868097"/>
                </a:lnTo>
                <a:lnTo>
                  <a:pt x="1874809" y="1868097"/>
                </a:lnTo>
                <a:lnTo>
                  <a:pt x="1874809" y="1868097"/>
                </a:lnTo>
                <a:lnTo>
                  <a:pt x="1868095" y="1868097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06865636-6937-4214-A85A-0B1DAA4A0335}"/>
              </a:ext>
            </a:extLst>
          </p:cNvPr>
          <p:cNvSpPr/>
          <p:nvPr/>
        </p:nvSpPr>
        <p:spPr>
          <a:xfrm>
            <a:off x="0" y="1560904"/>
            <a:ext cx="3934198" cy="1868097"/>
          </a:xfrm>
          <a:custGeom>
            <a:avLst/>
            <a:gdLst>
              <a:gd name="connsiteX0" fmla="*/ 0 w 3934198"/>
              <a:gd name="connsiteY0" fmla="*/ 0 h 1868097"/>
              <a:gd name="connsiteX1" fmla="*/ 3934198 w 3934198"/>
              <a:gd name="connsiteY1" fmla="*/ 0 h 1868097"/>
              <a:gd name="connsiteX2" fmla="*/ 2061119 w 3934198"/>
              <a:gd name="connsiteY2" fmla="*/ 1868097 h 1868097"/>
              <a:gd name="connsiteX3" fmla="*/ 0 w 3934198"/>
              <a:gd name="connsiteY3" fmla="*/ 1868097 h 1868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34198" h="1868097">
                <a:moveTo>
                  <a:pt x="0" y="0"/>
                </a:moveTo>
                <a:lnTo>
                  <a:pt x="3934198" y="0"/>
                </a:lnTo>
                <a:lnTo>
                  <a:pt x="2061119" y="1868097"/>
                </a:lnTo>
                <a:lnTo>
                  <a:pt x="0" y="1868097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43B94F50-B6D6-45FE-899E-10743C21587B}"/>
              </a:ext>
            </a:extLst>
          </p:cNvPr>
          <p:cNvSpPr/>
          <p:nvPr/>
        </p:nvSpPr>
        <p:spPr>
          <a:xfrm>
            <a:off x="4571022" y="3428999"/>
            <a:ext cx="1865376" cy="1865376"/>
          </a:xfrm>
          <a:custGeom>
            <a:avLst/>
            <a:gdLst>
              <a:gd name="connsiteX0" fmla="*/ 0 w 2168233"/>
              <a:gd name="connsiteY0" fmla="*/ 0 h 2162466"/>
              <a:gd name="connsiteX1" fmla="*/ 2168233 w 2168233"/>
              <a:gd name="connsiteY1" fmla="*/ 0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0" y="0"/>
                </a:moveTo>
                <a:lnTo>
                  <a:pt x="2168233" y="0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6E889B8-DA1D-484B-A2F7-95ED6FF1121E}"/>
              </a:ext>
            </a:extLst>
          </p:cNvPr>
          <p:cNvSpPr/>
          <p:nvPr/>
        </p:nvSpPr>
        <p:spPr>
          <a:xfrm>
            <a:off x="4571022" y="1563625"/>
            <a:ext cx="1865376" cy="1865376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2162466 h 2162466"/>
              <a:gd name="connsiteX2" fmla="*/ 0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191B3D67-16DF-4445-9F4B-46D708BC6DED}"/>
              </a:ext>
            </a:extLst>
          </p:cNvPr>
          <p:cNvSpPr/>
          <p:nvPr/>
        </p:nvSpPr>
        <p:spPr>
          <a:xfrm>
            <a:off x="2707602" y="3428999"/>
            <a:ext cx="1865376" cy="1865376"/>
          </a:xfrm>
          <a:custGeom>
            <a:avLst/>
            <a:gdLst>
              <a:gd name="connsiteX0" fmla="*/ 0 w 2162466"/>
              <a:gd name="connsiteY0" fmla="*/ 0 h 2162466"/>
              <a:gd name="connsiteX1" fmla="*/ 2162466 w 2162466"/>
              <a:gd name="connsiteY1" fmla="*/ 0 h 2162466"/>
              <a:gd name="connsiteX2" fmla="*/ 2162466 w 2162466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2466" h="2162466">
                <a:moveTo>
                  <a:pt x="0" y="0"/>
                </a:moveTo>
                <a:lnTo>
                  <a:pt x="2162466" y="0"/>
                </a:lnTo>
                <a:lnTo>
                  <a:pt x="2162466" y="2162466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15B3CBDD-ACC9-4479-A177-CC515A52380E}"/>
              </a:ext>
            </a:extLst>
          </p:cNvPr>
          <p:cNvSpPr/>
          <p:nvPr/>
        </p:nvSpPr>
        <p:spPr>
          <a:xfrm>
            <a:off x="2707602" y="1563625"/>
            <a:ext cx="1865376" cy="1865376"/>
          </a:xfrm>
          <a:custGeom>
            <a:avLst/>
            <a:gdLst>
              <a:gd name="connsiteX0" fmla="*/ 2168233 w 2168233"/>
              <a:gd name="connsiteY0" fmla="*/ 0 h 2162466"/>
              <a:gd name="connsiteX1" fmla="*/ 2168233 w 2168233"/>
              <a:gd name="connsiteY1" fmla="*/ 2162466 h 2162466"/>
              <a:gd name="connsiteX2" fmla="*/ 0 w 2168233"/>
              <a:gd name="connsiteY2" fmla="*/ 2162466 h 2162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68233" h="2162466">
                <a:moveTo>
                  <a:pt x="2168233" y="0"/>
                </a:moveTo>
                <a:lnTo>
                  <a:pt x="2168233" y="2162466"/>
                </a:lnTo>
                <a:lnTo>
                  <a:pt x="0" y="216246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3" name="Graphic 92" descr="Lightbulb">
            <a:extLst>
              <a:ext uri="{FF2B5EF4-FFF2-40B4-BE49-F238E27FC236}">
                <a16:creationId xmlns:a16="http://schemas.microsoft.com/office/drawing/2014/main" id="{79A33AFD-099A-4BF2-AF82-B61A8E984394}"/>
              </a:ext>
            </a:extLst>
          </p:cNvPr>
          <p:cNvGrpSpPr/>
          <p:nvPr/>
        </p:nvGrpSpPr>
        <p:grpSpPr>
          <a:xfrm>
            <a:off x="3612347" y="3596036"/>
            <a:ext cx="789925" cy="789925"/>
            <a:chOff x="4960965" y="3888812"/>
            <a:chExt cx="914400" cy="914400"/>
          </a:xfrm>
        </p:grpSpPr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48D2C4E9-699A-490B-8C04-46EB33835E79}"/>
                </a:ext>
              </a:extLst>
            </p:cNvPr>
            <p:cNvSpPr/>
            <p:nvPr/>
          </p:nvSpPr>
          <p:spPr>
            <a:xfrm>
              <a:off x="5294340" y="449841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DEE43CCB-D765-40C2-A73C-CE623D62AB8B}"/>
                </a:ext>
              </a:extLst>
            </p:cNvPr>
            <p:cNvSpPr/>
            <p:nvPr/>
          </p:nvSpPr>
          <p:spPr>
            <a:xfrm>
              <a:off x="5294340" y="4593662"/>
              <a:ext cx="247650" cy="57150"/>
            </a:xfrm>
            <a:custGeom>
              <a:avLst/>
              <a:gdLst>
                <a:gd name="connsiteX0" fmla="*/ 28575 w 247650"/>
                <a:gd name="connsiteY0" fmla="*/ 0 h 57150"/>
                <a:gd name="connsiteX1" fmla="*/ 219075 w 247650"/>
                <a:gd name="connsiteY1" fmla="*/ 0 h 57150"/>
                <a:gd name="connsiteX2" fmla="*/ 247650 w 247650"/>
                <a:gd name="connsiteY2" fmla="*/ 28575 h 57150"/>
                <a:gd name="connsiteX3" fmla="*/ 219075 w 247650"/>
                <a:gd name="connsiteY3" fmla="*/ 57150 h 57150"/>
                <a:gd name="connsiteX4" fmla="*/ 28575 w 247650"/>
                <a:gd name="connsiteY4" fmla="*/ 57150 h 57150"/>
                <a:gd name="connsiteX5" fmla="*/ 0 w 247650"/>
                <a:gd name="connsiteY5" fmla="*/ 28575 h 57150"/>
                <a:gd name="connsiteX6" fmla="*/ 28575 w 247650"/>
                <a:gd name="connsiteY6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7650" h="57150">
                  <a:moveTo>
                    <a:pt x="28575" y="0"/>
                  </a:moveTo>
                  <a:lnTo>
                    <a:pt x="219075" y="0"/>
                  </a:lnTo>
                  <a:cubicBezTo>
                    <a:pt x="235268" y="0"/>
                    <a:pt x="247650" y="12383"/>
                    <a:pt x="247650" y="28575"/>
                  </a:cubicBezTo>
                  <a:cubicBezTo>
                    <a:pt x="247650" y="44767"/>
                    <a:pt x="235268" y="57150"/>
                    <a:pt x="219075" y="57150"/>
                  </a:cubicBezTo>
                  <a:lnTo>
                    <a:pt x="28575" y="57150"/>
                  </a:lnTo>
                  <a:cubicBezTo>
                    <a:pt x="12382" y="57150"/>
                    <a:pt x="0" y="44767"/>
                    <a:pt x="0" y="28575"/>
                  </a:cubicBezTo>
                  <a:cubicBezTo>
                    <a:pt x="0" y="12383"/>
                    <a:pt x="12382" y="0"/>
                    <a:pt x="28575" y="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3586F1B-1D9B-4CA3-B381-06F32F044620}"/>
                </a:ext>
              </a:extLst>
            </p:cNvPr>
            <p:cNvSpPr/>
            <p:nvPr/>
          </p:nvSpPr>
          <p:spPr>
            <a:xfrm>
              <a:off x="5356252" y="4688912"/>
              <a:ext cx="123825" cy="57150"/>
            </a:xfrm>
            <a:custGeom>
              <a:avLst/>
              <a:gdLst>
                <a:gd name="connsiteX0" fmla="*/ 0 w 123825"/>
                <a:gd name="connsiteY0" fmla="*/ 0 h 57150"/>
                <a:gd name="connsiteX1" fmla="*/ 61913 w 123825"/>
                <a:gd name="connsiteY1" fmla="*/ 57150 h 57150"/>
                <a:gd name="connsiteX2" fmla="*/ 123825 w 123825"/>
                <a:gd name="connsiteY2" fmla="*/ 0 h 57150"/>
                <a:gd name="connsiteX3" fmla="*/ 0 w 123825"/>
                <a:gd name="connsiteY3" fmla="*/ 0 h 57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3825" h="57150">
                  <a:moveTo>
                    <a:pt x="0" y="0"/>
                  </a:moveTo>
                  <a:cubicBezTo>
                    <a:pt x="2857" y="32385"/>
                    <a:pt x="29527" y="57150"/>
                    <a:pt x="61913" y="57150"/>
                  </a:cubicBezTo>
                  <a:cubicBezTo>
                    <a:pt x="94298" y="57150"/>
                    <a:pt x="120968" y="32385"/>
                    <a:pt x="12382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970429BF-BA99-4BCA-A798-2D995DA1DDB3}"/>
                </a:ext>
              </a:extLst>
            </p:cNvPr>
            <p:cNvSpPr/>
            <p:nvPr/>
          </p:nvSpPr>
          <p:spPr>
            <a:xfrm>
              <a:off x="5170515" y="3945962"/>
              <a:ext cx="495300" cy="514350"/>
            </a:xfrm>
            <a:custGeom>
              <a:avLst/>
              <a:gdLst>
                <a:gd name="connsiteX0" fmla="*/ 247650 w 495300"/>
                <a:gd name="connsiteY0" fmla="*/ 0 h 514350"/>
                <a:gd name="connsiteX1" fmla="*/ 247650 w 495300"/>
                <a:gd name="connsiteY1" fmla="*/ 0 h 514350"/>
                <a:gd name="connsiteX2" fmla="*/ 247650 w 495300"/>
                <a:gd name="connsiteY2" fmla="*/ 0 h 514350"/>
                <a:gd name="connsiteX3" fmla="*/ 0 w 495300"/>
                <a:gd name="connsiteY3" fmla="*/ 244793 h 514350"/>
                <a:gd name="connsiteX4" fmla="*/ 0 w 495300"/>
                <a:gd name="connsiteY4" fmla="*/ 253365 h 514350"/>
                <a:gd name="connsiteX5" fmla="*/ 17145 w 495300"/>
                <a:gd name="connsiteY5" fmla="*/ 339090 h 514350"/>
                <a:gd name="connsiteX6" fmla="*/ 60007 w 495300"/>
                <a:gd name="connsiteY6" fmla="*/ 409575 h 514350"/>
                <a:gd name="connsiteX7" fmla="*/ 118110 w 495300"/>
                <a:gd name="connsiteY7" fmla="*/ 503873 h 514350"/>
                <a:gd name="connsiteX8" fmla="*/ 135255 w 495300"/>
                <a:gd name="connsiteY8" fmla="*/ 514350 h 514350"/>
                <a:gd name="connsiteX9" fmla="*/ 360045 w 495300"/>
                <a:gd name="connsiteY9" fmla="*/ 514350 h 514350"/>
                <a:gd name="connsiteX10" fmla="*/ 377190 w 495300"/>
                <a:gd name="connsiteY10" fmla="*/ 503873 h 514350"/>
                <a:gd name="connsiteX11" fmla="*/ 435292 w 495300"/>
                <a:gd name="connsiteY11" fmla="*/ 409575 h 514350"/>
                <a:gd name="connsiteX12" fmla="*/ 478155 w 495300"/>
                <a:gd name="connsiteY12" fmla="*/ 339090 h 514350"/>
                <a:gd name="connsiteX13" fmla="*/ 495300 w 495300"/>
                <a:gd name="connsiteY13" fmla="*/ 253365 h 514350"/>
                <a:gd name="connsiteX14" fmla="*/ 495300 w 495300"/>
                <a:gd name="connsiteY14" fmla="*/ 244793 h 514350"/>
                <a:gd name="connsiteX15" fmla="*/ 247650 w 495300"/>
                <a:gd name="connsiteY15" fmla="*/ 0 h 514350"/>
                <a:gd name="connsiteX16" fmla="*/ 438150 w 495300"/>
                <a:gd name="connsiteY16" fmla="*/ 252413 h 514350"/>
                <a:gd name="connsiteX17" fmla="*/ 424815 w 495300"/>
                <a:gd name="connsiteY17" fmla="*/ 319088 h 514350"/>
                <a:gd name="connsiteX18" fmla="*/ 392430 w 495300"/>
                <a:gd name="connsiteY18" fmla="*/ 371475 h 514350"/>
                <a:gd name="connsiteX19" fmla="*/ 337185 w 495300"/>
                <a:gd name="connsiteY19" fmla="*/ 457200 h 514350"/>
                <a:gd name="connsiteX20" fmla="*/ 247650 w 495300"/>
                <a:gd name="connsiteY20" fmla="*/ 457200 h 514350"/>
                <a:gd name="connsiteX21" fmla="*/ 159068 w 495300"/>
                <a:gd name="connsiteY21" fmla="*/ 457200 h 514350"/>
                <a:gd name="connsiteX22" fmla="*/ 103823 w 495300"/>
                <a:gd name="connsiteY22" fmla="*/ 371475 h 514350"/>
                <a:gd name="connsiteX23" fmla="*/ 71438 w 495300"/>
                <a:gd name="connsiteY23" fmla="*/ 319088 h 514350"/>
                <a:gd name="connsiteX24" fmla="*/ 58103 w 495300"/>
                <a:gd name="connsiteY24" fmla="*/ 252413 h 514350"/>
                <a:gd name="connsiteX25" fmla="*/ 58103 w 495300"/>
                <a:gd name="connsiteY25" fmla="*/ 244793 h 514350"/>
                <a:gd name="connsiteX26" fmla="*/ 248602 w 495300"/>
                <a:gd name="connsiteY26" fmla="*/ 56197 h 514350"/>
                <a:gd name="connsiteX27" fmla="*/ 248602 w 495300"/>
                <a:gd name="connsiteY27" fmla="*/ 56197 h 514350"/>
                <a:gd name="connsiteX28" fmla="*/ 248602 w 495300"/>
                <a:gd name="connsiteY28" fmla="*/ 56197 h 514350"/>
                <a:gd name="connsiteX29" fmla="*/ 248602 w 495300"/>
                <a:gd name="connsiteY29" fmla="*/ 56197 h 514350"/>
                <a:gd name="connsiteX30" fmla="*/ 248602 w 495300"/>
                <a:gd name="connsiteY30" fmla="*/ 56197 h 514350"/>
                <a:gd name="connsiteX31" fmla="*/ 248602 w 495300"/>
                <a:gd name="connsiteY31" fmla="*/ 56197 h 514350"/>
                <a:gd name="connsiteX32" fmla="*/ 248602 w 495300"/>
                <a:gd name="connsiteY32" fmla="*/ 56197 h 514350"/>
                <a:gd name="connsiteX33" fmla="*/ 439103 w 495300"/>
                <a:gd name="connsiteY33" fmla="*/ 244793 h 514350"/>
                <a:gd name="connsiteX34" fmla="*/ 439103 w 495300"/>
                <a:gd name="connsiteY34" fmla="*/ 252413 h 514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495300" h="514350">
                  <a:moveTo>
                    <a:pt x="247650" y="0"/>
                  </a:moveTo>
                  <a:cubicBezTo>
                    <a:pt x="247650" y="0"/>
                    <a:pt x="247650" y="0"/>
                    <a:pt x="247650" y="0"/>
                  </a:cubicBezTo>
                  <a:cubicBezTo>
                    <a:pt x="247650" y="0"/>
                    <a:pt x="247650" y="0"/>
                    <a:pt x="247650" y="0"/>
                  </a:cubicBezTo>
                  <a:cubicBezTo>
                    <a:pt x="112395" y="952"/>
                    <a:pt x="2857" y="109538"/>
                    <a:pt x="0" y="244793"/>
                  </a:cubicBezTo>
                  <a:lnTo>
                    <a:pt x="0" y="253365"/>
                  </a:lnTo>
                  <a:cubicBezTo>
                    <a:pt x="953" y="282893"/>
                    <a:pt x="6668" y="311468"/>
                    <a:pt x="17145" y="339090"/>
                  </a:cubicBezTo>
                  <a:cubicBezTo>
                    <a:pt x="27622" y="364808"/>
                    <a:pt x="41910" y="388620"/>
                    <a:pt x="60007" y="409575"/>
                  </a:cubicBezTo>
                  <a:cubicBezTo>
                    <a:pt x="82868" y="434340"/>
                    <a:pt x="107632" y="482918"/>
                    <a:pt x="118110" y="503873"/>
                  </a:cubicBezTo>
                  <a:cubicBezTo>
                    <a:pt x="120968" y="510540"/>
                    <a:pt x="127635" y="514350"/>
                    <a:pt x="135255" y="514350"/>
                  </a:cubicBezTo>
                  <a:lnTo>
                    <a:pt x="360045" y="514350"/>
                  </a:lnTo>
                  <a:cubicBezTo>
                    <a:pt x="367665" y="514350"/>
                    <a:pt x="374333" y="510540"/>
                    <a:pt x="377190" y="503873"/>
                  </a:cubicBezTo>
                  <a:cubicBezTo>
                    <a:pt x="387668" y="482918"/>
                    <a:pt x="412433" y="434340"/>
                    <a:pt x="435292" y="409575"/>
                  </a:cubicBezTo>
                  <a:cubicBezTo>
                    <a:pt x="453390" y="388620"/>
                    <a:pt x="468630" y="364808"/>
                    <a:pt x="478155" y="339090"/>
                  </a:cubicBezTo>
                  <a:cubicBezTo>
                    <a:pt x="488633" y="311468"/>
                    <a:pt x="494348" y="282893"/>
                    <a:pt x="495300" y="253365"/>
                  </a:cubicBezTo>
                  <a:lnTo>
                    <a:pt x="495300" y="244793"/>
                  </a:lnTo>
                  <a:cubicBezTo>
                    <a:pt x="492442" y="109538"/>
                    <a:pt x="382905" y="952"/>
                    <a:pt x="247650" y="0"/>
                  </a:cubicBezTo>
                  <a:close/>
                  <a:moveTo>
                    <a:pt x="438150" y="252413"/>
                  </a:moveTo>
                  <a:cubicBezTo>
                    <a:pt x="437198" y="275273"/>
                    <a:pt x="432435" y="298133"/>
                    <a:pt x="424815" y="319088"/>
                  </a:cubicBezTo>
                  <a:cubicBezTo>
                    <a:pt x="417195" y="338138"/>
                    <a:pt x="406717" y="356235"/>
                    <a:pt x="392430" y="371475"/>
                  </a:cubicBezTo>
                  <a:cubicBezTo>
                    <a:pt x="370523" y="398145"/>
                    <a:pt x="351473" y="426720"/>
                    <a:pt x="337185" y="457200"/>
                  </a:cubicBezTo>
                  <a:lnTo>
                    <a:pt x="247650" y="457200"/>
                  </a:lnTo>
                  <a:lnTo>
                    <a:pt x="159068" y="457200"/>
                  </a:lnTo>
                  <a:cubicBezTo>
                    <a:pt x="143827" y="426720"/>
                    <a:pt x="124777" y="398145"/>
                    <a:pt x="103823" y="371475"/>
                  </a:cubicBezTo>
                  <a:cubicBezTo>
                    <a:pt x="90488" y="356235"/>
                    <a:pt x="79057" y="338138"/>
                    <a:pt x="71438" y="319088"/>
                  </a:cubicBezTo>
                  <a:cubicBezTo>
                    <a:pt x="62865" y="298133"/>
                    <a:pt x="59055" y="275273"/>
                    <a:pt x="58103" y="252413"/>
                  </a:cubicBezTo>
                  <a:lnTo>
                    <a:pt x="58103" y="244793"/>
                  </a:lnTo>
                  <a:cubicBezTo>
                    <a:pt x="60007" y="140970"/>
                    <a:pt x="144780" y="57150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248602" y="56197"/>
                    <a:pt x="248602" y="56197"/>
                    <a:pt x="248602" y="56197"/>
                  </a:cubicBezTo>
                  <a:cubicBezTo>
                    <a:pt x="248602" y="56197"/>
                    <a:pt x="248602" y="56197"/>
                    <a:pt x="248602" y="56197"/>
                  </a:cubicBezTo>
                  <a:lnTo>
                    <a:pt x="248602" y="56197"/>
                  </a:lnTo>
                  <a:lnTo>
                    <a:pt x="248602" y="56197"/>
                  </a:lnTo>
                  <a:cubicBezTo>
                    <a:pt x="352425" y="57150"/>
                    <a:pt x="437198" y="140018"/>
                    <a:pt x="439103" y="244793"/>
                  </a:cubicBezTo>
                  <a:lnTo>
                    <a:pt x="439103" y="252413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sp>
        <p:nvSpPr>
          <p:cNvPr id="8" name="Graphic 91" descr="Puzzle">
            <a:extLst>
              <a:ext uri="{FF2B5EF4-FFF2-40B4-BE49-F238E27FC236}">
                <a16:creationId xmlns:a16="http://schemas.microsoft.com/office/drawing/2014/main" id="{1B02E66A-ABAB-486B-92CD-E9271DAAFD66}"/>
              </a:ext>
            </a:extLst>
          </p:cNvPr>
          <p:cNvSpPr/>
          <p:nvPr/>
        </p:nvSpPr>
        <p:spPr>
          <a:xfrm>
            <a:off x="4811854" y="3645407"/>
            <a:ext cx="658271" cy="658271"/>
          </a:xfrm>
          <a:custGeom>
            <a:avLst/>
            <a:gdLst>
              <a:gd name="connsiteX0" fmla="*/ 492443 w 762000"/>
              <a:gd name="connsiteY0" fmla="*/ 578168 h 762000"/>
              <a:gd name="connsiteX1" fmla="*/ 451485 w 762000"/>
              <a:gd name="connsiteY1" fmla="*/ 452438 h 762000"/>
              <a:gd name="connsiteX2" fmla="*/ 458153 w 762000"/>
              <a:gd name="connsiteY2" fmla="*/ 445770 h 762000"/>
              <a:gd name="connsiteX3" fmla="*/ 585788 w 762000"/>
              <a:gd name="connsiteY3" fmla="*/ 484823 h 762000"/>
              <a:gd name="connsiteX4" fmla="*/ 653415 w 762000"/>
              <a:gd name="connsiteY4" fmla="*/ 539115 h 762000"/>
              <a:gd name="connsiteX5" fmla="*/ 762000 w 762000"/>
              <a:gd name="connsiteY5" fmla="*/ 430530 h 762000"/>
              <a:gd name="connsiteX6" fmla="*/ 600075 w 762000"/>
              <a:gd name="connsiteY6" fmla="*/ 268605 h 762000"/>
              <a:gd name="connsiteX7" fmla="*/ 654368 w 762000"/>
              <a:gd name="connsiteY7" fmla="*/ 200978 h 762000"/>
              <a:gd name="connsiteX8" fmla="*/ 693420 w 762000"/>
              <a:gd name="connsiteY8" fmla="*/ 73343 h 762000"/>
              <a:gd name="connsiteX9" fmla="*/ 686753 w 762000"/>
              <a:gd name="connsiteY9" fmla="*/ 66675 h 762000"/>
              <a:gd name="connsiteX10" fmla="*/ 561023 w 762000"/>
              <a:gd name="connsiteY10" fmla="*/ 107632 h 762000"/>
              <a:gd name="connsiteX11" fmla="*/ 493395 w 762000"/>
              <a:gd name="connsiteY11" fmla="*/ 161925 h 762000"/>
              <a:gd name="connsiteX12" fmla="*/ 331470 w 762000"/>
              <a:gd name="connsiteY12" fmla="*/ 0 h 762000"/>
              <a:gd name="connsiteX13" fmla="*/ 221933 w 762000"/>
              <a:gd name="connsiteY13" fmla="*/ 108585 h 762000"/>
              <a:gd name="connsiteX14" fmla="*/ 276225 w 762000"/>
              <a:gd name="connsiteY14" fmla="*/ 176213 h 762000"/>
              <a:gd name="connsiteX15" fmla="*/ 317183 w 762000"/>
              <a:gd name="connsiteY15" fmla="*/ 301943 h 762000"/>
              <a:gd name="connsiteX16" fmla="*/ 310515 w 762000"/>
              <a:gd name="connsiteY16" fmla="*/ 308610 h 762000"/>
              <a:gd name="connsiteX17" fmla="*/ 182880 w 762000"/>
              <a:gd name="connsiteY17" fmla="*/ 269558 h 762000"/>
              <a:gd name="connsiteX18" fmla="*/ 115253 w 762000"/>
              <a:gd name="connsiteY18" fmla="*/ 215265 h 762000"/>
              <a:gd name="connsiteX19" fmla="*/ 0 w 762000"/>
              <a:gd name="connsiteY19" fmla="*/ 331470 h 762000"/>
              <a:gd name="connsiteX20" fmla="*/ 161925 w 762000"/>
              <a:gd name="connsiteY20" fmla="*/ 493395 h 762000"/>
              <a:gd name="connsiteX21" fmla="*/ 107632 w 762000"/>
              <a:gd name="connsiteY21" fmla="*/ 561023 h 762000"/>
              <a:gd name="connsiteX22" fmla="*/ 68580 w 762000"/>
              <a:gd name="connsiteY22" fmla="*/ 688658 h 762000"/>
              <a:gd name="connsiteX23" fmla="*/ 75248 w 762000"/>
              <a:gd name="connsiteY23" fmla="*/ 695325 h 762000"/>
              <a:gd name="connsiteX24" fmla="*/ 200978 w 762000"/>
              <a:gd name="connsiteY24" fmla="*/ 654368 h 762000"/>
              <a:gd name="connsiteX25" fmla="*/ 268605 w 762000"/>
              <a:gd name="connsiteY25" fmla="*/ 600075 h 762000"/>
              <a:gd name="connsiteX26" fmla="*/ 430530 w 762000"/>
              <a:gd name="connsiteY26" fmla="*/ 762000 h 762000"/>
              <a:gd name="connsiteX27" fmla="*/ 546735 w 762000"/>
              <a:gd name="connsiteY27" fmla="*/ 645795 h 762000"/>
              <a:gd name="connsiteX28" fmla="*/ 492443 w 762000"/>
              <a:gd name="connsiteY28" fmla="*/ 578168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762000" h="762000">
                <a:moveTo>
                  <a:pt x="492443" y="578168"/>
                </a:moveTo>
                <a:cubicBezTo>
                  <a:pt x="429578" y="580073"/>
                  <a:pt x="406718" y="499110"/>
                  <a:pt x="451485" y="452438"/>
                </a:cubicBezTo>
                <a:lnTo>
                  <a:pt x="458153" y="445770"/>
                </a:lnTo>
                <a:cubicBezTo>
                  <a:pt x="504825" y="401003"/>
                  <a:pt x="587693" y="421958"/>
                  <a:pt x="585788" y="484823"/>
                </a:cubicBezTo>
                <a:cubicBezTo>
                  <a:pt x="584835" y="521018"/>
                  <a:pt x="627698" y="564833"/>
                  <a:pt x="653415" y="539115"/>
                </a:cubicBezTo>
                <a:lnTo>
                  <a:pt x="762000" y="430530"/>
                </a:lnTo>
                <a:lnTo>
                  <a:pt x="600075" y="268605"/>
                </a:lnTo>
                <a:cubicBezTo>
                  <a:pt x="574358" y="242888"/>
                  <a:pt x="618173" y="200025"/>
                  <a:pt x="654368" y="200978"/>
                </a:cubicBezTo>
                <a:cubicBezTo>
                  <a:pt x="717233" y="202883"/>
                  <a:pt x="738188" y="120015"/>
                  <a:pt x="693420" y="73343"/>
                </a:cubicBezTo>
                <a:lnTo>
                  <a:pt x="686753" y="66675"/>
                </a:lnTo>
                <a:cubicBezTo>
                  <a:pt x="640080" y="21908"/>
                  <a:pt x="559118" y="44768"/>
                  <a:pt x="561023" y="107632"/>
                </a:cubicBezTo>
                <a:cubicBezTo>
                  <a:pt x="561975" y="143828"/>
                  <a:pt x="519113" y="187643"/>
                  <a:pt x="493395" y="161925"/>
                </a:cubicBezTo>
                <a:lnTo>
                  <a:pt x="331470" y="0"/>
                </a:lnTo>
                <a:lnTo>
                  <a:pt x="221933" y="108585"/>
                </a:lnTo>
                <a:cubicBezTo>
                  <a:pt x="196215" y="134303"/>
                  <a:pt x="240030" y="177165"/>
                  <a:pt x="276225" y="176213"/>
                </a:cubicBezTo>
                <a:cubicBezTo>
                  <a:pt x="339090" y="174308"/>
                  <a:pt x="361950" y="255270"/>
                  <a:pt x="317183" y="301943"/>
                </a:cubicBezTo>
                <a:lnTo>
                  <a:pt x="310515" y="308610"/>
                </a:lnTo>
                <a:cubicBezTo>
                  <a:pt x="263843" y="353378"/>
                  <a:pt x="180975" y="332423"/>
                  <a:pt x="182880" y="269558"/>
                </a:cubicBezTo>
                <a:cubicBezTo>
                  <a:pt x="183833" y="233363"/>
                  <a:pt x="140970" y="189548"/>
                  <a:pt x="115253" y="215265"/>
                </a:cubicBezTo>
                <a:lnTo>
                  <a:pt x="0" y="331470"/>
                </a:lnTo>
                <a:lnTo>
                  <a:pt x="161925" y="493395"/>
                </a:lnTo>
                <a:cubicBezTo>
                  <a:pt x="187643" y="519113"/>
                  <a:pt x="143828" y="561975"/>
                  <a:pt x="107632" y="561023"/>
                </a:cubicBezTo>
                <a:cubicBezTo>
                  <a:pt x="44768" y="559118"/>
                  <a:pt x="23813" y="641985"/>
                  <a:pt x="68580" y="688658"/>
                </a:cubicBezTo>
                <a:lnTo>
                  <a:pt x="75248" y="695325"/>
                </a:lnTo>
                <a:cubicBezTo>
                  <a:pt x="121920" y="740093"/>
                  <a:pt x="202883" y="717233"/>
                  <a:pt x="200978" y="654368"/>
                </a:cubicBezTo>
                <a:cubicBezTo>
                  <a:pt x="200025" y="618173"/>
                  <a:pt x="242888" y="574358"/>
                  <a:pt x="268605" y="600075"/>
                </a:cubicBezTo>
                <a:lnTo>
                  <a:pt x="430530" y="762000"/>
                </a:lnTo>
                <a:lnTo>
                  <a:pt x="546735" y="645795"/>
                </a:lnTo>
                <a:cubicBezTo>
                  <a:pt x="572453" y="620078"/>
                  <a:pt x="529590" y="577215"/>
                  <a:pt x="492443" y="578168"/>
                </a:cubicBezTo>
                <a:close/>
              </a:path>
            </a:pathLst>
          </a:cu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grpSp>
        <p:nvGrpSpPr>
          <p:cNvPr id="9" name="Graphic 90" descr="Users">
            <a:extLst>
              <a:ext uri="{FF2B5EF4-FFF2-40B4-BE49-F238E27FC236}">
                <a16:creationId xmlns:a16="http://schemas.microsoft.com/office/drawing/2014/main" id="{B3287A62-EB5D-4619-B7A7-2657C9E93017}"/>
              </a:ext>
            </a:extLst>
          </p:cNvPr>
          <p:cNvGrpSpPr/>
          <p:nvPr/>
        </p:nvGrpSpPr>
        <p:grpSpPr>
          <a:xfrm>
            <a:off x="4787650" y="2687442"/>
            <a:ext cx="691185" cy="431167"/>
            <a:chOff x="6321469" y="2837044"/>
            <a:chExt cx="800100" cy="499109"/>
          </a:xfrm>
          <a:solidFill>
            <a:srgbClr val="000000"/>
          </a:solidFill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0F30476-62DB-4DB8-8B09-B198974B33BE}"/>
                </a:ext>
              </a:extLst>
            </p:cNvPr>
            <p:cNvSpPr/>
            <p:nvPr/>
          </p:nvSpPr>
          <p:spPr>
            <a:xfrm>
              <a:off x="64071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3447FFC-284D-4933-AA70-46C24B9CC075}"/>
                </a:ext>
              </a:extLst>
            </p:cNvPr>
            <p:cNvSpPr/>
            <p:nvPr/>
          </p:nvSpPr>
          <p:spPr>
            <a:xfrm>
              <a:off x="6864394" y="2837044"/>
              <a:ext cx="171450" cy="171449"/>
            </a:xfrm>
            <a:custGeom>
              <a:avLst/>
              <a:gdLst>
                <a:gd name="connsiteX0" fmla="*/ 171450 w 171450"/>
                <a:gd name="connsiteY0" fmla="*/ 85725 h 171449"/>
                <a:gd name="connsiteX1" fmla="*/ 85725 w 171450"/>
                <a:gd name="connsiteY1" fmla="*/ 171450 h 171449"/>
                <a:gd name="connsiteX2" fmla="*/ 0 w 171450"/>
                <a:gd name="connsiteY2" fmla="*/ 85725 h 171449"/>
                <a:gd name="connsiteX3" fmla="*/ 85725 w 171450"/>
                <a:gd name="connsiteY3" fmla="*/ 0 h 171449"/>
                <a:gd name="connsiteX4" fmla="*/ 171450 w 171450"/>
                <a:gd name="connsiteY4" fmla="*/ 85725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49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96E810B-AEAD-4937-969F-3F0BA6BF6F28}"/>
                </a:ext>
              </a:extLst>
            </p:cNvPr>
            <p:cNvSpPr/>
            <p:nvPr/>
          </p:nvSpPr>
          <p:spPr>
            <a:xfrm>
              <a:off x="6550069" y="3164704"/>
              <a:ext cx="342900" cy="171449"/>
            </a:xfrm>
            <a:custGeom>
              <a:avLst/>
              <a:gdLst>
                <a:gd name="connsiteX0" fmla="*/ 342900 w 342900"/>
                <a:gd name="connsiteY0" fmla="*/ 171450 h 171449"/>
                <a:gd name="connsiteX1" fmla="*/ 342900 w 342900"/>
                <a:gd name="connsiteY1" fmla="*/ 85725 h 171449"/>
                <a:gd name="connsiteX2" fmla="*/ 325755 w 342900"/>
                <a:gd name="connsiteY2" fmla="*/ 51435 h 171449"/>
                <a:gd name="connsiteX3" fmla="*/ 241935 w 342900"/>
                <a:gd name="connsiteY3" fmla="*/ 11430 h 171449"/>
                <a:gd name="connsiteX4" fmla="*/ 171450 w 342900"/>
                <a:gd name="connsiteY4" fmla="*/ 0 h 171449"/>
                <a:gd name="connsiteX5" fmla="*/ 100965 w 342900"/>
                <a:gd name="connsiteY5" fmla="*/ 11430 h 171449"/>
                <a:gd name="connsiteX6" fmla="*/ 17145 w 342900"/>
                <a:gd name="connsiteY6" fmla="*/ 51435 h 171449"/>
                <a:gd name="connsiteX7" fmla="*/ 0 w 342900"/>
                <a:gd name="connsiteY7" fmla="*/ 85725 h 171449"/>
                <a:gd name="connsiteX8" fmla="*/ 0 w 342900"/>
                <a:gd name="connsiteY8" fmla="*/ 171450 h 171449"/>
                <a:gd name="connsiteX9" fmla="*/ 342900 w 342900"/>
                <a:gd name="connsiteY9" fmla="*/ 171450 h 1714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2900" h="171449">
                  <a:moveTo>
                    <a:pt x="342900" y="171450"/>
                  </a:moveTo>
                  <a:lnTo>
                    <a:pt x="342900" y="85725"/>
                  </a:lnTo>
                  <a:cubicBezTo>
                    <a:pt x="342900" y="72390"/>
                    <a:pt x="337185" y="59055"/>
                    <a:pt x="325755" y="51435"/>
                  </a:cubicBezTo>
                  <a:cubicBezTo>
                    <a:pt x="302895" y="32385"/>
                    <a:pt x="272415" y="19050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19050"/>
                    <a:pt x="41910" y="34290"/>
                    <a:pt x="17145" y="51435"/>
                  </a:cubicBezTo>
                  <a:cubicBezTo>
                    <a:pt x="5715" y="60960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342900" y="17145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5E18BD91-51BD-4AAB-BCC9-916C45DFCB44}"/>
                </a:ext>
              </a:extLst>
            </p:cNvPr>
            <p:cNvSpPr/>
            <p:nvPr/>
          </p:nvSpPr>
          <p:spPr>
            <a:xfrm>
              <a:off x="6635794" y="2970394"/>
              <a:ext cx="171450" cy="171450"/>
            </a:xfrm>
            <a:custGeom>
              <a:avLst/>
              <a:gdLst>
                <a:gd name="connsiteX0" fmla="*/ 171450 w 171450"/>
                <a:gd name="connsiteY0" fmla="*/ 85725 h 171450"/>
                <a:gd name="connsiteX1" fmla="*/ 85725 w 171450"/>
                <a:gd name="connsiteY1" fmla="*/ 171450 h 171450"/>
                <a:gd name="connsiteX2" fmla="*/ 0 w 171450"/>
                <a:gd name="connsiteY2" fmla="*/ 85725 h 171450"/>
                <a:gd name="connsiteX3" fmla="*/ 85725 w 171450"/>
                <a:gd name="connsiteY3" fmla="*/ 0 h 171450"/>
                <a:gd name="connsiteX4" fmla="*/ 171450 w 171450"/>
                <a:gd name="connsiteY4" fmla="*/ 8572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1450" h="171450">
                  <a:moveTo>
                    <a:pt x="171450" y="85725"/>
                  </a:moveTo>
                  <a:cubicBezTo>
                    <a:pt x="171450" y="133070"/>
                    <a:pt x="133070" y="171450"/>
                    <a:pt x="85725" y="171450"/>
                  </a:cubicBezTo>
                  <a:cubicBezTo>
                    <a:pt x="38380" y="171450"/>
                    <a:pt x="0" y="133070"/>
                    <a:pt x="0" y="85725"/>
                  </a:cubicBezTo>
                  <a:cubicBezTo>
                    <a:pt x="0" y="38380"/>
                    <a:pt x="38380" y="0"/>
                    <a:pt x="85725" y="0"/>
                  </a:cubicBezTo>
                  <a:cubicBezTo>
                    <a:pt x="133070" y="0"/>
                    <a:pt x="171450" y="38380"/>
                    <a:pt x="171450" y="8572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A173D09-C33C-4CE2-A65C-3CA7E9243853}"/>
                </a:ext>
              </a:extLst>
            </p:cNvPr>
            <p:cNvSpPr/>
            <p:nvPr/>
          </p:nvSpPr>
          <p:spPr>
            <a:xfrm>
              <a:off x="6811054" y="3031354"/>
              <a:ext cx="310514" cy="171450"/>
            </a:xfrm>
            <a:custGeom>
              <a:avLst/>
              <a:gdLst>
                <a:gd name="connsiteX0" fmla="*/ 293370 w 310514"/>
                <a:gd name="connsiteY0" fmla="*/ 51435 h 171450"/>
                <a:gd name="connsiteX1" fmla="*/ 209550 w 310514"/>
                <a:gd name="connsiteY1" fmla="*/ 11430 h 171450"/>
                <a:gd name="connsiteX2" fmla="*/ 139065 w 310514"/>
                <a:gd name="connsiteY2" fmla="*/ 0 h 171450"/>
                <a:gd name="connsiteX3" fmla="*/ 68580 w 310514"/>
                <a:gd name="connsiteY3" fmla="*/ 11430 h 171450"/>
                <a:gd name="connsiteX4" fmla="*/ 34290 w 310514"/>
                <a:gd name="connsiteY4" fmla="*/ 24765 h 171450"/>
                <a:gd name="connsiteX5" fmla="*/ 34290 w 310514"/>
                <a:gd name="connsiteY5" fmla="*/ 26670 h 171450"/>
                <a:gd name="connsiteX6" fmla="*/ 0 w 310514"/>
                <a:gd name="connsiteY6" fmla="*/ 110490 h 171450"/>
                <a:gd name="connsiteX7" fmla="*/ 87630 w 310514"/>
                <a:gd name="connsiteY7" fmla="*/ 154305 h 171450"/>
                <a:gd name="connsiteX8" fmla="*/ 102870 w 310514"/>
                <a:gd name="connsiteY8" fmla="*/ 171450 h 171450"/>
                <a:gd name="connsiteX9" fmla="*/ 310515 w 310514"/>
                <a:gd name="connsiteY9" fmla="*/ 171450 h 171450"/>
                <a:gd name="connsiteX10" fmla="*/ 310515 w 310514"/>
                <a:gd name="connsiteY10" fmla="*/ 85725 h 171450"/>
                <a:gd name="connsiteX11" fmla="*/ 293370 w 310514"/>
                <a:gd name="connsiteY11" fmla="*/ 5143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310514" h="171450">
                  <a:moveTo>
                    <a:pt x="293370" y="51435"/>
                  </a:moveTo>
                  <a:cubicBezTo>
                    <a:pt x="270510" y="32385"/>
                    <a:pt x="240030" y="19050"/>
                    <a:pt x="209550" y="11430"/>
                  </a:cubicBezTo>
                  <a:cubicBezTo>
                    <a:pt x="188595" y="5715"/>
                    <a:pt x="163830" y="0"/>
                    <a:pt x="139065" y="0"/>
                  </a:cubicBezTo>
                  <a:cubicBezTo>
                    <a:pt x="116205" y="0"/>
                    <a:pt x="91440" y="3810"/>
                    <a:pt x="68580" y="11430"/>
                  </a:cubicBezTo>
                  <a:cubicBezTo>
                    <a:pt x="57150" y="15240"/>
                    <a:pt x="45720" y="19050"/>
                    <a:pt x="34290" y="24765"/>
                  </a:cubicBezTo>
                  <a:lnTo>
                    <a:pt x="34290" y="26670"/>
                  </a:lnTo>
                  <a:cubicBezTo>
                    <a:pt x="34290" y="59055"/>
                    <a:pt x="20955" y="89535"/>
                    <a:pt x="0" y="110490"/>
                  </a:cubicBezTo>
                  <a:cubicBezTo>
                    <a:pt x="36195" y="121920"/>
                    <a:pt x="64770" y="137160"/>
                    <a:pt x="87630" y="154305"/>
                  </a:cubicBezTo>
                  <a:cubicBezTo>
                    <a:pt x="93345" y="160020"/>
                    <a:pt x="99060" y="163830"/>
                    <a:pt x="102870" y="171450"/>
                  </a:cubicBezTo>
                  <a:lnTo>
                    <a:pt x="310515" y="171450"/>
                  </a:lnTo>
                  <a:lnTo>
                    <a:pt x="310515" y="85725"/>
                  </a:lnTo>
                  <a:cubicBezTo>
                    <a:pt x="310515" y="72390"/>
                    <a:pt x="304800" y="59055"/>
                    <a:pt x="293370" y="5143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79501973-4E4E-4F6C-83B9-8CF480205440}"/>
                </a:ext>
              </a:extLst>
            </p:cNvPr>
            <p:cNvSpPr/>
            <p:nvPr/>
          </p:nvSpPr>
          <p:spPr>
            <a:xfrm>
              <a:off x="6321469" y="3031354"/>
              <a:ext cx="310514" cy="171450"/>
            </a:xfrm>
            <a:custGeom>
              <a:avLst/>
              <a:gdLst>
                <a:gd name="connsiteX0" fmla="*/ 222885 w 310514"/>
                <a:gd name="connsiteY0" fmla="*/ 154305 h 171450"/>
                <a:gd name="connsiteX1" fmla="*/ 222885 w 310514"/>
                <a:gd name="connsiteY1" fmla="*/ 154305 h 171450"/>
                <a:gd name="connsiteX2" fmla="*/ 310515 w 310514"/>
                <a:gd name="connsiteY2" fmla="*/ 110490 h 171450"/>
                <a:gd name="connsiteX3" fmla="*/ 276225 w 310514"/>
                <a:gd name="connsiteY3" fmla="*/ 26670 h 171450"/>
                <a:gd name="connsiteX4" fmla="*/ 276225 w 310514"/>
                <a:gd name="connsiteY4" fmla="*/ 22860 h 171450"/>
                <a:gd name="connsiteX5" fmla="*/ 241935 w 310514"/>
                <a:gd name="connsiteY5" fmla="*/ 11430 h 171450"/>
                <a:gd name="connsiteX6" fmla="*/ 171450 w 310514"/>
                <a:gd name="connsiteY6" fmla="*/ 0 h 171450"/>
                <a:gd name="connsiteX7" fmla="*/ 100965 w 310514"/>
                <a:gd name="connsiteY7" fmla="*/ 11430 h 171450"/>
                <a:gd name="connsiteX8" fmla="*/ 17145 w 310514"/>
                <a:gd name="connsiteY8" fmla="*/ 51435 h 171450"/>
                <a:gd name="connsiteX9" fmla="*/ 0 w 310514"/>
                <a:gd name="connsiteY9" fmla="*/ 85725 h 171450"/>
                <a:gd name="connsiteX10" fmla="*/ 0 w 310514"/>
                <a:gd name="connsiteY10" fmla="*/ 171450 h 171450"/>
                <a:gd name="connsiteX11" fmla="*/ 205740 w 310514"/>
                <a:gd name="connsiteY11" fmla="*/ 171450 h 171450"/>
                <a:gd name="connsiteX12" fmla="*/ 222885 w 310514"/>
                <a:gd name="connsiteY12" fmla="*/ 154305 h 1714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10514" h="171450">
                  <a:moveTo>
                    <a:pt x="222885" y="154305"/>
                  </a:moveTo>
                  <a:lnTo>
                    <a:pt x="222885" y="154305"/>
                  </a:lnTo>
                  <a:cubicBezTo>
                    <a:pt x="249555" y="135255"/>
                    <a:pt x="280035" y="120015"/>
                    <a:pt x="310515" y="110490"/>
                  </a:cubicBezTo>
                  <a:cubicBezTo>
                    <a:pt x="289560" y="87630"/>
                    <a:pt x="276225" y="59055"/>
                    <a:pt x="276225" y="26670"/>
                  </a:cubicBezTo>
                  <a:cubicBezTo>
                    <a:pt x="276225" y="24765"/>
                    <a:pt x="276225" y="24765"/>
                    <a:pt x="276225" y="22860"/>
                  </a:cubicBezTo>
                  <a:cubicBezTo>
                    <a:pt x="264795" y="19050"/>
                    <a:pt x="253365" y="13335"/>
                    <a:pt x="241935" y="11430"/>
                  </a:cubicBezTo>
                  <a:cubicBezTo>
                    <a:pt x="220980" y="5715"/>
                    <a:pt x="196215" y="0"/>
                    <a:pt x="171450" y="0"/>
                  </a:cubicBezTo>
                  <a:cubicBezTo>
                    <a:pt x="148590" y="0"/>
                    <a:pt x="123825" y="3810"/>
                    <a:pt x="100965" y="11430"/>
                  </a:cubicBezTo>
                  <a:cubicBezTo>
                    <a:pt x="70485" y="20955"/>
                    <a:pt x="41910" y="34290"/>
                    <a:pt x="17145" y="51435"/>
                  </a:cubicBezTo>
                  <a:cubicBezTo>
                    <a:pt x="5715" y="59055"/>
                    <a:pt x="0" y="72390"/>
                    <a:pt x="0" y="85725"/>
                  </a:cubicBezTo>
                  <a:lnTo>
                    <a:pt x="0" y="171450"/>
                  </a:lnTo>
                  <a:lnTo>
                    <a:pt x="205740" y="171450"/>
                  </a:lnTo>
                  <a:cubicBezTo>
                    <a:pt x="211455" y="163830"/>
                    <a:pt x="215265" y="160020"/>
                    <a:pt x="222885" y="15430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16" name="Graphic 93" descr="Rocket">
            <a:extLst>
              <a:ext uri="{FF2B5EF4-FFF2-40B4-BE49-F238E27FC236}">
                <a16:creationId xmlns:a16="http://schemas.microsoft.com/office/drawing/2014/main" id="{DBCE3337-E803-4EA0-B112-F104C0C2BD52}"/>
              </a:ext>
            </a:extLst>
          </p:cNvPr>
          <p:cNvGrpSpPr/>
          <p:nvPr/>
        </p:nvGrpSpPr>
        <p:grpSpPr>
          <a:xfrm>
            <a:off x="3612347" y="2508062"/>
            <a:ext cx="789925" cy="789925"/>
            <a:chOff x="4960965" y="2629399"/>
            <a:chExt cx="914400" cy="914400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292B1BD-238F-4A8A-B5CA-30442BE52CDD}"/>
                </a:ext>
              </a:extLst>
            </p:cNvPr>
            <p:cNvSpPr/>
            <p:nvPr/>
          </p:nvSpPr>
          <p:spPr>
            <a:xfrm>
              <a:off x="5626762" y="2704366"/>
              <a:ext cx="174747" cy="167919"/>
            </a:xfrm>
            <a:custGeom>
              <a:avLst/>
              <a:gdLst>
                <a:gd name="connsiteX0" fmla="*/ 170498 w 174747"/>
                <a:gd name="connsiteY0" fmla="*/ 5042 h 167919"/>
                <a:gd name="connsiteX1" fmla="*/ 0 w 174747"/>
                <a:gd name="connsiteY1" fmla="*/ 25997 h 167919"/>
                <a:gd name="connsiteX2" fmla="*/ 78105 w 174747"/>
                <a:gd name="connsiteY2" fmla="*/ 87910 h 167919"/>
                <a:gd name="connsiteX3" fmla="*/ 140970 w 174747"/>
                <a:gd name="connsiteY3" fmla="*/ 167920 h 167919"/>
                <a:gd name="connsiteX4" fmla="*/ 170498 w 174747"/>
                <a:gd name="connsiteY4" fmla="*/ 5042 h 16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4747" h="167919">
                  <a:moveTo>
                    <a:pt x="170498" y="5042"/>
                  </a:moveTo>
                  <a:cubicBezTo>
                    <a:pt x="157163" y="-8293"/>
                    <a:pt x="71438" y="6947"/>
                    <a:pt x="0" y="25997"/>
                  </a:cubicBezTo>
                  <a:cubicBezTo>
                    <a:pt x="25717" y="41237"/>
                    <a:pt x="52388" y="62192"/>
                    <a:pt x="78105" y="87910"/>
                  </a:cubicBezTo>
                  <a:cubicBezTo>
                    <a:pt x="104775" y="114580"/>
                    <a:pt x="125730" y="141250"/>
                    <a:pt x="140970" y="167920"/>
                  </a:cubicBezTo>
                  <a:cubicBezTo>
                    <a:pt x="160020" y="94577"/>
                    <a:pt x="184785" y="18377"/>
                    <a:pt x="170498" y="5042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EF918B1A-FE62-49EC-8695-15BC24ED5D22}"/>
                </a:ext>
              </a:extLst>
            </p:cNvPr>
            <p:cNvSpPr/>
            <p:nvPr/>
          </p:nvSpPr>
          <p:spPr>
            <a:xfrm>
              <a:off x="5034371" y="2966226"/>
              <a:ext cx="232345" cy="222232"/>
            </a:xfrm>
            <a:custGeom>
              <a:avLst/>
              <a:gdLst>
                <a:gd name="connsiteX0" fmla="*/ 232346 w 232345"/>
                <a:gd name="connsiteY0" fmla="*/ 14645 h 222232"/>
                <a:gd name="connsiteX1" fmla="*/ 199961 w 232345"/>
                <a:gd name="connsiteY1" fmla="*/ 2262 h 222232"/>
                <a:gd name="connsiteX2" fmla="*/ 161861 w 232345"/>
                <a:gd name="connsiteY2" fmla="*/ 9882 h 222232"/>
                <a:gd name="connsiteX3" fmla="*/ 10413 w 232345"/>
                <a:gd name="connsiteY3" fmla="*/ 161330 h 222232"/>
                <a:gd name="connsiteX4" fmla="*/ 42798 w 232345"/>
                <a:gd name="connsiteY4" fmla="*/ 221337 h 222232"/>
                <a:gd name="connsiteX5" fmla="*/ 169481 w 232345"/>
                <a:gd name="connsiteY5" fmla="*/ 192762 h 222232"/>
                <a:gd name="connsiteX6" fmla="*/ 232346 w 232345"/>
                <a:gd name="connsiteY6" fmla="*/ 14645 h 2222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32345" h="222232">
                  <a:moveTo>
                    <a:pt x="232346" y="14645"/>
                  </a:moveTo>
                  <a:lnTo>
                    <a:pt x="199961" y="2262"/>
                  </a:lnTo>
                  <a:cubicBezTo>
                    <a:pt x="186626" y="-2500"/>
                    <a:pt x="172338" y="357"/>
                    <a:pt x="161861" y="9882"/>
                  </a:cubicBezTo>
                  <a:lnTo>
                    <a:pt x="10413" y="161330"/>
                  </a:lnTo>
                  <a:cubicBezTo>
                    <a:pt x="-14352" y="186095"/>
                    <a:pt x="8508" y="228957"/>
                    <a:pt x="42798" y="221337"/>
                  </a:cubicBezTo>
                  <a:lnTo>
                    <a:pt x="169481" y="192762"/>
                  </a:lnTo>
                  <a:cubicBezTo>
                    <a:pt x="179958" y="145137"/>
                    <a:pt x="197103" y="81320"/>
                    <a:pt x="232346" y="14645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5C4AA42B-C419-4670-80B7-32E56B70E7E3}"/>
                </a:ext>
              </a:extLst>
            </p:cNvPr>
            <p:cNvSpPr/>
            <p:nvPr/>
          </p:nvSpPr>
          <p:spPr>
            <a:xfrm>
              <a:off x="5314383" y="3229474"/>
              <a:ext cx="222671" cy="239431"/>
            </a:xfrm>
            <a:custGeom>
              <a:avLst/>
              <a:gdLst>
                <a:gd name="connsiteX0" fmla="*/ 204747 w 222671"/>
                <a:gd name="connsiteY0" fmla="*/ 0 h 239431"/>
                <a:gd name="connsiteX1" fmla="*/ 30439 w 222671"/>
                <a:gd name="connsiteY1" fmla="*/ 60960 h 239431"/>
                <a:gd name="connsiteX2" fmla="*/ 912 w 222671"/>
                <a:gd name="connsiteY2" fmla="*/ 196215 h 239431"/>
                <a:gd name="connsiteX3" fmla="*/ 60919 w 222671"/>
                <a:gd name="connsiteY3" fmla="*/ 228600 h 239431"/>
                <a:gd name="connsiteX4" fmla="*/ 212367 w 222671"/>
                <a:gd name="connsiteY4" fmla="*/ 77152 h 239431"/>
                <a:gd name="connsiteX5" fmla="*/ 219987 w 222671"/>
                <a:gd name="connsiteY5" fmla="*/ 39052 h 239431"/>
                <a:gd name="connsiteX6" fmla="*/ 204747 w 222671"/>
                <a:gd name="connsiteY6" fmla="*/ 0 h 2394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22671" h="239431">
                  <a:moveTo>
                    <a:pt x="204747" y="0"/>
                  </a:moveTo>
                  <a:cubicBezTo>
                    <a:pt x="140929" y="33338"/>
                    <a:pt x="79969" y="51435"/>
                    <a:pt x="30439" y="60960"/>
                  </a:cubicBezTo>
                  <a:lnTo>
                    <a:pt x="912" y="196215"/>
                  </a:lnTo>
                  <a:cubicBezTo>
                    <a:pt x="-6708" y="230505"/>
                    <a:pt x="35202" y="254317"/>
                    <a:pt x="60919" y="228600"/>
                  </a:cubicBezTo>
                  <a:lnTo>
                    <a:pt x="212367" y="77152"/>
                  </a:lnTo>
                  <a:cubicBezTo>
                    <a:pt x="221892" y="67627"/>
                    <a:pt x="225702" y="52388"/>
                    <a:pt x="219987" y="39052"/>
                  </a:cubicBezTo>
                  <a:lnTo>
                    <a:pt x="204747" y="0"/>
                  </a:ln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2DAD22F-9240-4EEF-A561-704EC5CDD6A9}"/>
                </a:ext>
              </a:extLst>
            </p:cNvPr>
            <p:cNvSpPr/>
            <p:nvPr/>
          </p:nvSpPr>
          <p:spPr>
            <a:xfrm>
              <a:off x="5237190" y="2747508"/>
              <a:ext cx="512445" cy="511492"/>
            </a:xfrm>
            <a:custGeom>
              <a:avLst/>
              <a:gdLst>
                <a:gd name="connsiteX0" fmla="*/ 338138 w 512445"/>
                <a:gd name="connsiteY0" fmla="*/ 0 h 511492"/>
                <a:gd name="connsiteX1" fmla="*/ 156210 w 512445"/>
                <a:gd name="connsiteY1" fmla="*/ 123825 h 511492"/>
                <a:gd name="connsiteX2" fmla="*/ 0 w 512445"/>
                <a:gd name="connsiteY2" fmla="*/ 452438 h 511492"/>
                <a:gd name="connsiteX3" fmla="*/ 59055 w 512445"/>
                <a:gd name="connsiteY3" fmla="*/ 511493 h 511492"/>
                <a:gd name="connsiteX4" fmla="*/ 388620 w 512445"/>
                <a:gd name="connsiteY4" fmla="*/ 356235 h 511492"/>
                <a:gd name="connsiteX5" fmla="*/ 512445 w 512445"/>
                <a:gd name="connsiteY5" fmla="*/ 175260 h 511492"/>
                <a:gd name="connsiteX6" fmla="*/ 440055 w 512445"/>
                <a:gd name="connsiteY6" fmla="*/ 70485 h 511492"/>
                <a:gd name="connsiteX7" fmla="*/ 338138 w 512445"/>
                <a:gd name="connsiteY7" fmla="*/ 0 h 511492"/>
                <a:gd name="connsiteX8" fmla="*/ 386715 w 512445"/>
                <a:gd name="connsiteY8" fmla="*/ 205740 h 511492"/>
                <a:gd name="connsiteX9" fmla="*/ 305753 w 512445"/>
                <a:gd name="connsiteY9" fmla="*/ 205740 h 511492"/>
                <a:gd name="connsiteX10" fmla="*/ 305753 w 512445"/>
                <a:gd name="connsiteY10" fmla="*/ 124778 h 511492"/>
                <a:gd name="connsiteX11" fmla="*/ 386715 w 512445"/>
                <a:gd name="connsiteY11" fmla="*/ 124778 h 511492"/>
                <a:gd name="connsiteX12" fmla="*/ 386715 w 512445"/>
                <a:gd name="connsiteY12" fmla="*/ 205740 h 5114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12445" h="511492">
                  <a:moveTo>
                    <a:pt x="338138" y="0"/>
                  </a:moveTo>
                  <a:cubicBezTo>
                    <a:pt x="281940" y="22860"/>
                    <a:pt x="218123" y="61913"/>
                    <a:pt x="156210" y="123825"/>
                  </a:cubicBezTo>
                  <a:cubicBezTo>
                    <a:pt x="42863" y="237173"/>
                    <a:pt x="9525" y="374333"/>
                    <a:pt x="0" y="452438"/>
                  </a:cubicBezTo>
                  <a:lnTo>
                    <a:pt x="59055" y="511493"/>
                  </a:lnTo>
                  <a:cubicBezTo>
                    <a:pt x="137160" y="501968"/>
                    <a:pt x="275273" y="469583"/>
                    <a:pt x="388620" y="356235"/>
                  </a:cubicBezTo>
                  <a:cubicBezTo>
                    <a:pt x="450533" y="294323"/>
                    <a:pt x="489585" y="231458"/>
                    <a:pt x="512445" y="175260"/>
                  </a:cubicBezTo>
                  <a:cubicBezTo>
                    <a:pt x="500063" y="143828"/>
                    <a:pt x="475298" y="106680"/>
                    <a:pt x="440055" y="70485"/>
                  </a:cubicBezTo>
                  <a:cubicBezTo>
                    <a:pt x="405765" y="37147"/>
                    <a:pt x="369570" y="12383"/>
                    <a:pt x="338138" y="0"/>
                  </a:cubicBezTo>
                  <a:close/>
                  <a:moveTo>
                    <a:pt x="386715" y="205740"/>
                  </a:moveTo>
                  <a:cubicBezTo>
                    <a:pt x="364808" y="227648"/>
                    <a:pt x="328613" y="227648"/>
                    <a:pt x="305753" y="205740"/>
                  </a:cubicBezTo>
                  <a:cubicBezTo>
                    <a:pt x="283845" y="183833"/>
                    <a:pt x="283845" y="147638"/>
                    <a:pt x="305753" y="124778"/>
                  </a:cubicBezTo>
                  <a:cubicBezTo>
                    <a:pt x="327660" y="102870"/>
                    <a:pt x="363855" y="102870"/>
                    <a:pt x="386715" y="124778"/>
                  </a:cubicBezTo>
                  <a:cubicBezTo>
                    <a:pt x="408623" y="147638"/>
                    <a:pt x="408623" y="183833"/>
                    <a:pt x="386715" y="205740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FE2E5677-EE8B-4FA7-A627-B18EFB49B9FA}"/>
                </a:ext>
              </a:extLst>
            </p:cNvPr>
            <p:cNvSpPr/>
            <p:nvPr/>
          </p:nvSpPr>
          <p:spPr>
            <a:xfrm>
              <a:off x="5125002" y="3235526"/>
              <a:ext cx="135662" cy="135943"/>
            </a:xfrm>
            <a:custGeom>
              <a:avLst/>
              <a:gdLst>
                <a:gd name="connsiteX0" fmla="*/ 111235 w 135662"/>
                <a:gd name="connsiteY0" fmla="*/ 24428 h 135943"/>
                <a:gd name="connsiteX1" fmla="*/ 66467 w 135662"/>
                <a:gd name="connsiteY1" fmla="*/ 14903 h 135943"/>
                <a:gd name="connsiteX2" fmla="*/ 2650 w 135662"/>
                <a:gd name="connsiteY2" fmla="*/ 133013 h 135943"/>
                <a:gd name="connsiteX3" fmla="*/ 120760 w 135662"/>
                <a:gd name="connsiteY3" fmla="*/ 69195 h 135943"/>
                <a:gd name="connsiteX4" fmla="*/ 111235 w 135662"/>
                <a:gd name="connsiteY4" fmla="*/ 24428 h 1359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5662" h="135943">
                  <a:moveTo>
                    <a:pt x="111235" y="24428"/>
                  </a:moveTo>
                  <a:cubicBezTo>
                    <a:pt x="95995" y="9188"/>
                    <a:pt x="97900" y="-16530"/>
                    <a:pt x="66467" y="14903"/>
                  </a:cubicBezTo>
                  <a:cubicBezTo>
                    <a:pt x="35035" y="46335"/>
                    <a:pt x="-11638" y="117773"/>
                    <a:pt x="2650" y="133013"/>
                  </a:cubicBezTo>
                  <a:cubicBezTo>
                    <a:pt x="17890" y="148253"/>
                    <a:pt x="89327" y="100628"/>
                    <a:pt x="120760" y="69195"/>
                  </a:cubicBezTo>
                  <a:cubicBezTo>
                    <a:pt x="152192" y="36810"/>
                    <a:pt x="126475" y="38715"/>
                    <a:pt x="111235" y="24428"/>
                  </a:cubicBezTo>
                  <a:close/>
                </a:path>
              </a:pathLst>
            </a:custGeom>
            <a:solidFill>
              <a:srgbClr val="000000"/>
            </a:solidFill>
            <a:ln w="9525" cap="flat">
              <a:noFill/>
              <a:prstDash val="solid"/>
              <a:miter/>
            </a:ln>
          </p:spPr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 sz="1350"/>
            </a:p>
          </p:txBody>
        </p:sp>
      </p:grpSp>
      <p:grpSp>
        <p:nvGrpSpPr>
          <p:cNvPr id="52" name="Group 51">
            <a:extLst>
              <a:ext uri="{FF2B5EF4-FFF2-40B4-BE49-F238E27FC236}">
                <a16:creationId xmlns:a16="http://schemas.microsoft.com/office/drawing/2014/main" id="{AA67BECC-8F11-4F92-9438-03CF5D9A62F8}"/>
              </a:ext>
            </a:extLst>
          </p:cNvPr>
          <p:cNvGrpSpPr/>
          <p:nvPr/>
        </p:nvGrpSpPr>
        <p:grpSpPr>
          <a:xfrm>
            <a:off x="6691483" y="3953968"/>
            <a:ext cx="2202817" cy="1237866"/>
            <a:chOff x="6691483" y="4757378"/>
            <a:chExt cx="2202817" cy="1237866"/>
          </a:xfrm>
        </p:grpSpPr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425A7745-25B0-44DD-BB8B-92094674FDE9}"/>
                </a:ext>
              </a:extLst>
            </p:cNvPr>
            <p:cNvSpPr txBox="1"/>
            <p:nvPr/>
          </p:nvSpPr>
          <p:spPr>
            <a:xfrm>
              <a:off x="6691483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0A2C9C0-8F45-4D01-AC2F-B9275AABA75C}"/>
                </a:ext>
              </a:extLst>
            </p:cNvPr>
            <p:cNvSpPr txBox="1"/>
            <p:nvPr/>
          </p:nvSpPr>
          <p:spPr>
            <a:xfrm>
              <a:off x="6697330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692582E4-D41E-4E35-A16E-4A18BBB00085}"/>
              </a:ext>
            </a:extLst>
          </p:cNvPr>
          <p:cNvGrpSpPr/>
          <p:nvPr/>
        </p:nvGrpSpPr>
        <p:grpSpPr>
          <a:xfrm>
            <a:off x="249702" y="3953968"/>
            <a:ext cx="2202816" cy="1237866"/>
            <a:chOff x="249702" y="4757378"/>
            <a:chExt cx="2202816" cy="1237866"/>
          </a:xfrm>
        </p:grpSpPr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F908BC6F-6AAB-4761-BE52-84DEF5FE8179}"/>
                </a:ext>
              </a:extLst>
            </p:cNvPr>
            <p:cNvSpPr txBox="1"/>
            <p:nvPr/>
          </p:nvSpPr>
          <p:spPr>
            <a:xfrm>
              <a:off x="249702" y="475737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6F889AF3-8CC8-46D8-B446-3E751E7FA429}"/>
                </a:ext>
              </a:extLst>
            </p:cNvPr>
            <p:cNvSpPr txBox="1"/>
            <p:nvPr/>
          </p:nvSpPr>
          <p:spPr>
            <a:xfrm>
              <a:off x="255548" y="5133470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/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8" name="Group 57">
            <a:extLst>
              <a:ext uri="{FF2B5EF4-FFF2-40B4-BE49-F238E27FC236}">
                <a16:creationId xmlns:a16="http://schemas.microsoft.com/office/drawing/2014/main" id="{AFFF03B7-386C-4F4B-8C6E-10CDF376B090}"/>
              </a:ext>
            </a:extLst>
          </p:cNvPr>
          <p:cNvGrpSpPr/>
          <p:nvPr/>
        </p:nvGrpSpPr>
        <p:grpSpPr>
          <a:xfrm>
            <a:off x="6697329" y="1654263"/>
            <a:ext cx="2202817" cy="1237868"/>
            <a:chOff x="6697329" y="1266169"/>
            <a:chExt cx="2202817" cy="1237868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D9B32593-C7F4-476D-B0DF-7880C6A4C6A4}"/>
                </a:ext>
              </a:extLst>
            </p:cNvPr>
            <p:cNvSpPr txBox="1"/>
            <p:nvPr/>
          </p:nvSpPr>
          <p:spPr>
            <a:xfrm>
              <a:off x="6697329" y="1266169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E3AE217D-4FD9-4CFD-801B-9681EFF12DA0}"/>
                </a:ext>
              </a:extLst>
            </p:cNvPr>
            <p:cNvSpPr txBox="1"/>
            <p:nvPr/>
          </p:nvSpPr>
          <p:spPr>
            <a:xfrm>
              <a:off x="6703176" y="1642263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1" name="Group 60">
            <a:extLst>
              <a:ext uri="{FF2B5EF4-FFF2-40B4-BE49-F238E27FC236}">
                <a16:creationId xmlns:a16="http://schemas.microsoft.com/office/drawing/2014/main" id="{9A8EDC77-B8EB-4421-B68F-8D1C2480EBD9}"/>
              </a:ext>
            </a:extLst>
          </p:cNvPr>
          <p:cNvGrpSpPr/>
          <p:nvPr/>
        </p:nvGrpSpPr>
        <p:grpSpPr>
          <a:xfrm>
            <a:off x="255548" y="1654262"/>
            <a:ext cx="2202816" cy="1237867"/>
            <a:chOff x="255548" y="1266168"/>
            <a:chExt cx="2202816" cy="1237867"/>
          </a:xfrm>
        </p:grpSpPr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A7B801C3-DB95-4407-8F10-EA355B158D87}"/>
                </a:ext>
              </a:extLst>
            </p:cNvPr>
            <p:cNvSpPr txBox="1"/>
            <p:nvPr/>
          </p:nvSpPr>
          <p:spPr>
            <a:xfrm>
              <a:off x="255548" y="1266168"/>
              <a:ext cx="2202816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Lorem Ipsum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66F84D89-2984-416D-AEF5-068600B8C97C}"/>
                </a:ext>
              </a:extLst>
            </p:cNvPr>
            <p:cNvSpPr txBox="1"/>
            <p:nvPr/>
          </p:nvSpPr>
          <p:spPr>
            <a:xfrm>
              <a:off x="261394" y="1642261"/>
              <a:ext cx="2196970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/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0503950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367</Words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Diamond Matrix – Slide Template</vt:lpstr>
      <vt:lpstr>Diamond Matrix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Diamond Matrix</dc:title>
  <dc:creator>PresentationGO.com</dc:creator>
  <dc:description>© Copyright PresentationGO.com</dc:description>
  <dcterms:created xsi:type="dcterms:W3CDTF">2014-11-26T05:14:11Z</dcterms:created>
  <dcterms:modified xsi:type="dcterms:W3CDTF">2019-12-16T18:51:27Z</dcterms:modified>
  <cp:category>Charts &amp; Diagrams</cp:category>
</cp:coreProperties>
</file>