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68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242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Diamond Matrix – Slide Template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68B35A67-A674-490E-87D8-37C48DA47F20}"/>
              </a:ext>
            </a:extLst>
          </p:cNvPr>
          <p:cNvSpPr/>
          <p:nvPr/>
        </p:nvSpPr>
        <p:spPr>
          <a:xfrm>
            <a:off x="6860983" y="3695455"/>
            <a:ext cx="5331017" cy="2162466"/>
          </a:xfrm>
          <a:custGeom>
            <a:avLst/>
            <a:gdLst>
              <a:gd name="connsiteX0" fmla="*/ 2168232 w 5331017"/>
              <a:gd name="connsiteY0" fmla="*/ 0 h 2162466"/>
              <a:gd name="connsiteX1" fmla="*/ 5331017 w 5331017"/>
              <a:gd name="connsiteY1" fmla="*/ 0 h 2162466"/>
              <a:gd name="connsiteX2" fmla="*/ 5331017 w 5331017"/>
              <a:gd name="connsiteY2" fmla="*/ 2162466 h 2162466"/>
              <a:gd name="connsiteX3" fmla="*/ 0 w 5331017"/>
              <a:gd name="connsiteY3" fmla="*/ 2162466 h 216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31017" h="2162466">
                <a:moveTo>
                  <a:pt x="2168232" y="0"/>
                </a:moveTo>
                <a:lnTo>
                  <a:pt x="5331017" y="0"/>
                </a:lnTo>
                <a:lnTo>
                  <a:pt x="5331017" y="2162466"/>
                </a:lnTo>
                <a:lnTo>
                  <a:pt x="0" y="216246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F364D40D-1412-4664-A80F-E8FF892196CC}"/>
              </a:ext>
            </a:extLst>
          </p:cNvPr>
          <p:cNvSpPr/>
          <p:nvPr/>
        </p:nvSpPr>
        <p:spPr>
          <a:xfrm>
            <a:off x="0" y="3695455"/>
            <a:ext cx="5351928" cy="2162466"/>
          </a:xfrm>
          <a:custGeom>
            <a:avLst/>
            <a:gdLst>
              <a:gd name="connsiteX0" fmla="*/ 0 w 5351928"/>
              <a:gd name="connsiteY0" fmla="*/ 0 h 2162466"/>
              <a:gd name="connsiteX1" fmla="*/ 3189462 w 5351928"/>
              <a:gd name="connsiteY1" fmla="*/ 0 h 2162466"/>
              <a:gd name="connsiteX2" fmla="*/ 5351928 w 5351928"/>
              <a:gd name="connsiteY2" fmla="*/ 2162466 h 2162466"/>
              <a:gd name="connsiteX3" fmla="*/ 0 w 5351928"/>
              <a:gd name="connsiteY3" fmla="*/ 2162466 h 216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51928" h="2162466">
                <a:moveTo>
                  <a:pt x="0" y="0"/>
                </a:moveTo>
                <a:lnTo>
                  <a:pt x="3189462" y="0"/>
                </a:lnTo>
                <a:lnTo>
                  <a:pt x="5351928" y="2162466"/>
                </a:lnTo>
                <a:lnTo>
                  <a:pt x="0" y="216246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66F52E35-C188-43AD-ACEA-5864C30AA939}"/>
              </a:ext>
            </a:extLst>
          </p:cNvPr>
          <p:cNvSpPr/>
          <p:nvPr/>
        </p:nvSpPr>
        <p:spPr>
          <a:xfrm>
            <a:off x="6858979" y="1532989"/>
            <a:ext cx="5333021" cy="2162466"/>
          </a:xfrm>
          <a:custGeom>
            <a:avLst/>
            <a:gdLst>
              <a:gd name="connsiteX0" fmla="*/ 0 w 5333021"/>
              <a:gd name="connsiteY0" fmla="*/ 0 h 2162466"/>
              <a:gd name="connsiteX1" fmla="*/ 5333021 w 5333021"/>
              <a:gd name="connsiteY1" fmla="*/ 0 h 2162466"/>
              <a:gd name="connsiteX2" fmla="*/ 5333021 w 5333021"/>
              <a:gd name="connsiteY2" fmla="*/ 2162466 h 2162466"/>
              <a:gd name="connsiteX3" fmla="*/ 2170236 w 5333021"/>
              <a:gd name="connsiteY3" fmla="*/ 2162466 h 2162466"/>
              <a:gd name="connsiteX4" fmla="*/ 2170237 w 5333021"/>
              <a:gd name="connsiteY4" fmla="*/ 2162466 h 2162466"/>
              <a:gd name="connsiteX5" fmla="*/ 2162465 w 5333021"/>
              <a:gd name="connsiteY5" fmla="*/ 2162466 h 216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33021" h="2162466">
                <a:moveTo>
                  <a:pt x="0" y="0"/>
                </a:moveTo>
                <a:lnTo>
                  <a:pt x="5333021" y="0"/>
                </a:lnTo>
                <a:lnTo>
                  <a:pt x="5333021" y="2162466"/>
                </a:lnTo>
                <a:lnTo>
                  <a:pt x="2170236" y="2162466"/>
                </a:lnTo>
                <a:lnTo>
                  <a:pt x="2170237" y="2162466"/>
                </a:lnTo>
                <a:lnTo>
                  <a:pt x="2162465" y="216246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528E26FC-A600-4ABD-A874-B3852BA6189D}"/>
              </a:ext>
            </a:extLst>
          </p:cNvPr>
          <p:cNvSpPr/>
          <p:nvPr/>
        </p:nvSpPr>
        <p:spPr>
          <a:xfrm>
            <a:off x="1" y="1532989"/>
            <a:ext cx="5357695" cy="2162466"/>
          </a:xfrm>
          <a:custGeom>
            <a:avLst/>
            <a:gdLst>
              <a:gd name="connsiteX0" fmla="*/ 0 w 5357695"/>
              <a:gd name="connsiteY0" fmla="*/ 0 h 2162466"/>
              <a:gd name="connsiteX1" fmla="*/ 5357695 w 5357695"/>
              <a:gd name="connsiteY1" fmla="*/ 0 h 2162466"/>
              <a:gd name="connsiteX2" fmla="*/ 3189461 w 5357695"/>
              <a:gd name="connsiteY2" fmla="*/ 2162466 h 2162466"/>
              <a:gd name="connsiteX3" fmla="*/ 3189462 w 5357695"/>
              <a:gd name="connsiteY3" fmla="*/ 2162466 h 2162466"/>
              <a:gd name="connsiteX4" fmla="*/ 0 w 5357695"/>
              <a:gd name="connsiteY4" fmla="*/ 2162466 h 216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57695" h="2162466">
                <a:moveTo>
                  <a:pt x="0" y="0"/>
                </a:moveTo>
                <a:lnTo>
                  <a:pt x="5357695" y="0"/>
                </a:lnTo>
                <a:lnTo>
                  <a:pt x="3189461" y="2162466"/>
                </a:lnTo>
                <a:lnTo>
                  <a:pt x="3189462" y="2162466"/>
                </a:lnTo>
                <a:lnTo>
                  <a:pt x="0" y="216246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598AA2BB-16F4-4AA9-A52A-11A2ABCA56D5}"/>
              </a:ext>
            </a:extLst>
          </p:cNvPr>
          <p:cNvGrpSpPr/>
          <p:nvPr/>
        </p:nvGrpSpPr>
        <p:grpSpPr>
          <a:xfrm>
            <a:off x="8921977" y="4332751"/>
            <a:ext cx="2937088" cy="1290153"/>
            <a:chOff x="8921977" y="4073386"/>
            <a:chExt cx="2937088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F9B63C23-CE5E-47B1-A74D-8116CD81FB82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1AA4604E-3F06-4430-8994-B6982CF29F70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5FD0E4A4-4D3A-4165-9DAA-C75CE094549C}"/>
              </a:ext>
            </a:extLst>
          </p:cNvPr>
          <p:cNvGrpSpPr/>
          <p:nvPr/>
        </p:nvGrpSpPr>
        <p:grpSpPr>
          <a:xfrm>
            <a:off x="332936" y="4332751"/>
            <a:ext cx="2937088" cy="1290153"/>
            <a:chOff x="332936" y="4652338"/>
            <a:chExt cx="2937088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E6511063-9D13-4016-A3D2-2A400ABF2703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FE766234-B015-4F5C-B76D-F321FFF293D8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B22AE809-C25D-466F-8599-20F486FE411F}"/>
              </a:ext>
            </a:extLst>
          </p:cNvPr>
          <p:cNvGrpSpPr/>
          <p:nvPr/>
        </p:nvGrpSpPr>
        <p:grpSpPr>
          <a:xfrm>
            <a:off x="8929772" y="1754745"/>
            <a:ext cx="2937088" cy="1290153"/>
            <a:chOff x="8921977" y="1466725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FCF7836C-EFFC-476F-9DFB-3225C29244D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27A4EC50-EEA8-4E09-BC49-95155A89888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8D8AA111-3F21-48C7-B0F5-173F9AEB6F73}"/>
              </a:ext>
            </a:extLst>
          </p:cNvPr>
          <p:cNvGrpSpPr/>
          <p:nvPr/>
        </p:nvGrpSpPr>
        <p:grpSpPr>
          <a:xfrm>
            <a:off x="340731" y="1754745"/>
            <a:ext cx="2937088" cy="1290153"/>
            <a:chOff x="332936" y="2627766"/>
            <a:chExt cx="2937088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C982D1E7-03EF-41AB-BA21-401A8736A906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70EE540E-DFC1-4EF3-BEB5-CD2E9B882FE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D150DE64-2AC8-4460-A887-195851793E1E}"/>
              </a:ext>
            </a:extLst>
          </p:cNvPr>
          <p:cNvSpPr/>
          <p:nvPr/>
        </p:nvSpPr>
        <p:spPr>
          <a:xfrm>
            <a:off x="6096538" y="3694291"/>
            <a:ext cx="2167128" cy="2163630"/>
          </a:xfrm>
          <a:custGeom>
            <a:avLst/>
            <a:gdLst>
              <a:gd name="connsiteX0" fmla="*/ 0 w 2168233"/>
              <a:gd name="connsiteY0" fmla="*/ 0 h 2162466"/>
              <a:gd name="connsiteX1" fmla="*/ 2168233 w 2168233"/>
              <a:gd name="connsiteY1" fmla="*/ 0 h 2162466"/>
              <a:gd name="connsiteX2" fmla="*/ 0 w 2168233"/>
              <a:gd name="connsiteY2" fmla="*/ 2162466 h 216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8233" h="2162466">
                <a:moveTo>
                  <a:pt x="0" y="0"/>
                </a:moveTo>
                <a:lnTo>
                  <a:pt x="2168233" y="0"/>
                </a:lnTo>
                <a:lnTo>
                  <a:pt x="0" y="2162466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9E646EF6-41EA-4195-BFC9-AD136CE944CC}"/>
              </a:ext>
            </a:extLst>
          </p:cNvPr>
          <p:cNvSpPr/>
          <p:nvPr/>
        </p:nvSpPr>
        <p:spPr>
          <a:xfrm>
            <a:off x="6096538" y="1532989"/>
            <a:ext cx="2167128" cy="2163630"/>
          </a:xfrm>
          <a:custGeom>
            <a:avLst/>
            <a:gdLst>
              <a:gd name="connsiteX0" fmla="*/ 0 w 2162466"/>
              <a:gd name="connsiteY0" fmla="*/ 0 h 2162466"/>
              <a:gd name="connsiteX1" fmla="*/ 2162466 w 2162466"/>
              <a:gd name="connsiteY1" fmla="*/ 2162466 h 2162466"/>
              <a:gd name="connsiteX2" fmla="*/ 0 w 2162466"/>
              <a:gd name="connsiteY2" fmla="*/ 2162466 h 216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2466" h="2162466">
                <a:moveTo>
                  <a:pt x="0" y="0"/>
                </a:moveTo>
                <a:lnTo>
                  <a:pt x="2162466" y="2162466"/>
                </a:lnTo>
                <a:lnTo>
                  <a:pt x="0" y="2162466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9EB95794-176F-4D24-8B29-2DFE4B4587A2}"/>
              </a:ext>
            </a:extLst>
          </p:cNvPr>
          <p:cNvSpPr/>
          <p:nvPr/>
        </p:nvSpPr>
        <p:spPr>
          <a:xfrm>
            <a:off x="3928335" y="3694291"/>
            <a:ext cx="2167128" cy="2163630"/>
          </a:xfrm>
          <a:custGeom>
            <a:avLst/>
            <a:gdLst>
              <a:gd name="connsiteX0" fmla="*/ 0 w 2162466"/>
              <a:gd name="connsiteY0" fmla="*/ 0 h 2162466"/>
              <a:gd name="connsiteX1" fmla="*/ 2162466 w 2162466"/>
              <a:gd name="connsiteY1" fmla="*/ 0 h 2162466"/>
              <a:gd name="connsiteX2" fmla="*/ 2162466 w 2162466"/>
              <a:gd name="connsiteY2" fmla="*/ 2162466 h 216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2466" h="2162466">
                <a:moveTo>
                  <a:pt x="0" y="0"/>
                </a:moveTo>
                <a:lnTo>
                  <a:pt x="2162466" y="0"/>
                </a:lnTo>
                <a:lnTo>
                  <a:pt x="2162466" y="2162466"/>
                </a:lnTo>
                <a:close/>
              </a:path>
            </a:pathLst>
          </a:custGeom>
          <a:solidFill>
            <a:srgbClr val="B62D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4CD4FB7F-B0EF-43FF-B4DC-56DF8F79314A}"/>
              </a:ext>
            </a:extLst>
          </p:cNvPr>
          <p:cNvSpPr/>
          <p:nvPr/>
        </p:nvSpPr>
        <p:spPr>
          <a:xfrm>
            <a:off x="3928335" y="1532989"/>
            <a:ext cx="2167128" cy="2163630"/>
          </a:xfrm>
          <a:custGeom>
            <a:avLst/>
            <a:gdLst>
              <a:gd name="connsiteX0" fmla="*/ 2168233 w 2168233"/>
              <a:gd name="connsiteY0" fmla="*/ 0 h 2162466"/>
              <a:gd name="connsiteX1" fmla="*/ 2168233 w 2168233"/>
              <a:gd name="connsiteY1" fmla="*/ 2162466 h 2162466"/>
              <a:gd name="connsiteX2" fmla="*/ 0 w 2168233"/>
              <a:gd name="connsiteY2" fmla="*/ 2162466 h 216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8233" h="2162466">
                <a:moveTo>
                  <a:pt x="2168233" y="0"/>
                </a:moveTo>
                <a:lnTo>
                  <a:pt x="2168233" y="2162466"/>
                </a:lnTo>
                <a:lnTo>
                  <a:pt x="0" y="21624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aphic 92" descr="Lightbulb">
            <a:extLst>
              <a:ext uri="{FF2B5EF4-FFF2-40B4-BE49-F238E27FC236}">
                <a16:creationId xmlns:a16="http://schemas.microsoft.com/office/drawing/2014/main" id="{79A33AFD-099A-4BF2-AF82-B61A8E984394}"/>
              </a:ext>
            </a:extLst>
          </p:cNvPr>
          <p:cNvGrpSpPr/>
          <p:nvPr/>
        </p:nvGrpSpPr>
        <p:grpSpPr>
          <a:xfrm>
            <a:off x="4882269" y="3927702"/>
            <a:ext cx="914400" cy="912924"/>
            <a:chOff x="4960965" y="3888812"/>
            <a:chExt cx="914400" cy="914400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48D2C4E9-699A-490B-8C04-46EB33835E79}"/>
                </a:ext>
              </a:extLst>
            </p:cNvPr>
            <p:cNvSpPr/>
            <p:nvPr/>
          </p:nvSpPr>
          <p:spPr>
            <a:xfrm>
              <a:off x="5294340" y="4498412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DEE43CCB-D765-40C2-A73C-CE623D62AB8B}"/>
                </a:ext>
              </a:extLst>
            </p:cNvPr>
            <p:cNvSpPr/>
            <p:nvPr/>
          </p:nvSpPr>
          <p:spPr>
            <a:xfrm>
              <a:off x="5294340" y="4593662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3586F1B-1D9B-4CA3-B381-06F32F044620}"/>
                </a:ext>
              </a:extLst>
            </p:cNvPr>
            <p:cNvSpPr/>
            <p:nvPr/>
          </p:nvSpPr>
          <p:spPr>
            <a:xfrm>
              <a:off x="5356252" y="4688912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70429BF-BA99-4BCA-A798-2D995DA1DDB3}"/>
                </a:ext>
              </a:extLst>
            </p:cNvPr>
            <p:cNvSpPr/>
            <p:nvPr/>
          </p:nvSpPr>
          <p:spPr>
            <a:xfrm>
              <a:off x="5170515" y="3945962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" name="Graphic 91" descr="Puzzle">
            <a:extLst>
              <a:ext uri="{FF2B5EF4-FFF2-40B4-BE49-F238E27FC236}">
                <a16:creationId xmlns:a16="http://schemas.microsoft.com/office/drawing/2014/main" id="{1B02E66A-ABAB-486B-92CD-E9271DAAFD66}"/>
              </a:ext>
            </a:extLst>
          </p:cNvPr>
          <p:cNvSpPr/>
          <p:nvPr/>
        </p:nvSpPr>
        <p:spPr>
          <a:xfrm>
            <a:off x="6270792" y="3984760"/>
            <a:ext cx="762000" cy="76077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9" name="Graphic 90" descr="Users">
            <a:extLst>
              <a:ext uri="{FF2B5EF4-FFF2-40B4-BE49-F238E27FC236}">
                <a16:creationId xmlns:a16="http://schemas.microsoft.com/office/drawing/2014/main" id="{B3287A62-EB5D-4619-B7A7-2657C9E93017}"/>
              </a:ext>
            </a:extLst>
          </p:cNvPr>
          <p:cNvGrpSpPr/>
          <p:nvPr/>
        </p:nvGrpSpPr>
        <p:grpSpPr>
          <a:xfrm>
            <a:off x="6242773" y="2877632"/>
            <a:ext cx="800100" cy="498303"/>
            <a:chOff x="6321469" y="2837044"/>
            <a:chExt cx="800100" cy="499109"/>
          </a:xfrm>
          <a:solidFill>
            <a:srgbClr val="000000"/>
          </a:solidFill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0F30476-62DB-4DB8-8B09-B198974B33BE}"/>
                </a:ext>
              </a:extLst>
            </p:cNvPr>
            <p:cNvSpPr/>
            <p:nvPr/>
          </p:nvSpPr>
          <p:spPr>
            <a:xfrm>
              <a:off x="6407194" y="2837044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3447FFC-284D-4933-AA70-46C24B9CC075}"/>
                </a:ext>
              </a:extLst>
            </p:cNvPr>
            <p:cNvSpPr/>
            <p:nvPr/>
          </p:nvSpPr>
          <p:spPr>
            <a:xfrm>
              <a:off x="6864394" y="2837044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96E810B-AEAD-4937-969F-3F0BA6BF6F28}"/>
                </a:ext>
              </a:extLst>
            </p:cNvPr>
            <p:cNvSpPr/>
            <p:nvPr/>
          </p:nvSpPr>
          <p:spPr>
            <a:xfrm>
              <a:off x="6550069" y="3164704"/>
              <a:ext cx="342900" cy="171449"/>
            </a:xfrm>
            <a:custGeom>
              <a:avLst/>
              <a:gdLst>
                <a:gd name="connsiteX0" fmla="*/ 342900 w 342900"/>
                <a:gd name="connsiteY0" fmla="*/ 171450 h 171449"/>
                <a:gd name="connsiteX1" fmla="*/ 342900 w 342900"/>
                <a:gd name="connsiteY1" fmla="*/ 85725 h 171449"/>
                <a:gd name="connsiteX2" fmla="*/ 325755 w 342900"/>
                <a:gd name="connsiteY2" fmla="*/ 51435 h 171449"/>
                <a:gd name="connsiteX3" fmla="*/ 241935 w 342900"/>
                <a:gd name="connsiteY3" fmla="*/ 11430 h 171449"/>
                <a:gd name="connsiteX4" fmla="*/ 171450 w 342900"/>
                <a:gd name="connsiteY4" fmla="*/ 0 h 171449"/>
                <a:gd name="connsiteX5" fmla="*/ 100965 w 342900"/>
                <a:gd name="connsiteY5" fmla="*/ 11430 h 171449"/>
                <a:gd name="connsiteX6" fmla="*/ 17145 w 342900"/>
                <a:gd name="connsiteY6" fmla="*/ 51435 h 171449"/>
                <a:gd name="connsiteX7" fmla="*/ 0 w 342900"/>
                <a:gd name="connsiteY7" fmla="*/ 85725 h 171449"/>
                <a:gd name="connsiteX8" fmla="*/ 0 w 342900"/>
                <a:gd name="connsiteY8" fmla="*/ 171450 h 171449"/>
                <a:gd name="connsiteX9" fmla="*/ 342900 w 342900"/>
                <a:gd name="connsiteY9" fmla="*/ 171450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71449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E18BD91-51BD-4AAB-BCC9-916C45DFCB44}"/>
                </a:ext>
              </a:extLst>
            </p:cNvPr>
            <p:cNvSpPr/>
            <p:nvPr/>
          </p:nvSpPr>
          <p:spPr>
            <a:xfrm>
              <a:off x="6635794" y="2970394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A173D09-C33C-4CE2-A65C-3CA7E9243853}"/>
                </a:ext>
              </a:extLst>
            </p:cNvPr>
            <p:cNvSpPr/>
            <p:nvPr/>
          </p:nvSpPr>
          <p:spPr>
            <a:xfrm>
              <a:off x="6811054" y="3031354"/>
              <a:ext cx="310514" cy="171450"/>
            </a:xfrm>
            <a:custGeom>
              <a:avLst/>
              <a:gdLst>
                <a:gd name="connsiteX0" fmla="*/ 293370 w 310514"/>
                <a:gd name="connsiteY0" fmla="*/ 51435 h 171450"/>
                <a:gd name="connsiteX1" fmla="*/ 209550 w 310514"/>
                <a:gd name="connsiteY1" fmla="*/ 11430 h 171450"/>
                <a:gd name="connsiteX2" fmla="*/ 139065 w 310514"/>
                <a:gd name="connsiteY2" fmla="*/ 0 h 171450"/>
                <a:gd name="connsiteX3" fmla="*/ 68580 w 310514"/>
                <a:gd name="connsiteY3" fmla="*/ 11430 h 171450"/>
                <a:gd name="connsiteX4" fmla="*/ 34290 w 310514"/>
                <a:gd name="connsiteY4" fmla="*/ 24765 h 171450"/>
                <a:gd name="connsiteX5" fmla="*/ 34290 w 310514"/>
                <a:gd name="connsiteY5" fmla="*/ 26670 h 171450"/>
                <a:gd name="connsiteX6" fmla="*/ 0 w 310514"/>
                <a:gd name="connsiteY6" fmla="*/ 110490 h 171450"/>
                <a:gd name="connsiteX7" fmla="*/ 87630 w 310514"/>
                <a:gd name="connsiteY7" fmla="*/ 154305 h 171450"/>
                <a:gd name="connsiteX8" fmla="*/ 102870 w 310514"/>
                <a:gd name="connsiteY8" fmla="*/ 171450 h 171450"/>
                <a:gd name="connsiteX9" fmla="*/ 310515 w 310514"/>
                <a:gd name="connsiteY9" fmla="*/ 171450 h 171450"/>
                <a:gd name="connsiteX10" fmla="*/ 310515 w 310514"/>
                <a:gd name="connsiteY10" fmla="*/ 85725 h 171450"/>
                <a:gd name="connsiteX11" fmla="*/ 293370 w 310514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514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9501973-4E4E-4F6C-83B9-8CF480205440}"/>
                </a:ext>
              </a:extLst>
            </p:cNvPr>
            <p:cNvSpPr/>
            <p:nvPr/>
          </p:nvSpPr>
          <p:spPr>
            <a:xfrm>
              <a:off x="6321469" y="3031354"/>
              <a:ext cx="310514" cy="171450"/>
            </a:xfrm>
            <a:custGeom>
              <a:avLst/>
              <a:gdLst>
                <a:gd name="connsiteX0" fmla="*/ 222885 w 310514"/>
                <a:gd name="connsiteY0" fmla="*/ 154305 h 171450"/>
                <a:gd name="connsiteX1" fmla="*/ 222885 w 310514"/>
                <a:gd name="connsiteY1" fmla="*/ 154305 h 171450"/>
                <a:gd name="connsiteX2" fmla="*/ 310515 w 310514"/>
                <a:gd name="connsiteY2" fmla="*/ 110490 h 171450"/>
                <a:gd name="connsiteX3" fmla="*/ 276225 w 310514"/>
                <a:gd name="connsiteY3" fmla="*/ 26670 h 171450"/>
                <a:gd name="connsiteX4" fmla="*/ 276225 w 310514"/>
                <a:gd name="connsiteY4" fmla="*/ 22860 h 171450"/>
                <a:gd name="connsiteX5" fmla="*/ 241935 w 310514"/>
                <a:gd name="connsiteY5" fmla="*/ 11430 h 171450"/>
                <a:gd name="connsiteX6" fmla="*/ 171450 w 310514"/>
                <a:gd name="connsiteY6" fmla="*/ 0 h 171450"/>
                <a:gd name="connsiteX7" fmla="*/ 100965 w 310514"/>
                <a:gd name="connsiteY7" fmla="*/ 11430 h 171450"/>
                <a:gd name="connsiteX8" fmla="*/ 17145 w 310514"/>
                <a:gd name="connsiteY8" fmla="*/ 51435 h 171450"/>
                <a:gd name="connsiteX9" fmla="*/ 0 w 310514"/>
                <a:gd name="connsiteY9" fmla="*/ 85725 h 171450"/>
                <a:gd name="connsiteX10" fmla="*/ 0 w 310514"/>
                <a:gd name="connsiteY10" fmla="*/ 171450 h 171450"/>
                <a:gd name="connsiteX11" fmla="*/ 205740 w 310514"/>
                <a:gd name="connsiteY11" fmla="*/ 171450 h 171450"/>
                <a:gd name="connsiteX12" fmla="*/ 222885 w 310514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14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" name="Graphic 93" descr="Rocket">
            <a:extLst>
              <a:ext uri="{FF2B5EF4-FFF2-40B4-BE49-F238E27FC236}">
                <a16:creationId xmlns:a16="http://schemas.microsoft.com/office/drawing/2014/main" id="{DBCE3337-E803-4EA0-B112-F104C0C2BD52}"/>
              </a:ext>
            </a:extLst>
          </p:cNvPr>
          <p:cNvGrpSpPr/>
          <p:nvPr/>
        </p:nvGrpSpPr>
        <p:grpSpPr>
          <a:xfrm>
            <a:off x="4882269" y="2670322"/>
            <a:ext cx="914400" cy="912924"/>
            <a:chOff x="4960965" y="2629399"/>
            <a:chExt cx="914400" cy="91440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292B1BD-238F-4A8A-B5CA-30442BE52CDD}"/>
                </a:ext>
              </a:extLst>
            </p:cNvPr>
            <p:cNvSpPr/>
            <p:nvPr/>
          </p:nvSpPr>
          <p:spPr>
            <a:xfrm>
              <a:off x="5626762" y="2704366"/>
              <a:ext cx="174747" cy="167919"/>
            </a:xfrm>
            <a:custGeom>
              <a:avLst/>
              <a:gdLst>
                <a:gd name="connsiteX0" fmla="*/ 170498 w 174747"/>
                <a:gd name="connsiteY0" fmla="*/ 5042 h 167919"/>
                <a:gd name="connsiteX1" fmla="*/ 0 w 174747"/>
                <a:gd name="connsiteY1" fmla="*/ 25997 h 167919"/>
                <a:gd name="connsiteX2" fmla="*/ 78105 w 174747"/>
                <a:gd name="connsiteY2" fmla="*/ 87910 h 167919"/>
                <a:gd name="connsiteX3" fmla="*/ 140970 w 174747"/>
                <a:gd name="connsiteY3" fmla="*/ 167920 h 167919"/>
                <a:gd name="connsiteX4" fmla="*/ 170498 w 174747"/>
                <a:gd name="connsiteY4" fmla="*/ 5042 h 16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47" h="167919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F918B1A-FE62-49EC-8695-15BC24ED5D22}"/>
                </a:ext>
              </a:extLst>
            </p:cNvPr>
            <p:cNvSpPr/>
            <p:nvPr/>
          </p:nvSpPr>
          <p:spPr>
            <a:xfrm>
              <a:off x="5034371" y="2966226"/>
              <a:ext cx="232345" cy="222232"/>
            </a:xfrm>
            <a:custGeom>
              <a:avLst/>
              <a:gdLst>
                <a:gd name="connsiteX0" fmla="*/ 232346 w 232345"/>
                <a:gd name="connsiteY0" fmla="*/ 14645 h 222232"/>
                <a:gd name="connsiteX1" fmla="*/ 199961 w 232345"/>
                <a:gd name="connsiteY1" fmla="*/ 2262 h 222232"/>
                <a:gd name="connsiteX2" fmla="*/ 161861 w 232345"/>
                <a:gd name="connsiteY2" fmla="*/ 9882 h 222232"/>
                <a:gd name="connsiteX3" fmla="*/ 10413 w 232345"/>
                <a:gd name="connsiteY3" fmla="*/ 161330 h 222232"/>
                <a:gd name="connsiteX4" fmla="*/ 42798 w 232345"/>
                <a:gd name="connsiteY4" fmla="*/ 221337 h 222232"/>
                <a:gd name="connsiteX5" fmla="*/ 169481 w 232345"/>
                <a:gd name="connsiteY5" fmla="*/ 192762 h 222232"/>
                <a:gd name="connsiteX6" fmla="*/ 232346 w 232345"/>
                <a:gd name="connsiteY6" fmla="*/ 14645 h 22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45" h="222232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C4AA42B-C419-4670-80B7-32E56B70E7E3}"/>
                </a:ext>
              </a:extLst>
            </p:cNvPr>
            <p:cNvSpPr/>
            <p:nvPr/>
          </p:nvSpPr>
          <p:spPr>
            <a:xfrm>
              <a:off x="5314383" y="3229474"/>
              <a:ext cx="222671" cy="239431"/>
            </a:xfrm>
            <a:custGeom>
              <a:avLst/>
              <a:gdLst>
                <a:gd name="connsiteX0" fmla="*/ 204747 w 222671"/>
                <a:gd name="connsiteY0" fmla="*/ 0 h 239431"/>
                <a:gd name="connsiteX1" fmla="*/ 30439 w 222671"/>
                <a:gd name="connsiteY1" fmla="*/ 60960 h 239431"/>
                <a:gd name="connsiteX2" fmla="*/ 912 w 222671"/>
                <a:gd name="connsiteY2" fmla="*/ 196215 h 239431"/>
                <a:gd name="connsiteX3" fmla="*/ 60919 w 222671"/>
                <a:gd name="connsiteY3" fmla="*/ 228600 h 239431"/>
                <a:gd name="connsiteX4" fmla="*/ 212367 w 222671"/>
                <a:gd name="connsiteY4" fmla="*/ 77152 h 239431"/>
                <a:gd name="connsiteX5" fmla="*/ 219987 w 222671"/>
                <a:gd name="connsiteY5" fmla="*/ 39052 h 239431"/>
                <a:gd name="connsiteX6" fmla="*/ 204747 w 222671"/>
                <a:gd name="connsiteY6" fmla="*/ 0 h 23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71" h="239431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2DAD22F-9240-4EEF-A561-704EC5CDD6A9}"/>
                </a:ext>
              </a:extLst>
            </p:cNvPr>
            <p:cNvSpPr/>
            <p:nvPr/>
          </p:nvSpPr>
          <p:spPr>
            <a:xfrm>
              <a:off x="5237190" y="2747508"/>
              <a:ext cx="512445" cy="511492"/>
            </a:xfrm>
            <a:custGeom>
              <a:avLst/>
              <a:gdLst>
                <a:gd name="connsiteX0" fmla="*/ 338138 w 512445"/>
                <a:gd name="connsiteY0" fmla="*/ 0 h 511492"/>
                <a:gd name="connsiteX1" fmla="*/ 156210 w 512445"/>
                <a:gd name="connsiteY1" fmla="*/ 123825 h 511492"/>
                <a:gd name="connsiteX2" fmla="*/ 0 w 512445"/>
                <a:gd name="connsiteY2" fmla="*/ 452438 h 511492"/>
                <a:gd name="connsiteX3" fmla="*/ 59055 w 512445"/>
                <a:gd name="connsiteY3" fmla="*/ 511493 h 511492"/>
                <a:gd name="connsiteX4" fmla="*/ 388620 w 512445"/>
                <a:gd name="connsiteY4" fmla="*/ 356235 h 511492"/>
                <a:gd name="connsiteX5" fmla="*/ 512445 w 512445"/>
                <a:gd name="connsiteY5" fmla="*/ 175260 h 511492"/>
                <a:gd name="connsiteX6" fmla="*/ 440055 w 512445"/>
                <a:gd name="connsiteY6" fmla="*/ 70485 h 511492"/>
                <a:gd name="connsiteX7" fmla="*/ 338138 w 512445"/>
                <a:gd name="connsiteY7" fmla="*/ 0 h 511492"/>
                <a:gd name="connsiteX8" fmla="*/ 386715 w 512445"/>
                <a:gd name="connsiteY8" fmla="*/ 205740 h 511492"/>
                <a:gd name="connsiteX9" fmla="*/ 305753 w 512445"/>
                <a:gd name="connsiteY9" fmla="*/ 205740 h 511492"/>
                <a:gd name="connsiteX10" fmla="*/ 305753 w 512445"/>
                <a:gd name="connsiteY10" fmla="*/ 124778 h 511492"/>
                <a:gd name="connsiteX11" fmla="*/ 386715 w 512445"/>
                <a:gd name="connsiteY11" fmla="*/ 124778 h 511492"/>
                <a:gd name="connsiteX12" fmla="*/ 386715 w 512445"/>
                <a:gd name="connsiteY12" fmla="*/ 205740 h 5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2445" h="511492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E2E5677-EE8B-4FA7-A627-B18EFB49B9FA}"/>
                </a:ext>
              </a:extLst>
            </p:cNvPr>
            <p:cNvSpPr/>
            <p:nvPr/>
          </p:nvSpPr>
          <p:spPr>
            <a:xfrm>
              <a:off x="5125002" y="3235526"/>
              <a:ext cx="135662" cy="135943"/>
            </a:xfrm>
            <a:custGeom>
              <a:avLst/>
              <a:gdLst>
                <a:gd name="connsiteX0" fmla="*/ 111235 w 135662"/>
                <a:gd name="connsiteY0" fmla="*/ 24428 h 135943"/>
                <a:gd name="connsiteX1" fmla="*/ 66467 w 135662"/>
                <a:gd name="connsiteY1" fmla="*/ 14903 h 135943"/>
                <a:gd name="connsiteX2" fmla="*/ 2650 w 135662"/>
                <a:gd name="connsiteY2" fmla="*/ 133013 h 135943"/>
                <a:gd name="connsiteX3" fmla="*/ 120760 w 135662"/>
                <a:gd name="connsiteY3" fmla="*/ 69195 h 135943"/>
                <a:gd name="connsiteX4" fmla="*/ 111235 w 135662"/>
                <a:gd name="connsiteY4" fmla="*/ 24428 h 13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62" h="135943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86762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Diamond Matrix – Slide Template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68B35A67-A674-490E-87D8-37C48DA47F20}"/>
              </a:ext>
            </a:extLst>
          </p:cNvPr>
          <p:cNvSpPr/>
          <p:nvPr/>
        </p:nvSpPr>
        <p:spPr>
          <a:xfrm>
            <a:off x="6860983" y="3695455"/>
            <a:ext cx="5331017" cy="2162466"/>
          </a:xfrm>
          <a:custGeom>
            <a:avLst/>
            <a:gdLst>
              <a:gd name="connsiteX0" fmla="*/ 2168232 w 5331017"/>
              <a:gd name="connsiteY0" fmla="*/ 0 h 2162466"/>
              <a:gd name="connsiteX1" fmla="*/ 5331017 w 5331017"/>
              <a:gd name="connsiteY1" fmla="*/ 0 h 2162466"/>
              <a:gd name="connsiteX2" fmla="*/ 5331017 w 5331017"/>
              <a:gd name="connsiteY2" fmla="*/ 2162466 h 2162466"/>
              <a:gd name="connsiteX3" fmla="*/ 0 w 5331017"/>
              <a:gd name="connsiteY3" fmla="*/ 2162466 h 216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31017" h="2162466">
                <a:moveTo>
                  <a:pt x="2168232" y="0"/>
                </a:moveTo>
                <a:lnTo>
                  <a:pt x="5331017" y="0"/>
                </a:lnTo>
                <a:lnTo>
                  <a:pt x="5331017" y="2162466"/>
                </a:lnTo>
                <a:lnTo>
                  <a:pt x="0" y="216246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F364D40D-1412-4664-A80F-E8FF892196CC}"/>
              </a:ext>
            </a:extLst>
          </p:cNvPr>
          <p:cNvSpPr/>
          <p:nvPr/>
        </p:nvSpPr>
        <p:spPr>
          <a:xfrm>
            <a:off x="0" y="3695455"/>
            <a:ext cx="5351928" cy="2162466"/>
          </a:xfrm>
          <a:custGeom>
            <a:avLst/>
            <a:gdLst>
              <a:gd name="connsiteX0" fmla="*/ 0 w 5351928"/>
              <a:gd name="connsiteY0" fmla="*/ 0 h 2162466"/>
              <a:gd name="connsiteX1" fmla="*/ 3189462 w 5351928"/>
              <a:gd name="connsiteY1" fmla="*/ 0 h 2162466"/>
              <a:gd name="connsiteX2" fmla="*/ 5351928 w 5351928"/>
              <a:gd name="connsiteY2" fmla="*/ 2162466 h 2162466"/>
              <a:gd name="connsiteX3" fmla="*/ 0 w 5351928"/>
              <a:gd name="connsiteY3" fmla="*/ 2162466 h 216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51928" h="2162466">
                <a:moveTo>
                  <a:pt x="0" y="0"/>
                </a:moveTo>
                <a:lnTo>
                  <a:pt x="3189462" y="0"/>
                </a:lnTo>
                <a:lnTo>
                  <a:pt x="5351928" y="2162466"/>
                </a:lnTo>
                <a:lnTo>
                  <a:pt x="0" y="216246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66F52E35-C188-43AD-ACEA-5864C30AA939}"/>
              </a:ext>
            </a:extLst>
          </p:cNvPr>
          <p:cNvSpPr/>
          <p:nvPr/>
        </p:nvSpPr>
        <p:spPr>
          <a:xfrm>
            <a:off x="6858979" y="1532989"/>
            <a:ext cx="5333021" cy="2162466"/>
          </a:xfrm>
          <a:custGeom>
            <a:avLst/>
            <a:gdLst>
              <a:gd name="connsiteX0" fmla="*/ 0 w 5333021"/>
              <a:gd name="connsiteY0" fmla="*/ 0 h 2162466"/>
              <a:gd name="connsiteX1" fmla="*/ 5333021 w 5333021"/>
              <a:gd name="connsiteY1" fmla="*/ 0 h 2162466"/>
              <a:gd name="connsiteX2" fmla="*/ 5333021 w 5333021"/>
              <a:gd name="connsiteY2" fmla="*/ 2162466 h 2162466"/>
              <a:gd name="connsiteX3" fmla="*/ 2170236 w 5333021"/>
              <a:gd name="connsiteY3" fmla="*/ 2162466 h 2162466"/>
              <a:gd name="connsiteX4" fmla="*/ 2170237 w 5333021"/>
              <a:gd name="connsiteY4" fmla="*/ 2162466 h 2162466"/>
              <a:gd name="connsiteX5" fmla="*/ 2162465 w 5333021"/>
              <a:gd name="connsiteY5" fmla="*/ 2162466 h 216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33021" h="2162466">
                <a:moveTo>
                  <a:pt x="0" y="0"/>
                </a:moveTo>
                <a:lnTo>
                  <a:pt x="5333021" y="0"/>
                </a:lnTo>
                <a:lnTo>
                  <a:pt x="5333021" y="2162466"/>
                </a:lnTo>
                <a:lnTo>
                  <a:pt x="2170236" y="2162466"/>
                </a:lnTo>
                <a:lnTo>
                  <a:pt x="2170237" y="2162466"/>
                </a:lnTo>
                <a:lnTo>
                  <a:pt x="2162465" y="216246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528E26FC-A600-4ABD-A874-B3852BA6189D}"/>
              </a:ext>
            </a:extLst>
          </p:cNvPr>
          <p:cNvSpPr/>
          <p:nvPr/>
        </p:nvSpPr>
        <p:spPr>
          <a:xfrm>
            <a:off x="1" y="1532989"/>
            <a:ext cx="5357695" cy="2162466"/>
          </a:xfrm>
          <a:custGeom>
            <a:avLst/>
            <a:gdLst>
              <a:gd name="connsiteX0" fmla="*/ 0 w 5357695"/>
              <a:gd name="connsiteY0" fmla="*/ 0 h 2162466"/>
              <a:gd name="connsiteX1" fmla="*/ 5357695 w 5357695"/>
              <a:gd name="connsiteY1" fmla="*/ 0 h 2162466"/>
              <a:gd name="connsiteX2" fmla="*/ 3189461 w 5357695"/>
              <a:gd name="connsiteY2" fmla="*/ 2162466 h 2162466"/>
              <a:gd name="connsiteX3" fmla="*/ 3189462 w 5357695"/>
              <a:gd name="connsiteY3" fmla="*/ 2162466 h 2162466"/>
              <a:gd name="connsiteX4" fmla="*/ 0 w 5357695"/>
              <a:gd name="connsiteY4" fmla="*/ 2162466 h 216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57695" h="2162466">
                <a:moveTo>
                  <a:pt x="0" y="0"/>
                </a:moveTo>
                <a:lnTo>
                  <a:pt x="5357695" y="0"/>
                </a:lnTo>
                <a:lnTo>
                  <a:pt x="3189461" y="2162466"/>
                </a:lnTo>
                <a:lnTo>
                  <a:pt x="3189462" y="2162466"/>
                </a:lnTo>
                <a:lnTo>
                  <a:pt x="0" y="216246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598AA2BB-16F4-4AA9-A52A-11A2ABCA56D5}"/>
              </a:ext>
            </a:extLst>
          </p:cNvPr>
          <p:cNvGrpSpPr/>
          <p:nvPr/>
        </p:nvGrpSpPr>
        <p:grpSpPr>
          <a:xfrm>
            <a:off x="8921977" y="4332751"/>
            <a:ext cx="2937088" cy="1290153"/>
            <a:chOff x="8921977" y="4073386"/>
            <a:chExt cx="2937088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F9B63C23-CE5E-47B1-A74D-8116CD81FB82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1AA4604E-3F06-4430-8994-B6982CF29F70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5FD0E4A4-4D3A-4165-9DAA-C75CE094549C}"/>
              </a:ext>
            </a:extLst>
          </p:cNvPr>
          <p:cNvGrpSpPr/>
          <p:nvPr/>
        </p:nvGrpSpPr>
        <p:grpSpPr>
          <a:xfrm>
            <a:off x="332936" y="4332751"/>
            <a:ext cx="2937088" cy="1290153"/>
            <a:chOff x="332936" y="4652338"/>
            <a:chExt cx="2937088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E6511063-9D13-4016-A3D2-2A400ABF2703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FE766234-B015-4F5C-B76D-F321FFF293D8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B22AE809-C25D-466F-8599-20F486FE411F}"/>
              </a:ext>
            </a:extLst>
          </p:cNvPr>
          <p:cNvGrpSpPr/>
          <p:nvPr/>
        </p:nvGrpSpPr>
        <p:grpSpPr>
          <a:xfrm>
            <a:off x="8929772" y="1754745"/>
            <a:ext cx="2937088" cy="1290153"/>
            <a:chOff x="8921977" y="1466725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FCF7836C-EFFC-476F-9DFB-3225C29244D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27A4EC50-EEA8-4E09-BC49-95155A89888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8D8AA111-3F21-48C7-B0F5-173F9AEB6F73}"/>
              </a:ext>
            </a:extLst>
          </p:cNvPr>
          <p:cNvGrpSpPr/>
          <p:nvPr/>
        </p:nvGrpSpPr>
        <p:grpSpPr>
          <a:xfrm>
            <a:off x="340731" y="1754745"/>
            <a:ext cx="2937088" cy="1290153"/>
            <a:chOff x="332936" y="2627766"/>
            <a:chExt cx="2937088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C982D1E7-03EF-41AB-BA21-401A8736A906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70EE540E-DFC1-4EF3-BEB5-CD2E9B882FE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D36A4A7A-0DD0-479E-84B3-674A7710E65A}"/>
              </a:ext>
            </a:extLst>
          </p:cNvPr>
          <p:cNvSpPr/>
          <p:nvPr/>
        </p:nvSpPr>
        <p:spPr>
          <a:xfrm>
            <a:off x="6096538" y="3694291"/>
            <a:ext cx="2167128" cy="2163630"/>
          </a:xfrm>
          <a:custGeom>
            <a:avLst/>
            <a:gdLst>
              <a:gd name="connsiteX0" fmla="*/ 0 w 2168233"/>
              <a:gd name="connsiteY0" fmla="*/ 0 h 2162466"/>
              <a:gd name="connsiteX1" fmla="*/ 2168233 w 2168233"/>
              <a:gd name="connsiteY1" fmla="*/ 0 h 2162466"/>
              <a:gd name="connsiteX2" fmla="*/ 0 w 2168233"/>
              <a:gd name="connsiteY2" fmla="*/ 2162466 h 216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8233" h="2162466">
                <a:moveTo>
                  <a:pt x="0" y="0"/>
                </a:moveTo>
                <a:lnTo>
                  <a:pt x="2168233" y="0"/>
                </a:lnTo>
                <a:lnTo>
                  <a:pt x="0" y="216246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4B5CED57-03D0-4480-9BBC-764DAD7737E8}"/>
              </a:ext>
            </a:extLst>
          </p:cNvPr>
          <p:cNvSpPr/>
          <p:nvPr/>
        </p:nvSpPr>
        <p:spPr>
          <a:xfrm>
            <a:off x="6096538" y="1532989"/>
            <a:ext cx="2167128" cy="2163630"/>
          </a:xfrm>
          <a:custGeom>
            <a:avLst/>
            <a:gdLst>
              <a:gd name="connsiteX0" fmla="*/ 0 w 2162466"/>
              <a:gd name="connsiteY0" fmla="*/ 0 h 2162466"/>
              <a:gd name="connsiteX1" fmla="*/ 2162466 w 2162466"/>
              <a:gd name="connsiteY1" fmla="*/ 2162466 h 2162466"/>
              <a:gd name="connsiteX2" fmla="*/ 0 w 2162466"/>
              <a:gd name="connsiteY2" fmla="*/ 2162466 h 216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2466" h="2162466">
                <a:moveTo>
                  <a:pt x="0" y="0"/>
                </a:moveTo>
                <a:lnTo>
                  <a:pt x="2162466" y="2162466"/>
                </a:lnTo>
                <a:lnTo>
                  <a:pt x="0" y="216246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655E35E4-CDC8-413C-9923-792ECA20334F}"/>
              </a:ext>
            </a:extLst>
          </p:cNvPr>
          <p:cNvSpPr/>
          <p:nvPr/>
        </p:nvSpPr>
        <p:spPr>
          <a:xfrm>
            <a:off x="3928335" y="3694291"/>
            <a:ext cx="2167128" cy="2163630"/>
          </a:xfrm>
          <a:custGeom>
            <a:avLst/>
            <a:gdLst>
              <a:gd name="connsiteX0" fmla="*/ 0 w 2162466"/>
              <a:gd name="connsiteY0" fmla="*/ 0 h 2162466"/>
              <a:gd name="connsiteX1" fmla="*/ 2162466 w 2162466"/>
              <a:gd name="connsiteY1" fmla="*/ 0 h 2162466"/>
              <a:gd name="connsiteX2" fmla="*/ 2162466 w 2162466"/>
              <a:gd name="connsiteY2" fmla="*/ 2162466 h 216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2466" h="2162466">
                <a:moveTo>
                  <a:pt x="0" y="0"/>
                </a:moveTo>
                <a:lnTo>
                  <a:pt x="2162466" y="0"/>
                </a:lnTo>
                <a:lnTo>
                  <a:pt x="2162466" y="216246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0FCF72BE-421F-48AC-9E2B-0945D23DF7C3}"/>
              </a:ext>
            </a:extLst>
          </p:cNvPr>
          <p:cNvSpPr/>
          <p:nvPr/>
        </p:nvSpPr>
        <p:spPr>
          <a:xfrm>
            <a:off x="3928335" y="1532989"/>
            <a:ext cx="2167128" cy="2163630"/>
          </a:xfrm>
          <a:custGeom>
            <a:avLst/>
            <a:gdLst>
              <a:gd name="connsiteX0" fmla="*/ 2168233 w 2168233"/>
              <a:gd name="connsiteY0" fmla="*/ 0 h 2162466"/>
              <a:gd name="connsiteX1" fmla="*/ 2168233 w 2168233"/>
              <a:gd name="connsiteY1" fmla="*/ 2162466 h 2162466"/>
              <a:gd name="connsiteX2" fmla="*/ 0 w 2168233"/>
              <a:gd name="connsiteY2" fmla="*/ 2162466 h 216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8233" h="2162466">
                <a:moveTo>
                  <a:pt x="2168233" y="0"/>
                </a:moveTo>
                <a:lnTo>
                  <a:pt x="2168233" y="2162466"/>
                </a:lnTo>
                <a:lnTo>
                  <a:pt x="0" y="216246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aphic 92" descr="Lightbulb">
            <a:extLst>
              <a:ext uri="{FF2B5EF4-FFF2-40B4-BE49-F238E27FC236}">
                <a16:creationId xmlns:a16="http://schemas.microsoft.com/office/drawing/2014/main" id="{0660F5A0-6DF2-4C94-8147-81003C893431}"/>
              </a:ext>
            </a:extLst>
          </p:cNvPr>
          <p:cNvGrpSpPr/>
          <p:nvPr/>
        </p:nvGrpSpPr>
        <p:grpSpPr>
          <a:xfrm>
            <a:off x="4882269" y="3927702"/>
            <a:ext cx="914400" cy="912924"/>
            <a:chOff x="4960965" y="3888812"/>
            <a:chExt cx="914400" cy="914400"/>
          </a:xfrm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A17E612-6160-4F9D-ADF7-287312F0D8E1}"/>
                </a:ext>
              </a:extLst>
            </p:cNvPr>
            <p:cNvSpPr/>
            <p:nvPr/>
          </p:nvSpPr>
          <p:spPr>
            <a:xfrm>
              <a:off x="5294340" y="4498412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4B97841D-097A-4F3F-8754-5D96F72BB4F3}"/>
                </a:ext>
              </a:extLst>
            </p:cNvPr>
            <p:cNvSpPr/>
            <p:nvPr/>
          </p:nvSpPr>
          <p:spPr>
            <a:xfrm>
              <a:off x="5294340" y="4593662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460CF091-78D1-4187-8CAE-62E5F2BCE66B}"/>
                </a:ext>
              </a:extLst>
            </p:cNvPr>
            <p:cNvSpPr/>
            <p:nvPr/>
          </p:nvSpPr>
          <p:spPr>
            <a:xfrm>
              <a:off x="5356252" y="4688912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F57670B1-A69D-4EB6-B568-DB1582AD6F31}"/>
                </a:ext>
              </a:extLst>
            </p:cNvPr>
            <p:cNvSpPr/>
            <p:nvPr/>
          </p:nvSpPr>
          <p:spPr>
            <a:xfrm>
              <a:off x="5170515" y="3945962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2" name="Graphic 91" descr="Puzzle">
            <a:extLst>
              <a:ext uri="{FF2B5EF4-FFF2-40B4-BE49-F238E27FC236}">
                <a16:creationId xmlns:a16="http://schemas.microsoft.com/office/drawing/2014/main" id="{086B20B6-E2EF-46AB-BFD4-4859FBB1D88E}"/>
              </a:ext>
            </a:extLst>
          </p:cNvPr>
          <p:cNvSpPr/>
          <p:nvPr/>
        </p:nvSpPr>
        <p:spPr>
          <a:xfrm>
            <a:off x="6270792" y="3984760"/>
            <a:ext cx="762000" cy="760770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3" name="Graphic 90" descr="Users">
            <a:extLst>
              <a:ext uri="{FF2B5EF4-FFF2-40B4-BE49-F238E27FC236}">
                <a16:creationId xmlns:a16="http://schemas.microsoft.com/office/drawing/2014/main" id="{54B19B5A-84E5-4CC0-8234-A84363558E3F}"/>
              </a:ext>
            </a:extLst>
          </p:cNvPr>
          <p:cNvGrpSpPr/>
          <p:nvPr/>
        </p:nvGrpSpPr>
        <p:grpSpPr>
          <a:xfrm>
            <a:off x="6242773" y="2877632"/>
            <a:ext cx="800100" cy="498303"/>
            <a:chOff x="6321469" y="2837044"/>
            <a:chExt cx="800100" cy="499109"/>
          </a:xfrm>
          <a:solidFill>
            <a:srgbClr val="000000"/>
          </a:solidFill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3B09A08B-D359-4384-8A41-ED5322C8D513}"/>
                </a:ext>
              </a:extLst>
            </p:cNvPr>
            <p:cNvSpPr/>
            <p:nvPr/>
          </p:nvSpPr>
          <p:spPr>
            <a:xfrm>
              <a:off x="6407194" y="2837044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6ABA5713-AC62-486E-A834-1B3729F80A07}"/>
                </a:ext>
              </a:extLst>
            </p:cNvPr>
            <p:cNvSpPr/>
            <p:nvPr/>
          </p:nvSpPr>
          <p:spPr>
            <a:xfrm>
              <a:off x="6864394" y="2837044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B7813DDF-A83E-48FF-A56A-3037A0F97188}"/>
                </a:ext>
              </a:extLst>
            </p:cNvPr>
            <p:cNvSpPr/>
            <p:nvPr/>
          </p:nvSpPr>
          <p:spPr>
            <a:xfrm>
              <a:off x="6550069" y="3164704"/>
              <a:ext cx="342900" cy="171449"/>
            </a:xfrm>
            <a:custGeom>
              <a:avLst/>
              <a:gdLst>
                <a:gd name="connsiteX0" fmla="*/ 342900 w 342900"/>
                <a:gd name="connsiteY0" fmla="*/ 171450 h 171449"/>
                <a:gd name="connsiteX1" fmla="*/ 342900 w 342900"/>
                <a:gd name="connsiteY1" fmla="*/ 85725 h 171449"/>
                <a:gd name="connsiteX2" fmla="*/ 325755 w 342900"/>
                <a:gd name="connsiteY2" fmla="*/ 51435 h 171449"/>
                <a:gd name="connsiteX3" fmla="*/ 241935 w 342900"/>
                <a:gd name="connsiteY3" fmla="*/ 11430 h 171449"/>
                <a:gd name="connsiteX4" fmla="*/ 171450 w 342900"/>
                <a:gd name="connsiteY4" fmla="*/ 0 h 171449"/>
                <a:gd name="connsiteX5" fmla="*/ 100965 w 342900"/>
                <a:gd name="connsiteY5" fmla="*/ 11430 h 171449"/>
                <a:gd name="connsiteX6" fmla="*/ 17145 w 342900"/>
                <a:gd name="connsiteY6" fmla="*/ 51435 h 171449"/>
                <a:gd name="connsiteX7" fmla="*/ 0 w 342900"/>
                <a:gd name="connsiteY7" fmla="*/ 85725 h 171449"/>
                <a:gd name="connsiteX8" fmla="*/ 0 w 342900"/>
                <a:gd name="connsiteY8" fmla="*/ 171450 h 171449"/>
                <a:gd name="connsiteX9" fmla="*/ 342900 w 342900"/>
                <a:gd name="connsiteY9" fmla="*/ 171450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71449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A8E2B65-07B1-4CBF-824B-5BA7682B947A}"/>
                </a:ext>
              </a:extLst>
            </p:cNvPr>
            <p:cNvSpPr/>
            <p:nvPr/>
          </p:nvSpPr>
          <p:spPr>
            <a:xfrm>
              <a:off x="6635794" y="2970394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4A480F71-5E44-4997-986E-1F218472C134}"/>
                </a:ext>
              </a:extLst>
            </p:cNvPr>
            <p:cNvSpPr/>
            <p:nvPr/>
          </p:nvSpPr>
          <p:spPr>
            <a:xfrm>
              <a:off x="6811054" y="3031354"/>
              <a:ext cx="310514" cy="171450"/>
            </a:xfrm>
            <a:custGeom>
              <a:avLst/>
              <a:gdLst>
                <a:gd name="connsiteX0" fmla="*/ 293370 w 310514"/>
                <a:gd name="connsiteY0" fmla="*/ 51435 h 171450"/>
                <a:gd name="connsiteX1" fmla="*/ 209550 w 310514"/>
                <a:gd name="connsiteY1" fmla="*/ 11430 h 171450"/>
                <a:gd name="connsiteX2" fmla="*/ 139065 w 310514"/>
                <a:gd name="connsiteY2" fmla="*/ 0 h 171450"/>
                <a:gd name="connsiteX3" fmla="*/ 68580 w 310514"/>
                <a:gd name="connsiteY3" fmla="*/ 11430 h 171450"/>
                <a:gd name="connsiteX4" fmla="*/ 34290 w 310514"/>
                <a:gd name="connsiteY4" fmla="*/ 24765 h 171450"/>
                <a:gd name="connsiteX5" fmla="*/ 34290 w 310514"/>
                <a:gd name="connsiteY5" fmla="*/ 26670 h 171450"/>
                <a:gd name="connsiteX6" fmla="*/ 0 w 310514"/>
                <a:gd name="connsiteY6" fmla="*/ 110490 h 171450"/>
                <a:gd name="connsiteX7" fmla="*/ 87630 w 310514"/>
                <a:gd name="connsiteY7" fmla="*/ 154305 h 171450"/>
                <a:gd name="connsiteX8" fmla="*/ 102870 w 310514"/>
                <a:gd name="connsiteY8" fmla="*/ 171450 h 171450"/>
                <a:gd name="connsiteX9" fmla="*/ 310515 w 310514"/>
                <a:gd name="connsiteY9" fmla="*/ 171450 h 171450"/>
                <a:gd name="connsiteX10" fmla="*/ 310515 w 310514"/>
                <a:gd name="connsiteY10" fmla="*/ 85725 h 171450"/>
                <a:gd name="connsiteX11" fmla="*/ 293370 w 310514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514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58654293-F2B2-4AE5-9686-D41A27EBFF61}"/>
                </a:ext>
              </a:extLst>
            </p:cNvPr>
            <p:cNvSpPr/>
            <p:nvPr/>
          </p:nvSpPr>
          <p:spPr>
            <a:xfrm>
              <a:off x="6321469" y="3031354"/>
              <a:ext cx="310514" cy="171450"/>
            </a:xfrm>
            <a:custGeom>
              <a:avLst/>
              <a:gdLst>
                <a:gd name="connsiteX0" fmla="*/ 222885 w 310514"/>
                <a:gd name="connsiteY0" fmla="*/ 154305 h 171450"/>
                <a:gd name="connsiteX1" fmla="*/ 222885 w 310514"/>
                <a:gd name="connsiteY1" fmla="*/ 154305 h 171450"/>
                <a:gd name="connsiteX2" fmla="*/ 310515 w 310514"/>
                <a:gd name="connsiteY2" fmla="*/ 110490 h 171450"/>
                <a:gd name="connsiteX3" fmla="*/ 276225 w 310514"/>
                <a:gd name="connsiteY3" fmla="*/ 26670 h 171450"/>
                <a:gd name="connsiteX4" fmla="*/ 276225 w 310514"/>
                <a:gd name="connsiteY4" fmla="*/ 22860 h 171450"/>
                <a:gd name="connsiteX5" fmla="*/ 241935 w 310514"/>
                <a:gd name="connsiteY5" fmla="*/ 11430 h 171450"/>
                <a:gd name="connsiteX6" fmla="*/ 171450 w 310514"/>
                <a:gd name="connsiteY6" fmla="*/ 0 h 171450"/>
                <a:gd name="connsiteX7" fmla="*/ 100965 w 310514"/>
                <a:gd name="connsiteY7" fmla="*/ 11430 h 171450"/>
                <a:gd name="connsiteX8" fmla="*/ 17145 w 310514"/>
                <a:gd name="connsiteY8" fmla="*/ 51435 h 171450"/>
                <a:gd name="connsiteX9" fmla="*/ 0 w 310514"/>
                <a:gd name="connsiteY9" fmla="*/ 85725 h 171450"/>
                <a:gd name="connsiteX10" fmla="*/ 0 w 310514"/>
                <a:gd name="connsiteY10" fmla="*/ 171450 h 171450"/>
                <a:gd name="connsiteX11" fmla="*/ 205740 w 310514"/>
                <a:gd name="connsiteY11" fmla="*/ 171450 h 171450"/>
                <a:gd name="connsiteX12" fmla="*/ 222885 w 310514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14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0" name="Graphic 93" descr="Rocket">
            <a:extLst>
              <a:ext uri="{FF2B5EF4-FFF2-40B4-BE49-F238E27FC236}">
                <a16:creationId xmlns:a16="http://schemas.microsoft.com/office/drawing/2014/main" id="{4139DF5C-D3A9-4860-BDAB-619F5408DA95}"/>
              </a:ext>
            </a:extLst>
          </p:cNvPr>
          <p:cNvGrpSpPr/>
          <p:nvPr/>
        </p:nvGrpSpPr>
        <p:grpSpPr>
          <a:xfrm>
            <a:off x="4882269" y="2670322"/>
            <a:ext cx="914400" cy="912924"/>
            <a:chOff x="4960965" y="2629399"/>
            <a:chExt cx="914400" cy="914400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21961A88-3A2A-4BBB-B9AB-93F4B845757F}"/>
                </a:ext>
              </a:extLst>
            </p:cNvPr>
            <p:cNvSpPr/>
            <p:nvPr/>
          </p:nvSpPr>
          <p:spPr>
            <a:xfrm>
              <a:off x="5626762" y="2704366"/>
              <a:ext cx="174747" cy="167919"/>
            </a:xfrm>
            <a:custGeom>
              <a:avLst/>
              <a:gdLst>
                <a:gd name="connsiteX0" fmla="*/ 170498 w 174747"/>
                <a:gd name="connsiteY0" fmla="*/ 5042 h 167919"/>
                <a:gd name="connsiteX1" fmla="*/ 0 w 174747"/>
                <a:gd name="connsiteY1" fmla="*/ 25997 h 167919"/>
                <a:gd name="connsiteX2" fmla="*/ 78105 w 174747"/>
                <a:gd name="connsiteY2" fmla="*/ 87910 h 167919"/>
                <a:gd name="connsiteX3" fmla="*/ 140970 w 174747"/>
                <a:gd name="connsiteY3" fmla="*/ 167920 h 167919"/>
                <a:gd name="connsiteX4" fmla="*/ 170498 w 174747"/>
                <a:gd name="connsiteY4" fmla="*/ 5042 h 16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47" h="167919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9C9D2CA5-770A-4255-A0C8-F59F3E8FED63}"/>
                </a:ext>
              </a:extLst>
            </p:cNvPr>
            <p:cNvSpPr/>
            <p:nvPr/>
          </p:nvSpPr>
          <p:spPr>
            <a:xfrm>
              <a:off x="5034371" y="2966226"/>
              <a:ext cx="232345" cy="222232"/>
            </a:xfrm>
            <a:custGeom>
              <a:avLst/>
              <a:gdLst>
                <a:gd name="connsiteX0" fmla="*/ 232346 w 232345"/>
                <a:gd name="connsiteY0" fmla="*/ 14645 h 222232"/>
                <a:gd name="connsiteX1" fmla="*/ 199961 w 232345"/>
                <a:gd name="connsiteY1" fmla="*/ 2262 h 222232"/>
                <a:gd name="connsiteX2" fmla="*/ 161861 w 232345"/>
                <a:gd name="connsiteY2" fmla="*/ 9882 h 222232"/>
                <a:gd name="connsiteX3" fmla="*/ 10413 w 232345"/>
                <a:gd name="connsiteY3" fmla="*/ 161330 h 222232"/>
                <a:gd name="connsiteX4" fmla="*/ 42798 w 232345"/>
                <a:gd name="connsiteY4" fmla="*/ 221337 h 222232"/>
                <a:gd name="connsiteX5" fmla="*/ 169481 w 232345"/>
                <a:gd name="connsiteY5" fmla="*/ 192762 h 222232"/>
                <a:gd name="connsiteX6" fmla="*/ 232346 w 232345"/>
                <a:gd name="connsiteY6" fmla="*/ 14645 h 22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45" h="222232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FEF0E291-2C33-4AE0-A77F-E68CEF00735D}"/>
                </a:ext>
              </a:extLst>
            </p:cNvPr>
            <p:cNvSpPr/>
            <p:nvPr/>
          </p:nvSpPr>
          <p:spPr>
            <a:xfrm>
              <a:off x="5314383" y="3229474"/>
              <a:ext cx="222671" cy="239431"/>
            </a:xfrm>
            <a:custGeom>
              <a:avLst/>
              <a:gdLst>
                <a:gd name="connsiteX0" fmla="*/ 204747 w 222671"/>
                <a:gd name="connsiteY0" fmla="*/ 0 h 239431"/>
                <a:gd name="connsiteX1" fmla="*/ 30439 w 222671"/>
                <a:gd name="connsiteY1" fmla="*/ 60960 h 239431"/>
                <a:gd name="connsiteX2" fmla="*/ 912 w 222671"/>
                <a:gd name="connsiteY2" fmla="*/ 196215 h 239431"/>
                <a:gd name="connsiteX3" fmla="*/ 60919 w 222671"/>
                <a:gd name="connsiteY3" fmla="*/ 228600 h 239431"/>
                <a:gd name="connsiteX4" fmla="*/ 212367 w 222671"/>
                <a:gd name="connsiteY4" fmla="*/ 77152 h 239431"/>
                <a:gd name="connsiteX5" fmla="*/ 219987 w 222671"/>
                <a:gd name="connsiteY5" fmla="*/ 39052 h 239431"/>
                <a:gd name="connsiteX6" fmla="*/ 204747 w 222671"/>
                <a:gd name="connsiteY6" fmla="*/ 0 h 23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71" h="239431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4148A3B-C093-4FE0-B6F5-8A0931C876C1}"/>
                </a:ext>
              </a:extLst>
            </p:cNvPr>
            <p:cNvSpPr/>
            <p:nvPr/>
          </p:nvSpPr>
          <p:spPr>
            <a:xfrm>
              <a:off x="5237190" y="2747508"/>
              <a:ext cx="512445" cy="511492"/>
            </a:xfrm>
            <a:custGeom>
              <a:avLst/>
              <a:gdLst>
                <a:gd name="connsiteX0" fmla="*/ 338138 w 512445"/>
                <a:gd name="connsiteY0" fmla="*/ 0 h 511492"/>
                <a:gd name="connsiteX1" fmla="*/ 156210 w 512445"/>
                <a:gd name="connsiteY1" fmla="*/ 123825 h 511492"/>
                <a:gd name="connsiteX2" fmla="*/ 0 w 512445"/>
                <a:gd name="connsiteY2" fmla="*/ 452438 h 511492"/>
                <a:gd name="connsiteX3" fmla="*/ 59055 w 512445"/>
                <a:gd name="connsiteY3" fmla="*/ 511493 h 511492"/>
                <a:gd name="connsiteX4" fmla="*/ 388620 w 512445"/>
                <a:gd name="connsiteY4" fmla="*/ 356235 h 511492"/>
                <a:gd name="connsiteX5" fmla="*/ 512445 w 512445"/>
                <a:gd name="connsiteY5" fmla="*/ 175260 h 511492"/>
                <a:gd name="connsiteX6" fmla="*/ 440055 w 512445"/>
                <a:gd name="connsiteY6" fmla="*/ 70485 h 511492"/>
                <a:gd name="connsiteX7" fmla="*/ 338138 w 512445"/>
                <a:gd name="connsiteY7" fmla="*/ 0 h 511492"/>
                <a:gd name="connsiteX8" fmla="*/ 386715 w 512445"/>
                <a:gd name="connsiteY8" fmla="*/ 205740 h 511492"/>
                <a:gd name="connsiteX9" fmla="*/ 305753 w 512445"/>
                <a:gd name="connsiteY9" fmla="*/ 205740 h 511492"/>
                <a:gd name="connsiteX10" fmla="*/ 305753 w 512445"/>
                <a:gd name="connsiteY10" fmla="*/ 124778 h 511492"/>
                <a:gd name="connsiteX11" fmla="*/ 386715 w 512445"/>
                <a:gd name="connsiteY11" fmla="*/ 124778 h 511492"/>
                <a:gd name="connsiteX12" fmla="*/ 386715 w 512445"/>
                <a:gd name="connsiteY12" fmla="*/ 205740 h 5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2445" h="511492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1CE8E3B5-CDF7-4D44-A4B7-3A781BD4BFF4}"/>
                </a:ext>
              </a:extLst>
            </p:cNvPr>
            <p:cNvSpPr/>
            <p:nvPr/>
          </p:nvSpPr>
          <p:spPr>
            <a:xfrm>
              <a:off x="5125002" y="3235526"/>
              <a:ext cx="135662" cy="135943"/>
            </a:xfrm>
            <a:custGeom>
              <a:avLst/>
              <a:gdLst>
                <a:gd name="connsiteX0" fmla="*/ 111235 w 135662"/>
                <a:gd name="connsiteY0" fmla="*/ 24428 h 135943"/>
                <a:gd name="connsiteX1" fmla="*/ 66467 w 135662"/>
                <a:gd name="connsiteY1" fmla="*/ 14903 h 135943"/>
                <a:gd name="connsiteX2" fmla="*/ 2650 w 135662"/>
                <a:gd name="connsiteY2" fmla="*/ 133013 h 135943"/>
                <a:gd name="connsiteX3" fmla="*/ 120760 w 135662"/>
                <a:gd name="connsiteY3" fmla="*/ 69195 h 135943"/>
                <a:gd name="connsiteX4" fmla="*/ 111235 w 135662"/>
                <a:gd name="connsiteY4" fmla="*/ 24428 h 13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62" h="135943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61591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8480</TotalTime>
  <Words>367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Diamond Matrix – Slide Template</vt:lpstr>
      <vt:lpstr>Diamond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Diamond Matrix</dc:title>
  <dc:creator>PresentationGO.com</dc:creator>
  <dc:description>© Copyright PresentationGO.com</dc:description>
  <dcterms:created xsi:type="dcterms:W3CDTF">2014-11-26T05:14:11Z</dcterms:created>
  <dcterms:modified xsi:type="dcterms:W3CDTF">2019-12-16T18:53:53Z</dcterms:modified>
  <cp:category>Charts &amp; Diagrams</cp:category>
</cp:coreProperties>
</file>