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296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41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sv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sv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Relationship Id="rId14" Type="http://schemas.openxmlformats.org/officeDocument/2006/relationships/image" Target="../media/image28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91A8378-06EC-4415-BD89-C79FD01BA651}"/>
              </a:ext>
            </a:extLst>
          </p:cNvPr>
          <p:cNvSpPr/>
          <p:nvPr/>
        </p:nvSpPr>
        <p:spPr>
          <a:xfrm>
            <a:off x="1448497" y="3387424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12" y="0"/>
                </a:lnTo>
                <a:lnTo>
                  <a:pt x="21600" y="10800"/>
                </a:lnTo>
                <a:lnTo>
                  <a:pt x="10812" y="21600"/>
                </a:lnTo>
                <a:close/>
              </a:path>
            </a:pathLst>
          </a:custGeom>
          <a:solidFill>
            <a:srgbClr val="E04B4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EA3ECDA-5855-4556-AE9F-6DC90E4E961C}"/>
              </a:ext>
            </a:extLst>
          </p:cNvPr>
          <p:cNvSpPr/>
          <p:nvPr/>
        </p:nvSpPr>
        <p:spPr>
          <a:xfrm>
            <a:off x="2482138" y="2015500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788" y="0"/>
                </a:lnTo>
                <a:lnTo>
                  <a:pt x="21600" y="10812"/>
                </a:lnTo>
                <a:lnTo>
                  <a:pt x="10788" y="21600"/>
                </a:lnTo>
                <a:close/>
              </a:path>
            </a:pathLst>
          </a:custGeom>
          <a:solidFill>
            <a:srgbClr val="FFCE0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AE4F64A-4BF2-447A-871D-9B7B6A05060B}"/>
              </a:ext>
            </a:extLst>
          </p:cNvPr>
          <p:cNvSpPr/>
          <p:nvPr/>
        </p:nvSpPr>
        <p:spPr>
          <a:xfrm>
            <a:off x="2482137" y="4834522"/>
            <a:ext cx="7986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0BCD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E283E01-5891-4B02-88F7-87F06DB3F2A9}"/>
              </a:ext>
            </a:extLst>
          </p:cNvPr>
          <p:cNvSpPr/>
          <p:nvPr/>
        </p:nvSpPr>
        <p:spPr>
          <a:xfrm>
            <a:off x="7631547" y="3387424"/>
            <a:ext cx="7986" cy="7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4"/>
                </a:moveTo>
                <a:lnTo>
                  <a:pt x="10775" y="0"/>
                </a:lnTo>
                <a:lnTo>
                  <a:pt x="21600" y="10806"/>
                </a:lnTo>
                <a:lnTo>
                  <a:pt x="10825" y="21600"/>
                </a:lnTo>
                <a:close/>
              </a:path>
            </a:pathLst>
          </a:custGeom>
          <a:solidFill>
            <a:srgbClr val="F9AE3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551E0A-92A0-4C08-B69A-2854919C87A9}"/>
              </a:ext>
            </a:extLst>
          </p:cNvPr>
          <p:cNvSpPr/>
          <p:nvPr/>
        </p:nvSpPr>
        <p:spPr>
          <a:xfrm>
            <a:off x="640378" y="2521273"/>
            <a:ext cx="2549106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09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5F64F5F-C314-4FEC-B57C-024C6CC8FD4F}"/>
              </a:ext>
            </a:extLst>
          </p:cNvPr>
          <p:cNvSpPr/>
          <p:nvPr/>
        </p:nvSpPr>
        <p:spPr>
          <a:xfrm>
            <a:off x="5921342" y="2521273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605"/>
                  <a:pt x="-216" y="11673"/>
                  <a:pt x="640" y="12937"/>
                </a:cubicBezTo>
                <a:close/>
                <a:moveTo>
                  <a:pt x="7192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2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612" y="20244"/>
                  <a:pt x="7192" y="202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04833A6-BFE5-4938-8E64-C40156B7E420}"/>
              </a:ext>
            </a:extLst>
          </p:cNvPr>
          <p:cNvSpPr/>
          <p:nvPr/>
        </p:nvSpPr>
        <p:spPr>
          <a:xfrm>
            <a:off x="6616700" y="2015500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812" y="0"/>
                </a:lnTo>
                <a:lnTo>
                  <a:pt x="21600" y="10788"/>
                </a:lnTo>
                <a:lnTo>
                  <a:pt x="10788" y="21600"/>
                </a:lnTo>
                <a:close/>
              </a:path>
            </a:pathLst>
          </a:custGeom>
          <a:solidFill>
            <a:srgbClr val="AECF2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2069E21-0410-4EC0-AD67-523320049107}"/>
              </a:ext>
            </a:extLst>
          </p:cNvPr>
          <p:cNvSpPr/>
          <p:nvPr/>
        </p:nvSpPr>
        <p:spPr>
          <a:xfrm>
            <a:off x="6616700" y="4834519"/>
            <a:ext cx="7986" cy="7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6"/>
                </a:moveTo>
                <a:lnTo>
                  <a:pt x="10825" y="0"/>
                </a:lnTo>
                <a:lnTo>
                  <a:pt x="21600" y="1079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5275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8C26827-BAD9-434D-85E6-88D9D2C52930}"/>
              </a:ext>
            </a:extLst>
          </p:cNvPr>
          <p:cNvSpPr/>
          <p:nvPr/>
        </p:nvSpPr>
        <p:spPr>
          <a:xfrm>
            <a:off x="1655226" y="114935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90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7B0F1628-D3AC-45A2-9D90-D70073173A5D}"/>
              </a:ext>
            </a:extLst>
          </p:cNvPr>
          <p:cNvSpPr/>
          <p:nvPr/>
        </p:nvSpPr>
        <p:spPr>
          <a:xfrm>
            <a:off x="4906495" y="114935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50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19991"/>
                  <a:pt x="7596" y="20244"/>
                  <a:pt x="7191" y="20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B57BE3-DE4F-4D9E-98A0-28E9D6EB20FA}"/>
              </a:ext>
            </a:extLst>
          </p:cNvPr>
          <p:cNvSpPr/>
          <p:nvPr/>
        </p:nvSpPr>
        <p:spPr>
          <a:xfrm>
            <a:off x="1655226" y="396837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05"/>
                  <a:pt x="20453" y="8341"/>
                </a:cubicBezTo>
                <a:close/>
                <a:moveTo>
                  <a:pt x="12827" y="19623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3"/>
                  <a:pt x="13496" y="1034"/>
                  <a:pt x="13901" y="1034"/>
                </a:cubicBezTo>
                <a:cubicBezTo>
                  <a:pt x="14306" y="1034"/>
                  <a:pt x="14695" y="1263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3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7DE3AA-1CE1-4485-8C7B-3130E04F8E24}"/>
              </a:ext>
            </a:extLst>
          </p:cNvPr>
          <p:cNvSpPr/>
          <p:nvPr/>
        </p:nvSpPr>
        <p:spPr>
          <a:xfrm>
            <a:off x="4906495" y="3968370"/>
            <a:ext cx="2549100" cy="174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73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596" y="20244"/>
                  <a:pt x="7191" y="20244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0F6E852-0E26-4AE7-BDE5-B03C0E0DD83C}"/>
              </a:ext>
            </a:extLst>
          </p:cNvPr>
          <p:cNvSpPr/>
          <p:nvPr/>
        </p:nvSpPr>
        <p:spPr>
          <a:xfrm>
            <a:off x="3466096" y="2314546"/>
            <a:ext cx="2178630" cy="217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47" extrusionOk="0">
                <a:moveTo>
                  <a:pt x="20587" y="8833"/>
                </a:moveTo>
                <a:lnTo>
                  <a:pt x="12522" y="761"/>
                </a:lnTo>
                <a:cubicBezTo>
                  <a:pt x="11509" y="-253"/>
                  <a:pt x="9852" y="-253"/>
                  <a:pt x="8839" y="761"/>
                </a:cubicBezTo>
                <a:lnTo>
                  <a:pt x="773" y="8833"/>
                </a:lnTo>
                <a:cubicBezTo>
                  <a:pt x="276" y="9331"/>
                  <a:pt x="0" y="9976"/>
                  <a:pt x="0" y="10676"/>
                </a:cubicBezTo>
                <a:cubicBezTo>
                  <a:pt x="0" y="11376"/>
                  <a:pt x="276" y="12021"/>
                  <a:pt x="773" y="12519"/>
                </a:cubicBezTo>
                <a:lnTo>
                  <a:pt x="8839" y="20591"/>
                </a:lnTo>
                <a:cubicBezTo>
                  <a:pt x="9336" y="21089"/>
                  <a:pt x="9981" y="21347"/>
                  <a:pt x="10680" y="21347"/>
                </a:cubicBezTo>
                <a:cubicBezTo>
                  <a:pt x="11380" y="21347"/>
                  <a:pt x="12025" y="21071"/>
                  <a:pt x="12522" y="20591"/>
                </a:cubicBezTo>
                <a:lnTo>
                  <a:pt x="20587" y="12519"/>
                </a:lnTo>
                <a:cubicBezTo>
                  <a:pt x="21600" y="11524"/>
                  <a:pt x="21600" y="9865"/>
                  <a:pt x="20587" y="8833"/>
                </a:cubicBezTo>
                <a:close/>
                <a:moveTo>
                  <a:pt x="9520" y="19909"/>
                </a:moveTo>
                <a:lnTo>
                  <a:pt x="1455" y="11837"/>
                </a:lnTo>
                <a:cubicBezTo>
                  <a:pt x="1142" y="11524"/>
                  <a:pt x="976" y="11118"/>
                  <a:pt x="976" y="10694"/>
                </a:cubicBezTo>
                <a:cubicBezTo>
                  <a:pt x="976" y="10271"/>
                  <a:pt x="1142" y="9865"/>
                  <a:pt x="1455" y="9552"/>
                </a:cubicBezTo>
                <a:lnTo>
                  <a:pt x="9520" y="1479"/>
                </a:lnTo>
                <a:cubicBezTo>
                  <a:pt x="9833" y="1166"/>
                  <a:pt x="10238" y="1000"/>
                  <a:pt x="10662" y="1000"/>
                </a:cubicBezTo>
                <a:cubicBezTo>
                  <a:pt x="11085" y="1000"/>
                  <a:pt x="11491" y="1166"/>
                  <a:pt x="11804" y="1479"/>
                </a:cubicBezTo>
                <a:lnTo>
                  <a:pt x="19869" y="9552"/>
                </a:lnTo>
                <a:cubicBezTo>
                  <a:pt x="20182" y="9865"/>
                  <a:pt x="20348" y="10271"/>
                  <a:pt x="20348" y="10694"/>
                </a:cubicBezTo>
                <a:cubicBezTo>
                  <a:pt x="20348" y="11118"/>
                  <a:pt x="20182" y="11524"/>
                  <a:pt x="19869" y="11837"/>
                </a:cubicBezTo>
                <a:lnTo>
                  <a:pt x="11804" y="19909"/>
                </a:lnTo>
                <a:cubicBezTo>
                  <a:pt x="11177" y="20536"/>
                  <a:pt x="10146" y="20536"/>
                  <a:pt x="9520" y="199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C61D9D28-29F1-4EF5-8B4B-B4DD297FF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3968" y="1544151"/>
            <a:ext cx="950675" cy="950675"/>
          </a:xfrm>
          <a:prstGeom prst="rect">
            <a:avLst/>
          </a:prstGeom>
        </p:spPr>
      </p:pic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2706EE87-6322-4437-932F-5A3DC83687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63784" y="1544151"/>
            <a:ext cx="950675" cy="950675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067FDF37-CFF0-45E8-B474-61176BD1DB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5234" y="2916075"/>
            <a:ext cx="950675" cy="950675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6A956C73-B0A9-4633-B03D-FCF25ACDBA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03968" y="4363173"/>
            <a:ext cx="950675" cy="950675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8CB25F12-06C1-4FBA-9364-48E9D9B27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2906" y="2916075"/>
            <a:ext cx="950675" cy="950675"/>
          </a:xfrm>
          <a:prstGeom prst="rect">
            <a:avLst/>
          </a:prstGeom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E14B4D2E-F8F2-4E89-9049-940964EC4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63784" y="4363173"/>
            <a:ext cx="950675" cy="9506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45D705-4A00-400A-B8CB-393E47B176B9}"/>
              </a:ext>
            </a:extLst>
          </p:cNvPr>
          <p:cNvSpPr txBox="1"/>
          <p:nvPr/>
        </p:nvSpPr>
        <p:spPr>
          <a:xfrm>
            <a:off x="1512453" y="1790476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1DC284-14D1-4E73-9DEC-42086D1ADA0A}"/>
              </a:ext>
            </a:extLst>
          </p:cNvPr>
          <p:cNvSpPr txBox="1"/>
          <p:nvPr/>
        </p:nvSpPr>
        <p:spPr>
          <a:xfrm>
            <a:off x="6589303" y="1790476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C0702-3792-4725-BF9D-74F4FAA2D5D7}"/>
              </a:ext>
            </a:extLst>
          </p:cNvPr>
          <p:cNvSpPr txBox="1"/>
          <p:nvPr/>
        </p:nvSpPr>
        <p:spPr>
          <a:xfrm>
            <a:off x="7631547" y="3162398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7AE629-0187-4017-B134-82F6D6202684}"/>
              </a:ext>
            </a:extLst>
          </p:cNvPr>
          <p:cNvSpPr txBox="1"/>
          <p:nvPr/>
        </p:nvSpPr>
        <p:spPr>
          <a:xfrm>
            <a:off x="6582714" y="4609497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0804D9-FD87-4F67-9EBE-95A9CC343F5A}"/>
              </a:ext>
            </a:extLst>
          </p:cNvPr>
          <p:cNvSpPr txBox="1"/>
          <p:nvPr/>
        </p:nvSpPr>
        <p:spPr>
          <a:xfrm>
            <a:off x="1512453" y="4609497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F199FC-90E6-4CC5-8754-3900D7FE2DB4}"/>
              </a:ext>
            </a:extLst>
          </p:cNvPr>
          <p:cNvSpPr txBox="1"/>
          <p:nvPr/>
        </p:nvSpPr>
        <p:spPr>
          <a:xfrm>
            <a:off x="503388" y="3162398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6" name="Graphic 25" descr="Trophy">
            <a:extLst>
              <a:ext uri="{FF2B5EF4-FFF2-40B4-BE49-F238E27FC236}">
                <a16:creationId xmlns:a16="http://schemas.microsoft.com/office/drawing/2014/main" id="{0FB30A3F-EDF6-49B0-A6D3-35DB0F156E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82725" y="2806629"/>
            <a:ext cx="1169565" cy="116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Radial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291A8378-06EC-4415-BD89-C79FD01BA651}"/>
              </a:ext>
            </a:extLst>
          </p:cNvPr>
          <p:cNvSpPr/>
          <p:nvPr/>
        </p:nvSpPr>
        <p:spPr>
          <a:xfrm>
            <a:off x="1448497" y="3387424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12" y="0"/>
                </a:lnTo>
                <a:lnTo>
                  <a:pt x="21600" y="10800"/>
                </a:lnTo>
                <a:lnTo>
                  <a:pt x="10812" y="21600"/>
                </a:lnTo>
                <a:close/>
              </a:path>
            </a:pathLst>
          </a:custGeom>
          <a:solidFill>
            <a:srgbClr val="E04B4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EA3ECDA-5855-4556-AE9F-6DC90E4E961C}"/>
              </a:ext>
            </a:extLst>
          </p:cNvPr>
          <p:cNvSpPr/>
          <p:nvPr/>
        </p:nvSpPr>
        <p:spPr>
          <a:xfrm>
            <a:off x="2482138" y="2015500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788" y="0"/>
                </a:lnTo>
                <a:lnTo>
                  <a:pt x="21600" y="10812"/>
                </a:lnTo>
                <a:lnTo>
                  <a:pt x="10788" y="21600"/>
                </a:lnTo>
                <a:close/>
              </a:path>
            </a:pathLst>
          </a:custGeom>
          <a:solidFill>
            <a:srgbClr val="FFCE0D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AE4F64A-4BF2-447A-871D-9B7B6A05060B}"/>
              </a:ext>
            </a:extLst>
          </p:cNvPr>
          <p:cNvSpPr/>
          <p:nvPr/>
        </p:nvSpPr>
        <p:spPr>
          <a:xfrm>
            <a:off x="2482137" y="4834522"/>
            <a:ext cx="7986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00BCD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EE283E01-5891-4B02-88F7-87F06DB3F2A9}"/>
              </a:ext>
            </a:extLst>
          </p:cNvPr>
          <p:cNvSpPr/>
          <p:nvPr/>
        </p:nvSpPr>
        <p:spPr>
          <a:xfrm>
            <a:off x="7631547" y="3387424"/>
            <a:ext cx="7986" cy="7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794"/>
                </a:moveTo>
                <a:lnTo>
                  <a:pt x="10775" y="0"/>
                </a:lnTo>
                <a:lnTo>
                  <a:pt x="21600" y="10806"/>
                </a:lnTo>
                <a:lnTo>
                  <a:pt x="10825" y="21600"/>
                </a:lnTo>
                <a:close/>
              </a:path>
            </a:pathLst>
          </a:custGeom>
          <a:solidFill>
            <a:srgbClr val="F9AE3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2551E0A-92A0-4C08-B69A-2854919C87A9}"/>
              </a:ext>
            </a:extLst>
          </p:cNvPr>
          <p:cNvSpPr/>
          <p:nvPr/>
        </p:nvSpPr>
        <p:spPr>
          <a:xfrm>
            <a:off x="640378" y="2521273"/>
            <a:ext cx="2549106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09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45F64F5F-C314-4FEC-B57C-024C6CC8FD4F}"/>
              </a:ext>
            </a:extLst>
          </p:cNvPr>
          <p:cNvSpPr/>
          <p:nvPr/>
        </p:nvSpPr>
        <p:spPr>
          <a:xfrm>
            <a:off x="5921342" y="2521273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605"/>
                  <a:pt x="-216" y="11673"/>
                  <a:pt x="640" y="12937"/>
                </a:cubicBezTo>
                <a:close/>
                <a:moveTo>
                  <a:pt x="7192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2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612" y="20244"/>
                  <a:pt x="7192" y="2024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04833A6-BFE5-4938-8E64-C40156B7E420}"/>
              </a:ext>
            </a:extLst>
          </p:cNvPr>
          <p:cNvSpPr/>
          <p:nvPr/>
        </p:nvSpPr>
        <p:spPr>
          <a:xfrm>
            <a:off x="6616700" y="2015500"/>
            <a:ext cx="7977" cy="79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12"/>
                </a:moveTo>
                <a:lnTo>
                  <a:pt x="10812" y="0"/>
                </a:lnTo>
                <a:lnTo>
                  <a:pt x="21600" y="10788"/>
                </a:lnTo>
                <a:lnTo>
                  <a:pt x="10788" y="21600"/>
                </a:lnTo>
                <a:close/>
              </a:path>
            </a:pathLst>
          </a:custGeom>
          <a:solidFill>
            <a:srgbClr val="AECF2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B2069E21-0410-4EC0-AD67-523320049107}"/>
              </a:ext>
            </a:extLst>
          </p:cNvPr>
          <p:cNvSpPr/>
          <p:nvPr/>
        </p:nvSpPr>
        <p:spPr>
          <a:xfrm>
            <a:off x="6616700" y="4834519"/>
            <a:ext cx="7986" cy="7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6"/>
                </a:moveTo>
                <a:lnTo>
                  <a:pt x="10825" y="0"/>
                </a:lnTo>
                <a:lnTo>
                  <a:pt x="21600" y="10794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5275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5" name="Shape">
            <a:extLst>
              <a:ext uri="{FF2B5EF4-FFF2-40B4-BE49-F238E27FC236}">
                <a16:creationId xmlns:a16="http://schemas.microsoft.com/office/drawing/2014/main" id="{08C26827-BAD9-434D-85E6-88D9D2C52930}"/>
              </a:ext>
            </a:extLst>
          </p:cNvPr>
          <p:cNvSpPr/>
          <p:nvPr/>
        </p:nvSpPr>
        <p:spPr>
          <a:xfrm>
            <a:off x="1655226" y="114935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28"/>
                  <a:pt x="20453" y="8341"/>
                </a:cubicBezTo>
                <a:close/>
                <a:moveTo>
                  <a:pt x="12827" y="19624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4"/>
                  <a:pt x="13496" y="1034"/>
                  <a:pt x="13901" y="1034"/>
                </a:cubicBezTo>
                <a:cubicBezTo>
                  <a:pt x="14306" y="1034"/>
                  <a:pt x="14695" y="1264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4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90"/>
                  <a:pt x="13107" y="20037"/>
                  <a:pt x="12827" y="1962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7B0F1628-D3AC-45A2-9D90-D70073173A5D}"/>
              </a:ext>
            </a:extLst>
          </p:cNvPr>
          <p:cNvSpPr/>
          <p:nvPr/>
        </p:nvSpPr>
        <p:spPr>
          <a:xfrm>
            <a:off x="4906495" y="114935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50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19991"/>
                  <a:pt x="7596" y="20244"/>
                  <a:pt x="7191" y="2024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B57BE3-DE4F-4D9E-98A0-28E9D6EB20FA}"/>
              </a:ext>
            </a:extLst>
          </p:cNvPr>
          <p:cNvSpPr/>
          <p:nvPr/>
        </p:nvSpPr>
        <p:spPr>
          <a:xfrm>
            <a:off x="1655226" y="3968370"/>
            <a:ext cx="2549100" cy="1740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20453" y="8341"/>
                </a:moveTo>
                <a:lnTo>
                  <a:pt x="15457" y="965"/>
                </a:lnTo>
                <a:cubicBezTo>
                  <a:pt x="14586" y="-322"/>
                  <a:pt x="13185" y="-322"/>
                  <a:pt x="12329" y="965"/>
                </a:cubicBezTo>
                <a:lnTo>
                  <a:pt x="6291" y="9881"/>
                </a:lnTo>
                <a:lnTo>
                  <a:pt x="4813" y="7698"/>
                </a:lnTo>
                <a:cubicBezTo>
                  <a:pt x="3708" y="6066"/>
                  <a:pt x="1934" y="6066"/>
                  <a:pt x="829" y="7698"/>
                </a:cubicBezTo>
                <a:cubicBezTo>
                  <a:pt x="-276" y="9329"/>
                  <a:pt x="-276" y="11949"/>
                  <a:pt x="829" y="13580"/>
                </a:cubicBezTo>
                <a:cubicBezTo>
                  <a:pt x="1374" y="14384"/>
                  <a:pt x="2105" y="14798"/>
                  <a:pt x="2821" y="14798"/>
                </a:cubicBezTo>
                <a:cubicBezTo>
                  <a:pt x="3537" y="14798"/>
                  <a:pt x="4268" y="14384"/>
                  <a:pt x="4813" y="13580"/>
                </a:cubicBezTo>
                <a:lnTo>
                  <a:pt x="6291" y="11397"/>
                </a:lnTo>
                <a:lnTo>
                  <a:pt x="12329" y="20313"/>
                </a:lnTo>
                <a:cubicBezTo>
                  <a:pt x="12329" y="20313"/>
                  <a:pt x="12329" y="20313"/>
                  <a:pt x="12329" y="20313"/>
                </a:cubicBezTo>
                <a:cubicBezTo>
                  <a:pt x="12749" y="20933"/>
                  <a:pt x="13310" y="21278"/>
                  <a:pt x="13901" y="21278"/>
                </a:cubicBezTo>
                <a:cubicBezTo>
                  <a:pt x="14492" y="21278"/>
                  <a:pt x="15052" y="20933"/>
                  <a:pt x="15473" y="20313"/>
                </a:cubicBezTo>
                <a:lnTo>
                  <a:pt x="20468" y="12937"/>
                </a:lnTo>
                <a:cubicBezTo>
                  <a:pt x="21324" y="11696"/>
                  <a:pt x="21324" y="9605"/>
                  <a:pt x="20453" y="8341"/>
                </a:cubicBezTo>
                <a:close/>
                <a:moveTo>
                  <a:pt x="12827" y="19623"/>
                </a:moveTo>
                <a:lnTo>
                  <a:pt x="6789" y="10708"/>
                </a:lnTo>
                <a:lnTo>
                  <a:pt x="6758" y="10662"/>
                </a:lnTo>
                <a:lnTo>
                  <a:pt x="6789" y="10616"/>
                </a:lnTo>
                <a:lnTo>
                  <a:pt x="12827" y="1700"/>
                </a:lnTo>
                <a:cubicBezTo>
                  <a:pt x="13123" y="1263"/>
                  <a:pt x="13496" y="1034"/>
                  <a:pt x="13901" y="1034"/>
                </a:cubicBezTo>
                <a:cubicBezTo>
                  <a:pt x="14306" y="1034"/>
                  <a:pt x="14695" y="1263"/>
                  <a:pt x="14975" y="1700"/>
                </a:cubicBezTo>
                <a:lnTo>
                  <a:pt x="19970" y="9076"/>
                </a:lnTo>
                <a:cubicBezTo>
                  <a:pt x="20266" y="9513"/>
                  <a:pt x="20421" y="10064"/>
                  <a:pt x="20421" y="10662"/>
                </a:cubicBezTo>
                <a:cubicBezTo>
                  <a:pt x="20421" y="11259"/>
                  <a:pt x="20266" y="11834"/>
                  <a:pt x="19970" y="12247"/>
                </a:cubicBezTo>
                <a:lnTo>
                  <a:pt x="14975" y="19623"/>
                </a:lnTo>
                <a:cubicBezTo>
                  <a:pt x="14679" y="20060"/>
                  <a:pt x="14306" y="20290"/>
                  <a:pt x="13901" y="20290"/>
                </a:cubicBezTo>
                <a:cubicBezTo>
                  <a:pt x="13496" y="20267"/>
                  <a:pt x="13107" y="20037"/>
                  <a:pt x="12827" y="196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97DE3AA-1CE1-4485-8C7B-3130E04F8E24}"/>
              </a:ext>
            </a:extLst>
          </p:cNvPr>
          <p:cNvSpPr/>
          <p:nvPr/>
        </p:nvSpPr>
        <p:spPr>
          <a:xfrm>
            <a:off x="4906495" y="3968370"/>
            <a:ext cx="2549100" cy="1740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8" h="21278" extrusionOk="0">
                <a:moveTo>
                  <a:pt x="640" y="12937"/>
                </a:moveTo>
                <a:lnTo>
                  <a:pt x="5635" y="20313"/>
                </a:lnTo>
                <a:cubicBezTo>
                  <a:pt x="6056" y="20933"/>
                  <a:pt x="6616" y="21278"/>
                  <a:pt x="7207" y="21278"/>
                </a:cubicBezTo>
                <a:cubicBezTo>
                  <a:pt x="7798" y="21278"/>
                  <a:pt x="8359" y="20933"/>
                  <a:pt x="8779" y="20313"/>
                </a:cubicBezTo>
                <a:cubicBezTo>
                  <a:pt x="8779" y="20313"/>
                  <a:pt x="8779" y="20313"/>
                  <a:pt x="8779" y="20313"/>
                </a:cubicBezTo>
                <a:lnTo>
                  <a:pt x="14817" y="11397"/>
                </a:lnTo>
                <a:lnTo>
                  <a:pt x="16295" y="13580"/>
                </a:lnTo>
                <a:cubicBezTo>
                  <a:pt x="16840" y="14384"/>
                  <a:pt x="17571" y="14798"/>
                  <a:pt x="18287" y="14798"/>
                </a:cubicBezTo>
                <a:cubicBezTo>
                  <a:pt x="19003" y="14798"/>
                  <a:pt x="19734" y="14384"/>
                  <a:pt x="20279" y="13580"/>
                </a:cubicBezTo>
                <a:cubicBezTo>
                  <a:pt x="21384" y="11949"/>
                  <a:pt x="21384" y="9329"/>
                  <a:pt x="20279" y="7698"/>
                </a:cubicBezTo>
                <a:cubicBezTo>
                  <a:pt x="19174" y="6066"/>
                  <a:pt x="17400" y="6066"/>
                  <a:pt x="16295" y="7698"/>
                </a:cubicBezTo>
                <a:lnTo>
                  <a:pt x="14817" y="9881"/>
                </a:lnTo>
                <a:lnTo>
                  <a:pt x="8779" y="965"/>
                </a:lnTo>
                <a:cubicBezTo>
                  <a:pt x="7907" y="-322"/>
                  <a:pt x="6507" y="-322"/>
                  <a:pt x="5651" y="965"/>
                </a:cubicBezTo>
                <a:lnTo>
                  <a:pt x="655" y="8341"/>
                </a:lnTo>
                <a:cubicBezTo>
                  <a:pt x="-216" y="9582"/>
                  <a:pt x="-216" y="11673"/>
                  <a:pt x="640" y="12937"/>
                </a:cubicBezTo>
                <a:close/>
                <a:moveTo>
                  <a:pt x="7191" y="20244"/>
                </a:moveTo>
                <a:cubicBezTo>
                  <a:pt x="6787" y="20244"/>
                  <a:pt x="6398" y="20014"/>
                  <a:pt x="6118" y="19578"/>
                </a:cubicBezTo>
                <a:lnTo>
                  <a:pt x="1122" y="12201"/>
                </a:lnTo>
                <a:cubicBezTo>
                  <a:pt x="827" y="11765"/>
                  <a:pt x="671" y="11213"/>
                  <a:pt x="671" y="10616"/>
                </a:cubicBezTo>
                <a:cubicBezTo>
                  <a:pt x="671" y="10018"/>
                  <a:pt x="827" y="9444"/>
                  <a:pt x="1122" y="9030"/>
                </a:cubicBezTo>
                <a:lnTo>
                  <a:pt x="6118" y="1654"/>
                </a:lnTo>
                <a:cubicBezTo>
                  <a:pt x="6413" y="1218"/>
                  <a:pt x="6787" y="988"/>
                  <a:pt x="7191" y="988"/>
                </a:cubicBezTo>
                <a:cubicBezTo>
                  <a:pt x="7596" y="988"/>
                  <a:pt x="7985" y="1218"/>
                  <a:pt x="8265" y="1654"/>
                </a:cubicBezTo>
                <a:lnTo>
                  <a:pt x="14303" y="10570"/>
                </a:lnTo>
                <a:lnTo>
                  <a:pt x="14334" y="10616"/>
                </a:lnTo>
                <a:lnTo>
                  <a:pt x="14303" y="10662"/>
                </a:lnTo>
                <a:lnTo>
                  <a:pt x="8265" y="19578"/>
                </a:lnTo>
                <a:cubicBezTo>
                  <a:pt x="7985" y="20014"/>
                  <a:pt x="7596" y="20244"/>
                  <a:pt x="7191" y="20244"/>
                </a:cubicBezTo>
                <a:close/>
              </a:path>
            </a:pathLst>
          </a:custGeom>
          <a:solidFill>
            <a:srgbClr val="7030A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0F6E852-0E26-4AE7-BDE5-B03C0E0DD83C}"/>
              </a:ext>
            </a:extLst>
          </p:cNvPr>
          <p:cNvSpPr/>
          <p:nvPr/>
        </p:nvSpPr>
        <p:spPr>
          <a:xfrm>
            <a:off x="3466096" y="2314546"/>
            <a:ext cx="2178630" cy="2176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7" h="21347" extrusionOk="0">
                <a:moveTo>
                  <a:pt x="20587" y="8833"/>
                </a:moveTo>
                <a:lnTo>
                  <a:pt x="12522" y="761"/>
                </a:lnTo>
                <a:cubicBezTo>
                  <a:pt x="11509" y="-253"/>
                  <a:pt x="9852" y="-253"/>
                  <a:pt x="8839" y="761"/>
                </a:cubicBezTo>
                <a:lnTo>
                  <a:pt x="773" y="8833"/>
                </a:lnTo>
                <a:cubicBezTo>
                  <a:pt x="276" y="9331"/>
                  <a:pt x="0" y="9976"/>
                  <a:pt x="0" y="10676"/>
                </a:cubicBezTo>
                <a:cubicBezTo>
                  <a:pt x="0" y="11376"/>
                  <a:pt x="276" y="12021"/>
                  <a:pt x="773" y="12519"/>
                </a:cubicBezTo>
                <a:lnTo>
                  <a:pt x="8839" y="20591"/>
                </a:lnTo>
                <a:cubicBezTo>
                  <a:pt x="9336" y="21089"/>
                  <a:pt x="9981" y="21347"/>
                  <a:pt x="10680" y="21347"/>
                </a:cubicBezTo>
                <a:cubicBezTo>
                  <a:pt x="11380" y="21347"/>
                  <a:pt x="12025" y="21071"/>
                  <a:pt x="12522" y="20591"/>
                </a:cubicBezTo>
                <a:lnTo>
                  <a:pt x="20587" y="12519"/>
                </a:lnTo>
                <a:cubicBezTo>
                  <a:pt x="21600" y="11524"/>
                  <a:pt x="21600" y="9865"/>
                  <a:pt x="20587" y="8833"/>
                </a:cubicBezTo>
                <a:close/>
                <a:moveTo>
                  <a:pt x="9520" y="19909"/>
                </a:moveTo>
                <a:lnTo>
                  <a:pt x="1455" y="11837"/>
                </a:lnTo>
                <a:cubicBezTo>
                  <a:pt x="1142" y="11524"/>
                  <a:pt x="976" y="11118"/>
                  <a:pt x="976" y="10694"/>
                </a:cubicBezTo>
                <a:cubicBezTo>
                  <a:pt x="976" y="10271"/>
                  <a:pt x="1142" y="9865"/>
                  <a:pt x="1455" y="9552"/>
                </a:cubicBezTo>
                <a:lnTo>
                  <a:pt x="9520" y="1479"/>
                </a:lnTo>
                <a:cubicBezTo>
                  <a:pt x="9833" y="1166"/>
                  <a:pt x="10238" y="1000"/>
                  <a:pt x="10662" y="1000"/>
                </a:cubicBezTo>
                <a:cubicBezTo>
                  <a:pt x="11085" y="1000"/>
                  <a:pt x="11491" y="1166"/>
                  <a:pt x="11804" y="1479"/>
                </a:cubicBezTo>
                <a:lnTo>
                  <a:pt x="19869" y="9552"/>
                </a:lnTo>
                <a:cubicBezTo>
                  <a:pt x="20182" y="9865"/>
                  <a:pt x="20348" y="10271"/>
                  <a:pt x="20348" y="10694"/>
                </a:cubicBezTo>
                <a:cubicBezTo>
                  <a:pt x="20348" y="11118"/>
                  <a:pt x="20182" y="11524"/>
                  <a:pt x="19869" y="11837"/>
                </a:cubicBezTo>
                <a:lnTo>
                  <a:pt x="11804" y="19909"/>
                </a:lnTo>
                <a:cubicBezTo>
                  <a:pt x="11177" y="20536"/>
                  <a:pt x="10146" y="20536"/>
                  <a:pt x="9520" y="1990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C61D9D28-29F1-4EF5-8B4B-B4DD297FF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03968" y="1544151"/>
            <a:ext cx="950675" cy="950675"/>
          </a:xfrm>
          <a:prstGeom prst="rect">
            <a:avLst/>
          </a:prstGeom>
        </p:spPr>
      </p:pic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2706EE87-6322-4437-932F-5A3DC83687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63784" y="1544151"/>
            <a:ext cx="950675" cy="950675"/>
          </a:xfrm>
          <a:prstGeom prst="rect">
            <a:avLst/>
          </a:prstGeom>
        </p:spPr>
      </p:pic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067FDF37-CFF0-45E8-B474-61176BD1DBB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845234" y="2916075"/>
            <a:ext cx="950675" cy="950675"/>
          </a:xfrm>
          <a:prstGeom prst="rect">
            <a:avLst/>
          </a:prstGeom>
        </p:spPr>
      </p:pic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6A956C73-B0A9-4633-B03D-FCF25ACDBA3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03968" y="4363173"/>
            <a:ext cx="950675" cy="950675"/>
          </a:xfrm>
          <a:prstGeom prst="rect">
            <a:avLst/>
          </a:prstGeom>
        </p:spPr>
      </p:pic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8CB25F12-06C1-4FBA-9364-48E9D9B277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32906" y="2916075"/>
            <a:ext cx="950675" cy="950675"/>
          </a:xfrm>
          <a:prstGeom prst="rect">
            <a:avLst/>
          </a:prstGeom>
        </p:spPr>
      </p:pic>
      <p:pic>
        <p:nvPicPr>
          <p:cNvPr id="19" name="Graphic 18" descr="Research with solid fill">
            <a:extLst>
              <a:ext uri="{FF2B5EF4-FFF2-40B4-BE49-F238E27FC236}">
                <a16:creationId xmlns:a16="http://schemas.microsoft.com/office/drawing/2014/main" id="{E14B4D2E-F8F2-4E89-9049-940964EC47A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863784" y="4363173"/>
            <a:ext cx="950675" cy="95067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45D705-4A00-400A-B8CB-393E47B176B9}"/>
              </a:ext>
            </a:extLst>
          </p:cNvPr>
          <p:cNvSpPr txBox="1"/>
          <p:nvPr/>
        </p:nvSpPr>
        <p:spPr>
          <a:xfrm>
            <a:off x="1512453" y="1790476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61DC284-14D1-4E73-9DEC-42086D1ADA0A}"/>
              </a:ext>
            </a:extLst>
          </p:cNvPr>
          <p:cNvSpPr txBox="1"/>
          <p:nvPr/>
        </p:nvSpPr>
        <p:spPr>
          <a:xfrm>
            <a:off x="6589303" y="1790476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8DC0702-3792-4725-BF9D-74F4FAA2D5D7}"/>
              </a:ext>
            </a:extLst>
          </p:cNvPr>
          <p:cNvSpPr txBox="1"/>
          <p:nvPr/>
        </p:nvSpPr>
        <p:spPr>
          <a:xfrm>
            <a:off x="7631547" y="3162398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7AE629-0187-4017-B134-82F6D6202684}"/>
              </a:ext>
            </a:extLst>
          </p:cNvPr>
          <p:cNvSpPr txBox="1"/>
          <p:nvPr/>
        </p:nvSpPr>
        <p:spPr>
          <a:xfrm>
            <a:off x="6582714" y="4609497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0804D9-FD87-4F67-9EBE-95A9CC343F5A}"/>
              </a:ext>
            </a:extLst>
          </p:cNvPr>
          <p:cNvSpPr txBox="1"/>
          <p:nvPr/>
        </p:nvSpPr>
        <p:spPr>
          <a:xfrm>
            <a:off x="1512453" y="4609497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F199FC-90E6-4CC5-8754-3900D7FE2DB4}"/>
              </a:ext>
            </a:extLst>
          </p:cNvPr>
          <p:cNvSpPr txBox="1"/>
          <p:nvPr/>
        </p:nvSpPr>
        <p:spPr>
          <a:xfrm>
            <a:off x="503388" y="3162398"/>
            <a:ext cx="10090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06</a:t>
            </a:r>
          </a:p>
        </p:txBody>
      </p:sp>
      <p:pic>
        <p:nvPicPr>
          <p:cNvPr id="26" name="Graphic 25" descr="Trophy">
            <a:extLst>
              <a:ext uri="{FF2B5EF4-FFF2-40B4-BE49-F238E27FC236}">
                <a16:creationId xmlns:a16="http://schemas.microsoft.com/office/drawing/2014/main" id="{0FB30A3F-EDF6-49B0-A6D3-35DB0F156EE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982725" y="2806629"/>
            <a:ext cx="1169565" cy="116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42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67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Radial – Slide Template</vt:lpstr>
      <vt:lpstr>Diamond Radial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Radial</dc:title>
  <dc:creator>PresentationGO.com</dc:creator>
  <dc:description>© Copyright PresentationGO.com</dc:description>
  <dcterms:created xsi:type="dcterms:W3CDTF">2014-11-26T05:14:11Z</dcterms:created>
  <dcterms:modified xsi:type="dcterms:W3CDTF">2021-10-18T17:58:20Z</dcterms:modified>
  <cp:category>Charts &amp; Diagrams</cp:category>
</cp:coreProperties>
</file>