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ECA"/>
    <a:srgbClr val="481F67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0" d="100"/>
          <a:sy n="70" d="100"/>
        </p:scale>
        <p:origin x="72" y="14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51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91A8378-06EC-4415-BD89-C79FD01BA651}"/>
              </a:ext>
            </a:extLst>
          </p:cNvPr>
          <p:cNvSpPr/>
          <p:nvPr/>
        </p:nvSpPr>
        <p:spPr>
          <a:xfrm>
            <a:off x="2803449" y="3384939"/>
            <a:ext cx="8453" cy="8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12" y="0"/>
                </a:lnTo>
                <a:lnTo>
                  <a:pt x="21600" y="10800"/>
                </a:lnTo>
                <a:lnTo>
                  <a:pt x="10812" y="21600"/>
                </a:lnTo>
                <a:close/>
              </a:path>
            </a:pathLst>
          </a:custGeom>
          <a:solidFill>
            <a:srgbClr val="E04B4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EA3ECDA-5855-4556-AE9F-6DC90E4E961C}"/>
              </a:ext>
            </a:extLst>
          </p:cNvPr>
          <p:cNvSpPr/>
          <p:nvPr/>
        </p:nvSpPr>
        <p:spPr>
          <a:xfrm>
            <a:off x="3898850" y="1931044"/>
            <a:ext cx="8453" cy="8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2"/>
                </a:moveTo>
                <a:lnTo>
                  <a:pt x="10788" y="0"/>
                </a:lnTo>
                <a:lnTo>
                  <a:pt x="21600" y="10812"/>
                </a:lnTo>
                <a:lnTo>
                  <a:pt x="10788" y="21600"/>
                </a:lnTo>
                <a:close/>
              </a:path>
            </a:pathLst>
          </a:custGeom>
          <a:solidFill>
            <a:srgbClr val="FFCE0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AE4F64A-4BF2-447A-871D-9B7B6A05060B}"/>
              </a:ext>
            </a:extLst>
          </p:cNvPr>
          <p:cNvSpPr/>
          <p:nvPr/>
        </p:nvSpPr>
        <p:spPr>
          <a:xfrm>
            <a:off x="3898850" y="4918501"/>
            <a:ext cx="8462" cy="8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00BCD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E283E01-5891-4B02-88F7-87F06DB3F2A9}"/>
              </a:ext>
            </a:extLst>
          </p:cNvPr>
          <p:cNvSpPr/>
          <p:nvPr/>
        </p:nvSpPr>
        <p:spPr>
          <a:xfrm>
            <a:off x="9355936" y="3384940"/>
            <a:ext cx="8462" cy="8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4"/>
                </a:moveTo>
                <a:lnTo>
                  <a:pt x="10775" y="0"/>
                </a:lnTo>
                <a:lnTo>
                  <a:pt x="21600" y="10806"/>
                </a:lnTo>
                <a:lnTo>
                  <a:pt x="10825" y="21600"/>
                </a:lnTo>
                <a:close/>
              </a:path>
            </a:pathLst>
          </a:custGeom>
          <a:solidFill>
            <a:srgbClr val="F9AE3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551E0A-92A0-4C08-B69A-2854919C87A9}"/>
              </a:ext>
            </a:extLst>
          </p:cNvPr>
          <p:cNvSpPr/>
          <p:nvPr/>
        </p:nvSpPr>
        <p:spPr>
          <a:xfrm>
            <a:off x="1947046" y="2467036"/>
            <a:ext cx="2701414" cy="1844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09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28"/>
                  <a:pt x="20453" y="8341"/>
                </a:cubicBezTo>
                <a:close/>
                <a:moveTo>
                  <a:pt x="12827" y="19624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4"/>
                  <a:pt x="13496" y="1034"/>
                  <a:pt x="13901" y="1034"/>
                </a:cubicBezTo>
                <a:cubicBezTo>
                  <a:pt x="14306" y="1034"/>
                  <a:pt x="14695" y="1264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4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67"/>
                  <a:pt x="13107" y="20037"/>
                  <a:pt x="12827" y="1962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5F64F5F-C314-4FEC-B57C-024C6CC8FD4F}"/>
              </a:ext>
            </a:extLst>
          </p:cNvPr>
          <p:cNvSpPr/>
          <p:nvPr/>
        </p:nvSpPr>
        <p:spPr>
          <a:xfrm>
            <a:off x="7543547" y="2467036"/>
            <a:ext cx="2701408" cy="1844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605"/>
                  <a:pt x="-216" y="11673"/>
                  <a:pt x="640" y="12937"/>
                </a:cubicBezTo>
                <a:close/>
                <a:moveTo>
                  <a:pt x="7192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2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20014"/>
                  <a:pt x="7612" y="20244"/>
                  <a:pt x="7192" y="2024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04833A6-BFE5-4938-8E64-C40156B7E420}"/>
              </a:ext>
            </a:extLst>
          </p:cNvPr>
          <p:cNvSpPr/>
          <p:nvPr/>
        </p:nvSpPr>
        <p:spPr>
          <a:xfrm>
            <a:off x="8280452" y="1931044"/>
            <a:ext cx="8453" cy="8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2"/>
                </a:moveTo>
                <a:lnTo>
                  <a:pt x="10812" y="0"/>
                </a:lnTo>
                <a:lnTo>
                  <a:pt x="21600" y="10788"/>
                </a:lnTo>
                <a:lnTo>
                  <a:pt x="10788" y="21600"/>
                </a:lnTo>
                <a:close/>
              </a:path>
            </a:pathLst>
          </a:custGeom>
          <a:solidFill>
            <a:srgbClr val="AECF2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2069E21-0410-4EC0-AD67-523320049107}"/>
              </a:ext>
            </a:extLst>
          </p:cNvPr>
          <p:cNvSpPr/>
          <p:nvPr/>
        </p:nvSpPr>
        <p:spPr>
          <a:xfrm>
            <a:off x="8280452" y="4918498"/>
            <a:ext cx="8462" cy="8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6"/>
                </a:moveTo>
                <a:lnTo>
                  <a:pt x="10825" y="0"/>
                </a:lnTo>
                <a:lnTo>
                  <a:pt x="21600" y="10794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5275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8C26827-BAD9-434D-85E6-88D9D2C52930}"/>
              </a:ext>
            </a:extLst>
          </p:cNvPr>
          <p:cNvSpPr/>
          <p:nvPr/>
        </p:nvSpPr>
        <p:spPr>
          <a:xfrm>
            <a:off x="3022530" y="1013141"/>
            <a:ext cx="2701408" cy="1844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10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28"/>
                  <a:pt x="20453" y="8341"/>
                </a:cubicBezTo>
                <a:close/>
                <a:moveTo>
                  <a:pt x="12827" y="19624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4"/>
                  <a:pt x="13496" y="1034"/>
                  <a:pt x="13901" y="1034"/>
                </a:cubicBezTo>
                <a:cubicBezTo>
                  <a:pt x="14306" y="1034"/>
                  <a:pt x="14695" y="1264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4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90"/>
                  <a:pt x="13107" y="20037"/>
                  <a:pt x="12827" y="196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7B0F1628-D3AC-45A2-9D90-D70073173A5D}"/>
              </a:ext>
            </a:extLst>
          </p:cNvPr>
          <p:cNvSpPr/>
          <p:nvPr/>
        </p:nvSpPr>
        <p:spPr>
          <a:xfrm>
            <a:off x="6468063" y="1013141"/>
            <a:ext cx="2701408" cy="1844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582"/>
                  <a:pt x="-216" y="11650"/>
                  <a:pt x="640" y="12937"/>
                </a:cubicBezTo>
                <a:close/>
                <a:moveTo>
                  <a:pt x="7191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1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19991"/>
                  <a:pt x="7596" y="20244"/>
                  <a:pt x="7191" y="202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B57BE3-DE4F-4D9E-98A0-28E9D6EB20FA}"/>
              </a:ext>
            </a:extLst>
          </p:cNvPr>
          <p:cNvSpPr/>
          <p:nvPr/>
        </p:nvSpPr>
        <p:spPr>
          <a:xfrm>
            <a:off x="3022530" y="4000598"/>
            <a:ext cx="2701408" cy="1844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10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05"/>
                  <a:pt x="20453" y="8341"/>
                </a:cubicBezTo>
                <a:close/>
                <a:moveTo>
                  <a:pt x="12827" y="19623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3"/>
                  <a:pt x="13496" y="1034"/>
                  <a:pt x="13901" y="1034"/>
                </a:cubicBezTo>
                <a:cubicBezTo>
                  <a:pt x="14306" y="1034"/>
                  <a:pt x="14695" y="1263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3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67"/>
                  <a:pt x="13107" y="20037"/>
                  <a:pt x="12827" y="1962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97DE3AA-1CE1-4485-8C7B-3130E04F8E24}"/>
              </a:ext>
            </a:extLst>
          </p:cNvPr>
          <p:cNvSpPr/>
          <p:nvPr/>
        </p:nvSpPr>
        <p:spPr>
          <a:xfrm>
            <a:off x="6468063" y="4000597"/>
            <a:ext cx="2701408" cy="1844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582"/>
                  <a:pt x="-216" y="11673"/>
                  <a:pt x="640" y="12937"/>
                </a:cubicBezTo>
                <a:close/>
                <a:moveTo>
                  <a:pt x="7191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1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20014"/>
                  <a:pt x="7596" y="20244"/>
                  <a:pt x="7191" y="20244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0F6E852-0E26-4AE7-BDE5-B03C0E0DD83C}"/>
              </a:ext>
            </a:extLst>
          </p:cNvPr>
          <p:cNvSpPr/>
          <p:nvPr/>
        </p:nvSpPr>
        <p:spPr>
          <a:xfrm>
            <a:off x="4941599" y="2247958"/>
            <a:ext cx="2308803" cy="2306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347" extrusionOk="0">
                <a:moveTo>
                  <a:pt x="20587" y="8833"/>
                </a:moveTo>
                <a:lnTo>
                  <a:pt x="12522" y="761"/>
                </a:lnTo>
                <a:cubicBezTo>
                  <a:pt x="11509" y="-253"/>
                  <a:pt x="9852" y="-253"/>
                  <a:pt x="8839" y="761"/>
                </a:cubicBezTo>
                <a:lnTo>
                  <a:pt x="773" y="8833"/>
                </a:lnTo>
                <a:cubicBezTo>
                  <a:pt x="276" y="9331"/>
                  <a:pt x="0" y="9976"/>
                  <a:pt x="0" y="10676"/>
                </a:cubicBezTo>
                <a:cubicBezTo>
                  <a:pt x="0" y="11376"/>
                  <a:pt x="276" y="12021"/>
                  <a:pt x="773" y="12519"/>
                </a:cubicBezTo>
                <a:lnTo>
                  <a:pt x="8839" y="20591"/>
                </a:lnTo>
                <a:cubicBezTo>
                  <a:pt x="9336" y="21089"/>
                  <a:pt x="9981" y="21347"/>
                  <a:pt x="10680" y="21347"/>
                </a:cubicBezTo>
                <a:cubicBezTo>
                  <a:pt x="11380" y="21347"/>
                  <a:pt x="12025" y="21071"/>
                  <a:pt x="12522" y="20591"/>
                </a:cubicBezTo>
                <a:lnTo>
                  <a:pt x="20587" y="12519"/>
                </a:lnTo>
                <a:cubicBezTo>
                  <a:pt x="21600" y="11524"/>
                  <a:pt x="21600" y="9865"/>
                  <a:pt x="20587" y="8833"/>
                </a:cubicBezTo>
                <a:close/>
                <a:moveTo>
                  <a:pt x="9520" y="19909"/>
                </a:moveTo>
                <a:lnTo>
                  <a:pt x="1455" y="11837"/>
                </a:lnTo>
                <a:cubicBezTo>
                  <a:pt x="1142" y="11524"/>
                  <a:pt x="976" y="11118"/>
                  <a:pt x="976" y="10694"/>
                </a:cubicBezTo>
                <a:cubicBezTo>
                  <a:pt x="976" y="10271"/>
                  <a:pt x="1142" y="9865"/>
                  <a:pt x="1455" y="9552"/>
                </a:cubicBezTo>
                <a:lnTo>
                  <a:pt x="9520" y="1479"/>
                </a:lnTo>
                <a:cubicBezTo>
                  <a:pt x="9833" y="1166"/>
                  <a:pt x="10238" y="1000"/>
                  <a:pt x="10662" y="1000"/>
                </a:cubicBezTo>
                <a:cubicBezTo>
                  <a:pt x="11085" y="1000"/>
                  <a:pt x="11491" y="1166"/>
                  <a:pt x="11804" y="1479"/>
                </a:cubicBezTo>
                <a:lnTo>
                  <a:pt x="19869" y="9552"/>
                </a:lnTo>
                <a:cubicBezTo>
                  <a:pt x="20182" y="9865"/>
                  <a:pt x="20348" y="10271"/>
                  <a:pt x="20348" y="10694"/>
                </a:cubicBezTo>
                <a:cubicBezTo>
                  <a:pt x="20348" y="11118"/>
                  <a:pt x="20182" y="11524"/>
                  <a:pt x="19869" y="11837"/>
                </a:cubicBezTo>
                <a:lnTo>
                  <a:pt x="11804" y="19909"/>
                </a:lnTo>
                <a:cubicBezTo>
                  <a:pt x="11177" y="20536"/>
                  <a:pt x="10146" y="20536"/>
                  <a:pt x="9520" y="1990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C61D9D28-29F1-4EF5-8B4B-B4DD297FF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89284" y="1431532"/>
            <a:ext cx="1007477" cy="1007477"/>
          </a:xfrm>
          <a:prstGeom prst="rect">
            <a:avLst/>
          </a:prstGeom>
        </p:spPr>
      </p:pic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2706EE87-6322-4437-932F-5A3DC83687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3300" y="1431532"/>
            <a:ext cx="1007477" cy="1007477"/>
          </a:xfrm>
          <a:prstGeom prst="rect">
            <a:avLst/>
          </a:prstGeom>
        </p:spPr>
      </p:pic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067FDF37-CFF0-45E8-B474-61176BD1DB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23891" y="2885427"/>
            <a:ext cx="1007477" cy="1007477"/>
          </a:xfrm>
          <a:prstGeom prst="rect">
            <a:avLst/>
          </a:prstGeom>
        </p:spPr>
      </p:pic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6A956C73-B0A9-4633-B03D-FCF25ACDBA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89284" y="4418989"/>
            <a:ext cx="1007477" cy="1007477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8CB25F12-06C1-4FBA-9364-48E9D9B277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79701" y="2885427"/>
            <a:ext cx="1007477" cy="1007477"/>
          </a:xfrm>
          <a:prstGeom prst="rect">
            <a:avLst/>
          </a:prstGeom>
        </p:spPr>
      </p:pic>
      <p:pic>
        <p:nvPicPr>
          <p:cNvPr id="19" name="Graphic 18" descr="Research with solid fill">
            <a:extLst>
              <a:ext uri="{FF2B5EF4-FFF2-40B4-BE49-F238E27FC236}">
                <a16:creationId xmlns:a16="http://schemas.microsoft.com/office/drawing/2014/main" id="{E14B4D2E-F8F2-4E89-9049-940964EC47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03300" y="4418989"/>
            <a:ext cx="1007477" cy="100747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345D705-4A00-400A-B8CB-393E47B176B9}"/>
              </a:ext>
            </a:extLst>
          </p:cNvPr>
          <p:cNvSpPr txBox="1"/>
          <p:nvPr/>
        </p:nvSpPr>
        <p:spPr>
          <a:xfrm>
            <a:off x="2871227" y="1673660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1DC284-14D1-4E73-9DEC-42086D1ADA0A}"/>
              </a:ext>
            </a:extLst>
          </p:cNvPr>
          <p:cNvSpPr txBox="1"/>
          <p:nvPr/>
        </p:nvSpPr>
        <p:spPr>
          <a:xfrm>
            <a:off x="8251417" y="1673660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DC0702-3792-4725-BF9D-74F4FAA2D5D7}"/>
              </a:ext>
            </a:extLst>
          </p:cNvPr>
          <p:cNvSpPr txBox="1"/>
          <p:nvPr/>
        </p:nvSpPr>
        <p:spPr>
          <a:xfrm>
            <a:off x="9355936" y="3127555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7AE629-0187-4017-B134-82F6D6202684}"/>
              </a:ext>
            </a:extLst>
          </p:cNvPr>
          <p:cNvSpPr txBox="1"/>
          <p:nvPr/>
        </p:nvSpPr>
        <p:spPr>
          <a:xfrm>
            <a:off x="8244434" y="4661117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0804D9-FD87-4F67-9EBE-95A9CC343F5A}"/>
              </a:ext>
            </a:extLst>
          </p:cNvPr>
          <p:cNvSpPr txBox="1"/>
          <p:nvPr/>
        </p:nvSpPr>
        <p:spPr>
          <a:xfrm>
            <a:off x="2871227" y="4661117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F199FC-90E6-4CC5-8754-3900D7FE2DB4}"/>
              </a:ext>
            </a:extLst>
          </p:cNvPr>
          <p:cNvSpPr txBox="1"/>
          <p:nvPr/>
        </p:nvSpPr>
        <p:spPr>
          <a:xfrm>
            <a:off x="1801871" y="3127555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06</a:t>
            </a:r>
          </a:p>
        </p:txBody>
      </p:sp>
      <p:pic>
        <p:nvPicPr>
          <p:cNvPr id="26" name="Graphic 25" descr="Trophy">
            <a:extLst>
              <a:ext uri="{FF2B5EF4-FFF2-40B4-BE49-F238E27FC236}">
                <a16:creationId xmlns:a16="http://schemas.microsoft.com/office/drawing/2014/main" id="{0FB30A3F-EDF6-49B0-A6D3-35DB0F156E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89096" y="2769442"/>
            <a:ext cx="1239447" cy="123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91A8378-06EC-4415-BD89-C79FD01BA651}"/>
              </a:ext>
            </a:extLst>
          </p:cNvPr>
          <p:cNvSpPr/>
          <p:nvPr/>
        </p:nvSpPr>
        <p:spPr>
          <a:xfrm>
            <a:off x="2803449" y="3384939"/>
            <a:ext cx="8453" cy="8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12" y="0"/>
                </a:lnTo>
                <a:lnTo>
                  <a:pt x="21600" y="10800"/>
                </a:lnTo>
                <a:lnTo>
                  <a:pt x="10812" y="21600"/>
                </a:lnTo>
                <a:close/>
              </a:path>
            </a:pathLst>
          </a:custGeom>
          <a:solidFill>
            <a:srgbClr val="E04B4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EA3ECDA-5855-4556-AE9F-6DC90E4E961C}"/>
              </a:ext>
            </a:extLst>
          </p:cNvPr>
          <p:cNvSpPr/>
          <p:nvPr/>
        </p:nvSpPr>
        <p:spPr>
          <a:xfrm>
            <a:off x="3898850" y="1931044"/>
            <a:ext cx="8453" cy="8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2"/>
                </a:moveTo>
                <a:lnTo>
                  <a:pt x="10788" y="0"/>
                </a:lnTo>
                <a:lnTo>
                  <a:pt x="21600" y="10812"/>
                </a:lnTo>
                <a:lnTo>
                  <a:pt x="10788" y="21600"/>
                </a:lnTo>
                <a:close/>
              </a:path>
            </a:pathLst>
          </a:custGeom>
          <a:solidFill>
            <a:srgbClr val="FFCE0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AE4F64A-4BF2-447A-871D-9B7B6A05060B}"/>
              </a:ext>
            </a:extLst>
          </p:cNvPr>
          <p:cNvSpPr/>
          <p:nvPr/>
        </p:nvSpPr>
        <p:spPr>
          <a:xfrm>
            <a:off x="3898850" y="4918501"/>
            <a:ext cx="8462" cy="8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00BCD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E283E01-5891-4B02-88F7-87F06DB3F2A9}"/>
              </a:ext>
            </a:extLst>
          </p:cNvPr>
          <p:cNvSpPr/>
          <p:nvPr/>
        </p:nvSpPr>
        <p:spPr>
          <a:xfrm>
            <a:off x="9355936" y="3384940"/>
            <a:ext cx="8462" cy="8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4"/>
                </a:moveTo>
                <a:lnTo>
                  <a:pt x="10775" y="0"/>
                </a:lnTo>
                <a:lnTo>
                  <a:pt x="21600" y="10806"/>
                </a:lnTo>
                <a:lnTo>
                  <a:pt x="10825" y="21600"/>
                </a:lnTo>
                <a:close/>
              </a:path>
            </a:pathLst>
          </a:custGeom>
          <a:solidFill>
            <a:srgbClr val="F9AE3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551E0A-92A0-4C08-B69A-2854919C87A9}"/>
              </a:ext>
            </a:extLst>
          </p:cNvPr>
          <p:cNvSpPr/>
          <p:nvPr/>
        </p:nvSpPr>
        <p:spPr>
          <a:xfrm>
            <a:off x="1947046" y="2467036"/>
            <a:ext cx="2701414" cy="1844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09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28"/>
                  <a:pt x="20453" y="8341"/>
                </a:cubicBezTo>
                <a:close/>
                <a:moveTo>
                  <a:pt x="12827" y="19624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4"/>
                  <a:pt x="13496" y="1034"/>
                  <a:pt x="13901" y="1034"/>
                </a:cubicBezTo>
                <a:cubicBezTo>
                  <a:pt x="14306" y="1034"/>
                  <a:pt x="14695" y="1264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4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67"/>
                  <a:pt x="13107" y="20037"/>
                  <a:pt x="12827" y="1962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5F64F5F-C314-4FEC-B57C-024C6CC8FD4F}"/>
              </a:ext>
            </a:extLst>
          </p:cNvPr>
          <p:cNvSpPr/>
          <p:nvPr/>
        </p:nvSpPr>
        <p:spPr>
          <a:xfrm>
            <a:off x="7543547" y="2467036"/>
            <a:ext cx="2701408" cy="1844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605"/>
                  <a:pt x="-216" y="11673"/>
                  <a:pt x="640" y="12937"/>
                </a:cubicBezTo>
                <a:close/>
                <a:moveTo>
                  <a:pt x="7192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2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20014"/>
                  <a:pt x="7612" y="20244"/>
                  <a:pt x="7192" y="2024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04833A6-BFE5-4938-8E64-C40156B7E420}"/>
              </a:ext>
            </a:extLst>
          </p:cNvPr>
          <p:cNvSpPr/>
          <p:nvPr/>
        </p:nvSpPr>
        <p:spPr>
          <a:xfrm>
            <a:off x="8280452" y="1931044"/>
            <a:ext cx="8453" cy="8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2"/>
                </a:moveTo>
                <a:lnTo>
                  <a:pt x="10812" y="0"/>
                </a:lnTo>
                <a:lnTo>
                  <a:pt x="21600" y="10788"/>
                </a:lnTo>
                <a:lnTo>
                  <a:pt x="10788" y="21600"/>
                </a:lnTo>
                <a:close/>
              </a:path>
            </a:pathLst>
          </a:custGeom>
          <a:solidFill>
            <a:srgbClr val="AECF2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2069E21-0410-4EC0-AD67-523320049107}"/>
              </a:ext>
            </a:extLst>
          </p:cNvPr>
          <p:cNvSpPr/>
          <p:nvPr/>
        </p:nvSpPr>
        <p:spPr>
          <a:xfrm>
            <a:off x="8280452" y="4918498"/>
            <a:ext cx="8462" cy="8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6"/>
                </a:moveTo>
                <a:lnTo>
                  <a:pt x="10825" y="0"/>
                </a:lnTo>
                <a:lnTo>
                  <a:pt x="21600" y="10794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5275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8C26827-BAD9-434D-85E6-88D9D2C52930}"/>
              </a:ext>
            </a:extLst>
          </p:cNvPr>
          <p:cNvSpPr/>
          <p:nvPr/>
        </p:nvSpPr>
        <p:spPr>
          <a:xfrm>
            <a:off x="3022530" y="1013141"/>
            <a:ext cx="2701408" cy="1844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10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28"/>
                  <a:pt x="20453" y="8341"/>
                </a:cubicBezTo>
                <a:close/>
                <a:moveTo>
                  <a:pt x="12827" y="19624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4"/>
                  <a:pt x="13496" y="1034"/>
                  <a:pt x="13901" y="1034"/>
                </a:cubicBezTo>
                <a:cubicBezTo>
                  <a:pt x="14306" y="1034"/>
                  <a:pt x="14695" y="1264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4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90"/>
                  <a:pt x="13107" y="20037"/>
                  <a:pt x="12827" y="196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7B0F1628-D3AC-45A2-9D90-D70073173A5D}"/>
              </a:ext>
            </a:extLst>
          </p:cNvPr>
          <p:cNvSpPr/>
          <p:nvPr/>
        </p:nvSpPr>
        <p:spPr>
          <a:xfrm>
            <a:off x="6468063" y="1013141"/>
            <a:ext cx="2701408" cy="1844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582"/>
                  <a:pt x="-216" y="11650"/>
                  <a:pt x="640" y="12937"/>
                </a:cubicBezTo>
                <a:close/>
                <a:moveTo>
                  <a:pt x="7191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1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19991"/>
                  <a:pt x="7596" y="20244"/>
                  <a:pt x="7191" y="202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B57BE3-DE4F-4D9E-98A0-28E9D6EB20FA}"/>
              </a:ext>
            </a:extLst>
          </p:cNvPr>
          <p:cNvSpPr/>
          <p:nvPr/>
        </p:nvSpPr>
        <p:spPr>
          <a:xfrm>
            <a:off x="3022530" y="4000598"/>
            <a:ext cx="2701408" cy="1844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10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05"/>
                  <a:pt x="20453" y="8341"/>
                </a:cubicBezTo>
                <a:close/>
                <a:moveTo>
                  <a:pt x="12827" y="19623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3"/>
                  <a:pt x="13496" y="1034"/>
                  <a:pt x="13901" y="1034"/>
                </a:cubicBezTo>
                <a:cubicBezTo>
                  <a:pt x="14306" y="1034"/>
                  <a:pt x="14695" y="1263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3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67"/>
                  <a:pt x="13107" y="20037"/>
                  <a:pt x="12827" y="1962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97DE3AA-1CE1-4485-8C7B-3130E04F8E24}"/>
              </a:ext>
            </a:extLst>
          </p:cNvPr>
          <p:cNvSpPr/>
          <p:nvPr/>
        </p:nvSpPr>
        <p:spPr>
          <a:xfrm>
            <a:off x="6468063" y="4000597"/>
            <a:ext cx="2701408" cy="1844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582"/>
                  <a:pt x="-216" y="11673"/>
                  <a:pt x="640" y="12937"/>
                </a:cubicBezTo>
                <a:close/>
                <a:moveTo>
                  <a:pt x="7191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1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20014"/>
                  <a:pt x="7596" y="20244"/>
                  <a:pt x="7191" y="20244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0F6E852-0E26-4AE7-BDE5-B03C0E0DD83C}"/>
              </a:ext>
            </a:extLst>
          </p:cNvPr>
          <p:cNvSpPr/>
          <p:nvPr/>
        </p:nvSpPr>
        <p:spPr>
          <a:xfrm>
            <a:off x="4941599" y="2247958"/>
            <a:ext cx="2308803" cy="2306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347" extrusionOk="0">
                <a:moveTo>
                  <a:pt x="20587" y="8833"/>
                </a:moveTo>
                <a:lnTo>
                  <a:pt x="12522" y="761"/>
                </a:lnTo>
                <a:cubicBezTo>
                  <a:pt x="11509" y="-253"/>
                  <a:pt x="9852" y="-253"/>
                  <a:pt x="8839" y="761"/>
                </a:cubicBezTo>
                <a:lnTo>
                  <a:pt x="773" y="8833"/>
                </a:lnTo>
                <a:cubicBezTo>
                  <a:pt x="276" y="9331"/>
                  <a:pt x="0" y="9976"/>
                  <a:pt x="0" y="10676"/>
                </a:cubicBezTo>
                <a:cubicBezTo>
                  <a:pt x="0" y="11376"/>
                  <a:pt x="276" y="12021"/>
                  <a:pt x="773" y="12519"/>
                </a:cubicBezTo>
                <a:lnTo>
                  <a:pt x="8839" y="20591"/>
                </a:lnTo>
                <a:cubicBezTo>
                  <a:pt x="9336" y="21089"/>
                  <a:pt x="9981" y="21347"/>
                  <a:pt x="10680" y="21347"/>
                </a:cubicBezTo>
                <a:cubicBezTo>
                  <a:pt x="11380" y="21347"/>
                  <a:pt x="12025" y="21071"/>
                  <a:pt x="12522" y="20591"/>
                </a:cubicBezTo>
                <a:lnTo>
                  <a:pt x="20587" y="12519"/>
                </a:lnTo>
                <a:cubicBezTo>
                  <a:pt x="21600" y="11524"/>
                  <a:pt x="21600" y="9865"/>
                  <a:pt x="20587" y="8833"/>
                </a:cubicBezTo>
                <a:close/>
                <a:moveTo>
                  <a:pt x="9520" y="19909"/>
                </a:moveTo>
                <a:lnTo>
                  <a:pt x="1455" y="11837"/>
                </a:lnTo>
                <a:cubicBezTo>
                  <a:pt x="1142" y="11524"/>
                  <a:pt x="976" y="11118"/>
                  <a:pt x="976" y="10694"/>
                </a:cubicBezTo>
                <a:cubicBezTo>
                  <a:pt x="976" y="10271"/>
                  <a:pt x="1142" y="9865"/>
                  <a:pt x="1455" y="9552"/>
                </a:cubicBezTo>
                <a:lnTo>
                  <a:pt x="9520" y="1479"/>
                </a:lnTo>
                <a:cubicBezTo>
                  <a:pt x="9833" y="1166"/>
                  <a:pt x="10238" y="1000"/>
                  <a:pt x="10662" y="1000"/>
                </a:cubicBezTo>
                <a:cubicBezTo>
                  <a:pt x="11085" y="1000"/>
                  <a:pt x="11491" y="1166"/>
                  <a:pt x="11804" y="1479"/>
                </a:cubicBezTo>
                <a:lnTo>
                  <a:pt x="19869" y="9552"/>
                </a:lnTo>
                <a:cubicBezTo>
                  <a:pt x="20182" y="9865"/>
                  <a:pt x="20348" y="10271"/>
                  <a:pt x="20348" y="10694"/>
                </a:cubicBezTo>
                <a:cubicBezTo>
                  <a:pt x="20348" y="11118"/>
                  <a:pt x="20182" y="11524"/>
                  <a:pt x="19869" y="11837"/>
                </a:cubicBezTo>
                <a:lnTo>
                  <a:pt x="11804" y="19909"/>
                </a:lnTo>
                <a:cubicBezTo>
                  <a:pt x="11177" y="20536"/>
                  <a:pt x="10146" y="20536"/>
                  <a:pt x="9520" y="1990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C61D9D28-29F1-4EF5-8B4B-B4DD297FF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89284" y="1431532"/>
            <a:ext cx="1007477" cy="1007477"/>
          </a:xfrm>
          <a:prstGeom prst="rect">
            <a:avLst/>
          </a:prstGeom>
        </p:spPr>
      </p:pic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2706EE87-6322-4437-932F-5A3DC83687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3300" y="1431532"/>
            <a:ext cx="1007477" cy="1007477"/>
          </a:xfrm>
          <a:prstGeom prst="rect">
            <a:avLst/>
          </a:prstGeom>
        </p:spPr>
      </p:pic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067FDF37-CFF0-45E8-B474-61176BD1DB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23891" y="2885427"/>
            <a:ext cx="1007477" cy="1007477"/>
          </a:xfrm>
          <a:prstGeom prst="rect">
            <a:avLst/>
          </a:prstGeom>
        </p:spPr>
      </p:pic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6A956C73-B0A9-4633-B03D-FCF25ACDBA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89284" y="4418989"/>
            <a:ext cx="1007477" cy="1007477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8CB25F12-06C1-4FBA-9364-48E9D9B277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79701" y="2885427"/>
            <a:ext cx="1007477" cy="1007477"/>
          </a:xfrm>
          <a:prstGeom prst="rect">
            <a:avLst/>
          </a:prstGeom>
        </p:spPr>
      </p:pic>
      <p:pic>
        <p:nvPicPr>
          <p:cNvPr id="19" name="Graphic 18" descr="Research with solid fill">
            <a:extLst>
              <a:ext uri="{FF2B5EF4-FFF2-40B4-BE49-F238E27FC236}">
                <a16:creationId xmlns:a16="http://schemas.microsoft.com/office/drawing/2014/main" id="{E14B4D2E-F8F2-4E89-9049-940964EC47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03300" y="4418989"/>
            <a:ext cx="1007477" cy="100747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345D705-4A00-400A-B8CB-393E47B176B9}"/>
              </a:ext>
            </a:extLst>
          </p:cNvPr>
          <p:cNvSpPr txBox="1"/>
          <p:nvPr/>
        </p:nvSpPr>
        <p:spPr>
          <a:xfrm>
            <a:off x="2871227" y="1673660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1DC284-14D1-4E73-9DEC-42086D1ADA0A}"/>
              </a:ext>
            </a:extLst>
          </p:cNvPr>
          <p:cNvSpPr txBox="1"/>
          <p:nvPr/>
        </p:nvSpPr>
        <p:spPr>
          <a:xfrm>
            <a:off x="8251417" y="1673660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DC0702-3792-4725-BF9D-74F4FAA2D5D7}"/>
              </a:ext>
            </a:extLst>
          </p:cNvPr>
          <p:cNvSpPr txBox="1"/>
          <p:nvPr/>
        </p:nvSpPr>
        <p:spPr>
          <a:xfrm>
            <a:off x="9355936" y="3127555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7AE629-0187-4017-B134-82F6D6202684}"/>
              </a:ext>
            </a:extLst>
          </p:cNvPr>
          <p:cNvSpPr txBox="1"/>
          <p:nvPr/>
        </p:nvSpPr>
        <p:spPr>
          <a:xfrm>
            <a:off x="8244434" y="4661117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0804D9-FD87-4F67-9EBE-95A9CC343F5A}"/>
              </a:ext>
            </a:extLst>
          </p:cNvPr>
          <p:cNvSpPr txBox="1"/>
          <p:nvPr/>
        </p:nvSpPr>
        <p:spPr>
          <a:xfrm>
            <a:off x="2871227" y="4661117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F199FC-90E6-4CC5-8754-3900D7FE2DB4}"/>
              </a:ext>
            </a:extLst>
          </p:cNvPr>
          <p:cNvSpPr txBox="1"/>
          <p:nvPr/>
        </p:nvSpPr>
        <p:spPr>
          <a:xfrm>
            <a:off x="1801871" y="3127555"/>
            <a:ext cx="10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06</a:t>
            </a:r>
          </a:p>
        </p:txBody>
      </p:sp>
      <p:pic>
        <p:nvPicPr>
          <p:cNvPr id="26" name="Graphic 25" descr="Trophy">
            <a:extLst>
              <a:ext uri="{FF2B5EF4-FFF2-40B4-BE49-F238E27FC236}">
                <a16:creationId xmlns:a16="http://schemas.microsoft.com/office/drawing/2014/main" id="{0FB30A3F-EDF6-49B0-A6D3-35DB0F156E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89096" y="2769442"/>
            <a:ext cx="1239447" cy="123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4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67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Diamond Radial – Slide Template</vt:lpstr>
      <vt:lpstr>Diamond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Radial</dc:title>
  <dc:creator>PresentationGO.com</dc:creator>
  <dc:description>© Copyright PresentationGO.com</dc:description>
  <dcterms:created xsi:type="dcterms:W3CDTF">2014-11-26T05:14:11Z</dcterms:created>
  <dcterms:modified xsi:type="dcterms:W3CDTF">2021-10-18T17:56:18Z</dcterms:modified>
  <cp:category>Charts &amp; Diagrams</cp:category>
</cp:coreProperties>
</file>