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4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3" d="100"/>
          <a:sy n="153" d="100"/>
        </p:scale>
        <p:origin x="1698" y="1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4844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FBC2BD7-7C99-476A-824B-34AEACBE09E4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97388A6D-F2E7-41F0-830B-6957780585C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3FB2F2C-9238-4D45-94A7-5C35D93D1392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A21EA9FF-346A-4403-99E1-6330E0E642DA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52EC167-F9B1-4085-86E7-C378D6346E2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Diamond Ring Cycle – Slide Template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7E454E50-EC7A-4CF4-B19A-01C869085E3D}"/>
              </a:ext>
            </a:extLst>
          </p:cNvPr>
          <p:cNvGrpSpPr/>
          <p:nvPr/>
        </p:nvGrpSpPr>
        <p:grpSpPr>
          <a:xfrm>
            <a:off x="6695611" y="3013822"/>
            <a:ext cx="2194560" cy="1260003"/>
            <a:chOff x="8921977" y="1394910"/>
            <a:chExt cx="2926080" cy="1680003"/>
          </a:xfrm>
        </p:grpSpPr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675309EA-41FD-40FF-92D4-051C4260EE98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4A084BB8-189C-4ED9-BB55-E5AAD247CE5F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D2428C22-C282-49AB-ADC0-7F0780417372}"/>
              </a:ext>
            </a:extLst>
          </p:cNvPr>
          <p:cNvGrpSpPr/>
          <p:nvPr/>
        </p:nvGrpSpPr>
        <p:grpSpPr>
          <a:xfrm>
            <a:off x="6290818" y="4632311"/>
            <a:ext cx="2194560" cy="1260003"/>
            <a:chOff x="8921977" y="4001571"/>
            <a:chExt cx="2926080" cy="1680003"/>
          </a:xfrm>
        </p:grpSpPr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31F4F28E-AB1F-421B-BA6C-7916CEFD7697}"/>
                </a:ext>
              </a:extLst>
            </p:cNvPr>
            <p:cNvSpPr txBox="1"/>
            <p:nvPr/>
          </p:nvSpPr>
          <p:spPr>
            <a:xfrm>
              <a:off x="8921977" y="400157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A8E27F52-CA4A-4C12-9D52-9D47E27AA2C6}"/>
                </a:ext>
              </a:extLst>
            </p:cNvPr>
            <p:cNvSpPr txBox="1"/>
            <p:nvPr/>
          </p:nvSpPr>
          <p:spPr>
            <a:xfrm>
              <a:off x="8921977" y="453254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B4D9CA9D-0C89-4F8B-A98C-65E653DAD55D}"/>
              </a:ext>
            </a:extLst>
          </p:cNvPr>
          <p:cNvGrpSpPr/>
          <p:nvPr/>
        </p:nvGrpSpPr>
        <p:grpSpPr>
          <a:xfrm>
            <a:off x="253830" y="3013823"/>
            <a:ext cx="2194560" cy="1260003"/>
            <a:chOff x="332936" y="2555951"/>
            <a:chExt cx="2926080" cy="1680003"/>
          </a:xfrm>
        </p:grpSpPr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CBC9D212-495F-41EF-B7EC-3A452558A486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Lorem Ipsum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0DD43750-9E4A-4DF6-996C-DC20066B2BAA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ABE244B1-0E2F-4CAC-BD26-999357F3CC0E}"/>
              </a:ext>
            </a:extLst>
          </p:cNvPr>
          <p:cNvGrpSpPr/>
          <p:nvPr/>
        </p:nvGrpSpPr>
        <p:grpSpPr>
          <a:xfrm>
            <a:off x="658622" y="4632311"/>
            <a:ext cx="2194560" cy="1260003"/>
            <a:chOff x="332936" y="4580523"/>
            <a:chExt cx="2926080" cy="1680003"/>
          </a:xfrm>
        </p:grpSpPr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02ABCB9F-DD61-42D2-A8CE-4B4FBD749C24}"/>
                </a:ext>
              </a:extLst>
            </p:cNvPr>
            <p:cNvSpPr txBox="1"/>
            <p:nvPr/>
          </p:nvSpPr>
          <p:spPr>
            <a:xfrm>
              <a:off x="332936" y="4580523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Lorem Ipsum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7D4A631A-E014-4309-8490-036E2CA723E8}"/>
                </a:ext>
              </a:extLst>
            </p:cNvPr>
            <p:cNvSpPr txBox="1"/>
            <p:nvPr/>
          </p:nvSpPr>
          <p:spPr>
            <a:xfrm>
              <a:off x="332936" y="5111495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588DC331-83A5-4FC0-8EB9-B137C3376341}"/>
              </a:ext>
            </a:extLst>
          </p:cNvPr>
          <p:cNvGrpSpPr/>
          <p:nvPr/>
        </p:nvGrpSpPr>
        <p:grpSpPr>
          <a:xfrm>
            <a:off x="6290818" y="1395333"/>
            <a:ext cx="2194560" cy="1260003"/>
            <a:chOff x="8921977" y="1394910"/>
            <a:chExt cx="2926080" cy="1680003"/>
          </a:xfrm>
        </p:grpSpPr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E876199A-96A9-41D2-8497-397F0674C0DD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81157D32-FA62-4B2D-8AB1-DF08693161F3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5AF12F7F-9B3A-46EE-A6C4-CAFB3BC798CD}"/>
              </a:ext>
            </a:extLst>
          </p:cNvPr>
          <p:cNvGrpSpPr/>
          <p:nvPr/>
        </p:nvGrpSpPr>
        <p:grpSpPr>
          <a:xfrm>
            <a:off x="658622" y="1395335"/>
            <a:ext cx="2194560" cy="1260003"/>
            <a:chOff x="332936" y="2555951"/>
            <a:chExt cx="2926080" cy="1680003"/>
          </a:xfrm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9991CA4A-4247-4607-B204-DDD83B8F3C08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Lorem Ipsum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B34941CC-75EC-405E-85DB-205884F7B584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4E52FBD9-2859-435D-AC45-F81E10B4778D}"/>
              </a:ext>
            </a:extLst>
          </p:cNvPr>
          <p:cNvGrpSpPr/>
          <p:nvPr/>
        </p:nvGrpSpPr>
        <p:grpSpPr>
          <a:xfrm>
            <a:off x="2834543" y="1414880"/>
            <a:ext cx="3474915" cy="3754354"/>
            <a:chOff x="3197379" y="2297965"/>
            <a:chExt cx="2725926" cy="2945134"/>
          </a:xfrm>
        </p:grpSpPr>
        <p:grpSp>
          <p:nvGrpSpPr>
            <p:cNvPr id="3" name="Graphic 2" descr="Ring">
              <a:extLst>
                <a:ext uri="{FF2B5EF4-FFF2-40B4-BE49-F238E27FC236}">
                  <a16:creationId xmlns:a16="http://schemas.microsoft.com/office/drawing/2014/main" id="{82627A2A-ECD5-428E-8D77-E3B6F69C23B6}"/>
                </a:ext>
              </a:extLst>
            </p:cNvPr>
            <p:cNvGrpSpPr/>
            <p:nvPr/>
          </p:nvGrpSpPr>
          <p:grpSpPr>
            <a:xfrm>
              <a:off x="3391600" y="2297965"/>
              <a:ext cx="2337483" cy="2945134"/>
              <a:chOff x="4522133" y="1920953"/>
              <a:chExt cx="3116644" cy="3926845"/>
            </a:xfrm>
            <a:solidFill>
              <a:srgbClr val="000000"/>
            </a:solidFill>
          </p:grpSpPr>
          <p:sp>
            <p:nvSpPr>
              <p:cNvPr id="4" name="Freeform: Shape 3">
                <a:extLst>
                  <a:ext uri="{FF2B5EF4-FFF2-40B4-BE49-F238E27FC236}">
                    <a16:creationId xmlns:a16="http://schemas.microsoft.com/office/drawing/2014/main" id="{B1B70ACD-4ADE-4B15-AC6F-BE10CC34404F}"/>
                  </a:ext>
                </a:extLst>
              </p:cNvPr>
              <p:cNvSpPr/>
              <p:nvPr/>
            </p:nvSpPr>
            <p:spPr>
              <a:xfrm>
                <a:off x="4522133" y="2831085"/>
                <a:ext cx="3116644" cy="3016714"/>
              </a:xfrm>
              <a:custGeom>
                <a:avLst/>
                <a:gdLst>
                  <a:gd name="connsiteX0" fmla="*/ 2106198 w 3116644"/>
                  <a:gd name="connsiteY0" fmla="*/ 0 h 3016714"/>
                  <a:gd name="connsiteX1" fmla="*/ 2020772 w 3116644"/>
                  <a:gd name="connsiteY1" fmla="*/ 94456 h 3016714"/>
                  <a:gd name="connsiteX2" fmla="*/ 2922391 w 3116644"/>
                  <a:gd name="connsiteY2" fmla="*/ 1920968 h 3016714"/>
                  <a:gd name="connsiteX3" fmla="*/ 1095879 w 3116644"/>
                  <a:gd name="connsiteY3" fmla="*/ 2822587 h 3016714"/>
                  <a:gd name="connsiteX4" fmla="*/ 194260 w 3116644"/>
                  <a:gd name="connsiteY4" fmla="*/ 996075 h 3016714"/>
                  <a:gd name="connsiteX5" fmla="*/ 1095879 w 3116644"/>
                  <a:gd name="connsiteY5" fmla="*/ 94456 h 3016714"/>
                  <a:gd name="connsiteX6" fmla="*/ 1010447 w 3116644"/>
                  <a:gd name="connsiteY6" fmla="*/ 6 h 3016714"/>
                  <a:gd name="connsiteX7" fmla="*/ 99939 w 3116644"/>
                  <a:gd name="connsiteY7" fmla="*/ 2006265 h 3016714"/>
                  <a:gd name="connsiteX8" fmla="*/ 2106198 w 3116644"/>
                  <a:gd name="connsiteY8" fmla="*/ 2916778 h 3016714"/>
                  <a:gd name="connsiteX9" fmla="*/ 3016706 w 3116644"/>
                  <a:gd name="connsiteY9" fmla="*/ 910514 h 3016714"/>
                  <a:gd name="connsiteX10" fmla="*/ 2106198 w 3116644"/>
                  <a:gd name="connsiteY10" fmla="*/ 6 h 30167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3116644" h="3016714">
                    <a:moveTo>
                      <a:pt x="2106198" y="0"/>
                    </a:moveTo>
                    <a:lnTo>
                      <a:pt x="2020772" y="94456"/>
                    </a:lnTo>
                    <a:cubicBezTo>
                      <a:pt x="2774126" y="349857"/>
                      <a:pt x="3177793" y="1167614"/>
                      <a:pt x="2922391" y="1920968"/>
                    </a:cubicBezTo>
                    <a:cubicBezTo>
                      <a:pt x="2666989" y="2674322"/>
                      <a:pt x="1849232" y="3077989"/>
                      <a:pt x="1095879" y="2822587"/>
                    </a:cubicBezTo>
                    <a:cubicBezTo>
                      <a:pt x="342525" y="2567186"/>
                      <a:pt x="-61142" y="1749429"/>
                      <a:pt x="194260" y="996075"/>
                    </a:cubicBezTo>
                    <a:cubicBezTo>
                      <a:pt x="338157" y="571626"/>
                      <a:pt x="671430" y="238353"/>
                      <a:pt x="1095879" y="94456"/>
                    </a:cubicBezTo>
                    <a:lnTo>
                      <a:pt x="1010447" y="6"/>
                    </a:lnTo>
                    <a:cubicBezTo>
                      <a:pt x="205000" y="302591"/>
                      <a:pt x="-202646" y="1200824"/>
                      <a:pt x="99939" y="2006265"/>
                    </a:cubicBezTo>
                    <a:cubicBezTo>
                      <a:pt x="402519" y="2811711"/>
                      <a:pt x="1300752" y="3219358"/>
                      <a:pt x="2106198" y="2916778"/>
                    </a:cubicBezTo>
                    <a:cubicBezTo>
                      <a:pt x="2911644" y="2614193"/>
                      <a:pt x="3319291" y="1715960"/>
                      <a:pt x="3016706" y="910514"/>
                    </a:cubicBezTo>
                    <a:cubicBezTo>
                      <a:pt x="2858700" y="489916"/>
                      <a:pt x="2526796" y="158012"/>
                      <a:pt x="2106198" y="6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5873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600"/>
              </a:p>
            </p:txBody>
          </p:sp>
          <p:sp>
            <p:nvSpPr>
              <p:cNvPr id="5" name="Freeform: Shape 4">
                <a:extLst>
                  <a:ext uri="{FF2B5EF4-FFF2-40B4-BE49-F238E27FC236}">
                    <a16:creationId xmlns:a16="http://schemas.microsoft.com/office/drawing/2014/main" id="{2FFE9E84-9BDA-4DF4-B1B0-11FF269676C0}"/>
                  </a:ext>
                </a:extLst>
              </p:cNvPr>
              <p:cNvSpPr/>
              <p:nvPr/>
            </p:nvSpPr>
            <p:spPr>
              <a:xfrm>
                <a:off x="5266220" y="1920953"/>
                <a:ext cx="1628464" cy="1252940"/>
              </a:xfrm>
              <a:custGeom>
                <a:avLst/>
                <a:gdLst>
                  <a:gd name="connsiteX0" fmla="*/ 1628465 w 1628464"/>
                  <a:gd name="connsiteY0" fmla="*/ 352732 h 1252940"/>
                  <a:gd name="connsiteX1" fmla="*/ 1315303 w 1628464"/>
                  <a:gd name="connsiteY1" fmla="*/ 0 h 1252940"/>
                  <a:gd name="connsiteX2" fmla="*/ 313167 w 1628464"/>
                  <a:gd name="connsiteY2" fmla="*/ 0 h 1252940"/>
                  <a:gd name="connsiteX3" fmla="*/ 0 w 1628464"/>
                  <a:gd name="connsiteY3" fmla="*/ 352732 h 1252940"/>
                  <a:gd name="connsiteX4" fmla="*/ 814235 w 1628464"/>
                  <a:gd name="connsiteY4" fmla="*/ 1252940 h 1252940"/>
                  <a:gd name="connsiteX5" fmla="*/ 513084 w 1628464"/>
                  <a:gd name="connsiteY5" fmla="*/ 411521 h 1252940"/>
                  <a:gd name="connsiteX6" fmla="*/ 688075 w 1628464"/>
                  <a:gd name="connsiteY6" fmla="*/ 936504 h 1252940"/>
                  <a:gd name="connsiteX7" fmla="*/ 687081 w 1628464"/>
                  <a:gd name="connsiteY7" fmla="*/ 937092 h 1252940"/>
                  <a:gd name="connsiteX8" fmla="*/ 212604 w 1628464"/>
                  <a:gd name="connsiteY8" fmla="*/ 412509 h 1252940"/>
                  <a:gd name="connsiteX9" fmla="*/ 212645 w 1628464"/>
                  <a:gd name="connsiteY9" fmla="*/ 411680 h 1252940"/>
                  <a:gd name="connsiteX10" fmla="*/ 213039 w 1628464"/>
                  <a:gd name="connsiteY10" fmla="*/ 411527 h 1252940"/>
                  <a:gd name="connsiteX11" fmla="*/ 899150 w 1628464"/>
                  <a:gd name="connsiteY11" fmla="*/ 121769 h 1252940"/>
                  <a:gd name="connsiteX12" fmla="*/ 968109 w 1628464"/>
                  <a:gd name="connsiteY12" fmla="*/ 293944 h 1252940"/>
                  <a:gd name="connsiteX13" fmla="*/ 659233 w 1628464"/>
                  <a:gd name="connsiteY13" fmla="*/ 293944 h 1252940"/>
                  <a:gd name="connsiteX14" fmla="*/ 728186 w 1628464"/>
                  <a:gd name="connsiteY14" fmla="*/ 121769 h 1252940"/>
                  <a:gd name="connsiteX15" fmla="*/ 1415903 w 1628464"/>
                  <a:gd name="connsiteY15" fmla="*/ 412503 h 1252940"/>
                  <a:gd name="connsiteX16" fmla="*/ 939567 w 1628464"/>
                  <a:gd name="connsiteY16" fmla="*/ 939144 h 1252940"/>
                  <a:gd name="connsiteX17" fmla="*/ 938574 w 1628464"/>
                  <a:gd name="connsiteY17" fmla="*/ 938556 h 1252940"/>
                  <a:gd name="connsiteX18" fmla="*/ 1114264 w 1628464"/>
                  <a:gd name="connsiteY18" fmla="*/ 411515 h 1252940"/>
                  <a:gd name="connsiteX19" fmla="*/ 1415462 w 1628464"/>
                  <a:gd name="connsiteY19" fmla="*/ 411515 h 1252940"/>
                  <a:gd name="connsiteX20" fmla="*/ 1416026 w 1628464"/>
                  <a:gd name="connsiteY20" fmla="*/ 412126 h 1252940"/>
                  <a:gd name="connsiteX21" fmla="*/ 1415867 w 1628464"/>
                  <a:gd name="connsiteY21" fmla="*/ 412503 h 1252940"/>
                  <a:gd name="connsiteX22" fmla="*/ 990337 w 1628464"/>
                  <a:gd name="connsiteY22" fmla="*/ 411521 h 1252940"/>
                  <a:gd name="connsiteX23" fmla="*/ 814200 w 1628464"/>
                  <a:gd name="connsiteY23" fmla="*/ 939779 h 1252940"/>
                  <a:gd name="connsiteX24" fmla="*/ 813083 w 1628464"/>
                  <a:gd name="connsiteY24" fmla="*/ 939779 h 1252940"/>
                  <a:gd name="connsiteX25" fmla="*/ 636999 w 1628464"/>
                  <a:gd name="connsiteY25" fmla="*/ 411521 h 1252940"/>
                  <a:gd name="connsiteX26" fmla="*/ 1417772 w 1628464"/>
                  <a:gd name="connsiteY26" fmla="*/ 293944 h 1252940"/>
                  <a:gd name="connsiteX27" fmla="*/ 1094734 w 1628464"/>
                  <a:gd name="connsiteY27" fmla="*/ 293944 h 1252940"/>
                  <a:gd name="connsiteX28" fmla="*/ 1024105 w 1628464"/>
                  <a:gd name="connsiteY28" fmla="*/ 117577 h 1252940"/>
                  <a:gd name="connsiteX29" fmla="*/ 1262464 w 1628464"/>
                  <a:gd name="connsiteY29" fmla="*/ 117577 h 1252940"/>
                  <a:gd name="connsiteX30" fmla="*/ 1418184 w 1628464"/>
                  <a:gd name="connsiteY30" fmla="*/ 292962 h 1252940"/>
                  <a:gd name="connsiteX31" fmla="*/ 1418142 w 1628464"/>
                  <a:gd name="connsiteY31" fmla="*/ 293791 h 1252940"/>
                  <a:gd name="connsiteX32" fmla="*/ 1417737 w 1628464"/>
                  <a:gd name="connsiteY32" fmla="*/ 293944 h 1252940"/>
                  <a:gd name="connsiteX33" fmla="*/ 366042 w 1628464"/>
                  <a:gd name="connsiteY33" fmla="*/ 117577 h 1252940"/>
                  <a:gd name="connsiteX34" fmla="*/ 603208 w 1628464"/>
                  <a:gd name="connsiteY34" fmla="*/ 117577 h 1252940"/>
                  <a:gd name="connsiteX35" fmla="*/ 532579 w 1628464"/>
                  <a:gd name="connsiteY35" fmla="*/ 293944 h 1252940"/>
                  <a:gd name="connsiteX36" fmla="*/ 210734 w 1628464"/>
                  <a:gd name="connsiteY36" fmla="*/ 293944 h 1252940"/>
                  <a:gd name="connsiteX37" fmla="*/ 210140 w 1628464"/>
                  <a:gd name="connsiteY37" fmla="*/ 293362 h 1252940"/>
                  <a:gd name="connsiteX38" fmla="*/ 210293 w 1628464"/>
                  <a:gd name="connsiteY38" fmla="*/ 292962 h 12529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</a:cxnLst>
                <a:rect l="l" t="t" r="r" b="b"/>
                <a:pathLst>
                  <a:path w="1628464" h="1252940">
                    <a:moveTo>
                      <a:pt x="1628465" y="352732"/>
                    </a:moveTo>
                    <a:lnTo>
                      <a:pt x="1315303" y="0"/>
                    </a:lnTo>
                    <a:lnTo>
                      <a:pt x="313167" y="0"/>
                    </a:lnTo>
                    <a:lnTo>
                      <a:pt x="0" y="352732"/>
                    </a:lnTo>
                    <a:lnTo>
                      <a:pt x="814235" y="1252940"/>
                    </a:lnTo>
                    <a:close/>
                    <a:moveTo>
                      <a:pt x="513084" y="411521"/>
                    </a:moveTo>
                    <a:lnTo>
                      <a:pt x="688075" y="936504"/>
                    </a:lnTo>
                    <a:cubicBezTo>
                      <a:pt x="688563" y="937968"/>
                      <a:pt x="688116" y="938227"/>
                      <a:pt x="687081" y="937092"/>
                    </a:cubicBezTo>
                    <a:lnTo>
                      <a:pt x="212604" y="412509"/>
                    </a:lnTo>
                    <a:cubicBezTo>
                      <a:pt x="212386" y="412268"/>
                      <a:pt x="212404" y="411897"/>
                      <a:pt x="212645" y="411680"/>
                    </a:cubicBezTo>
                    <a:cubicBezTo>
                      <a:pt x="212756" y="411580"/>
                      <a:pt x="212892" y="411527"/>
                      <a:pt x="213039" y="411527"/>
                    </a:cubicBezTo>
                    <a:close/>
                    <a:moveTo>
                      <a:pt x="899150" y="121769"/>
                    </a:moveTo>
                    <a:lnTo>
                      <a:pt x="968109" y="293944"/>
                    </a:lnTo>
                    <a:lnTo>
                      <a:pt x="659233" y="293944"/>
                    </a:lnTo>
                    <a:lnTo>
                      <a:pt x="728186" y="121769"/>
                    </a:lnTo>
                    <a:close/>
                    <a:moveTo>
                      <a:pt x="1415903" y="412503"/>
                    </a:moveTo>
                    <a:lnTo>
                      <a:pt x="939567" y="939144"/>
                    </a:lnTo>
                    <a:cubicBezTo>
                      <a:pt x="938532" y="940284"/>
                      <a:pt x="938086" y="940026"/>
                      <a:pt x="938574" y="938556"/>
                    </a:cubicBezTo>
                    <a:lnTo>
                      <a:pt x="1114264" y="411515"/>
                    </a:lnTo>
                    <a:lnTo>
                      <a:pt x="1415462" y="411515"/>
                    </a:lnTo>
                    <a:cubicBezTo>
                      <a:pt x="1415785" y="411527"/>
                      <a:pt x="1416038" y="411803"/>
                      <a:pt x="1416026" y="412126"/>
                    </a:cubicBezTo>
                    <a:cubicBezTo>
                      <a:pt x="1416020" y="412268"/>
                      <a:pt x="1415961" y="412403"/>
                      <a:pt x="1415867" y="412503"/>
                    </a:cubicBezTo>
                    <a:close/>
                    <a:moveTo>
                      <a:pt x="990337" y="411521"/>
                    </a:moveTo>
                    <a:lnTo>
                      <a:pt x="814200" y="939779"/>
                    </a:lnTo>
                    <a:cubicBezTo>
                      <a:pt x="813895" y="940696"/>
                      <a:pt x="813389" y="940696"/>
                      <a:pt x="813083" y="939779"/>
                    </a:cubicBezTo>
                    <a:lnTo>
                      <a:pt x="636999" y="411521"/>
                    </a:lnTo>
                    <a:close/>
                    <a:moveTo>
                      <a:pt x="1417772" y="293944"/>
                    </a:moveTo>
                    <a:lnTo>
                      <a:pt x="1094734" y="293944"/>
                    </a:lnTo>
                    <a:lnTo>
                      <a:pt x="1024105" y="117577"/>
                    </a:lnTo>
                    <a:lnTo>
                      <a:pt x="1262464" y="117577"/>
                    </a:lnTo>
                    <a:lnTo>
                      <a:pt x="1418184" y="292962"/>
                    </a:lnTo>
                    <a:cubicBezTo>
                      <a:pt x="1418401" y="293203"/>
                      <a:pt x="1418384" y="293573"/>
                      <a:pt x="1418142" y="293791"/>
                    </a:cubicBezTo>
                    <a:cubicBezTo>
                      <a:pt x="1418031" y="293891"/>
                      <a:pt x="1417884" y="293944"/>
                      <a:pt x="1417737" y="293944"/>
                    </a:cubicBezTo>
                    <a:close/>
                    <a:moveTo>
                      <a:pt x="366042" y="117577"/>
                    </a:moveTo>
                    <a:lnTo>
                      <a:pt x="603208" y="117577"/>
                    </a:lnTo>
                    <a:lnTo>
                      <a:pt x="532579" y="293944"/>
                    </a:lnTo>
                    <a:lnTo>
                      <a:pt x="210734" y="293944"/>
                    </a:lnTo>
                    <a:cubicBezTo>
                      <a:pt x="210411" y="293944"/>
                      <a:pt x="210146" y="293685"/>
                      <a:pt x="210140" y="293362"/>
                    </a:cubicBezTo>
                    <a:cubicBezTo>
                      <a:pt x="210140" y="293215"/>
                      <a:pt x="210193" y="293074"/>
                      <a:pt x="210293" y="292962"/>
                    </a:cubicBezTo>
                    <a:close/>
                  </a:path>
                </a:pathLst>
              </a:custGeom>
              <a:ln/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en-US" sz="1600"/>
              </a:p>
            </p:txBody>
          </p:sp>
        </p:grp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EE2DC2AB-7328-46A0-BC1D-69AD6E57A983}"/>
                </a:ext>
              </a:extLst>
            </p:cNvPr>
            <p:cNvSpPr/>
            <p:nvPr/>
          </p:nvSpPr>
          <p:spPr>
            <a:xfrm>
              <a:off x="3357761" y="3189339"/>
              <a:ext cx="479323" cy="479323"/>
            </a:xfrm>
            <a:prstGeom prst="ellipse">
              <a:avLst/>
            </a:prstGeom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solidFill>
                    <a:schemeClr val="bg1"/>
                  </a:solidFill>
                </a:rPr>
                <a:t>6</a:t>
              </a:r>
            </a:p>
          </p:txBody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162A10E6-173D-4D9C-A5E5-25DA1C4AFC8B}"/>
                </a:ext>
              </a:extLst>
            </p:cNvPr>
            <p:cNvSpPr/>
            <p:nvPr/>
          </p:nvSpPr>
          <p:spPr>
            <a:xfrm>
              <a:off x="5283595" y="3189339"/>
              <a:ext cx="479323" cy="479323"/>
            </a:xfrm>
            <a:prstGeom prst="ellipse">
              <a:avLst/>
            </a:prstGeom>
            <a:ln>
              <a:noFill/>
            </a:ln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1</a:t>
              </a:r>
            </a:p>
          </p:txBody>
        </p:sp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4921ADAC-F3C2-4F31-95C4-667B5F7057AB}"/>
                </a:ext>
              </a:extLst>
            </p:cNvPr>
            <p:cNvSpPr/>
            <p:nvPr/>
          </p:nvSpPr>
          <p:spPr>
            <a:xfrm>
              <a:off x="3197379" y="3976557"/>
              <a:ext cx="479323" cy="479323"/>
            </a:xfrm>
            <a:prstGeom prst="ellipse">
              <a:avLst/>
            </a:prstGeom>
            <a:ln>
              <a:noFill/>
            </a:ln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5</a:t>
              </a:r>
            </a:p>
          </p:txBody>
        </p:sp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88682A77-5D7D-4818-BA70-F62D719E3DDE}"/>
                </a:ext>
              </a:extLst>
            </p:cNvPr>
            <p:cNvSpPr/>
            <p:nvPr/>
          </p:nvSpPr>
          <p:spPr>
            <a:xfrm>
              <a:off x="3597422" y="4690871"/>
              <a:ext cx="479323" cy="479323"/>
            </a:xfrm>
            <a:prstGeom prst="ellipse">
              <a:avLst/>
            </a:prstGeom>
            <a:ln>
              <a:noFill/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4</a:t>
              </a:r>
            </a:p>
          </p:txBody>
        </p:sp>
        <p:sp>
          <p:nvSpPr>
            <p:cNvPr id="30" name="Oval 29">
              <a:extLst>
                <a:ext uri="{FF2B5EF4-FFF2-40B4-BE49-F238E27FC236}">
                  <a16:creationId xmlns:a16="http://schemas.microsoft.com/office/drawing/2014/main" id="{F1232613-1EA8-4695-B959-DDDAC54A5A7E}"/>
                </a:ext>
              </a:extLst>
            </p:cNvPr>
            <p:cNvSpPr/>
            <p:nvPr/>
          </p:nvSpPr>
          <p:spPr>
            <a:xfrm>
              <a:off x="5004894" y="4690871"/>
              <a:ext cx="479323" cy="479323"/>
            </a:xfrm>
            <a:prstGeom prst="ellipse">
              <a:avLst/>
            </a:prstGeom>
            <a:gradFill>
              <a:gsLst>
                <a:gs pos="0">
                  <a:schemeClr val="tx2">
                    <a:lumMod val="75000"/>
                    <a:lumOff val="25000"/>
                  </a:schemeClr>
                </a:gs>
                <a:gs pos="100000">
                  <a:schemeClr val="tx2"/>
                </a:gs>
              </a:gsLst>
            </a:gra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solidFill>
                    <a:schemeClr val="bg1"/>
                  </a:solidFill>
                </a:rPr>
                <a:t>3</a:t>
              </a:r>
            </a:p>
          </p:txBody>
        </p:sp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F1A5A9F8-9D9D-4A63-ACA9-7F8B80297F2E}"/>
                </a:ext>
              </a:extLst>
            </p:cNvPr>
            <p:cNvSpPr/>
            <p:nvPr/>
          </p:nvSpPr>
          <p:spPr>
            <a:xfrm>
              <a:off x="5443982" y="3976557"/>
              <a:ext cx="479323" cy="479323"/>
            </a:xfrm>
            <a:prstGeom prst="ellipse">
              <a:avLst/>
            </a:prstGeom>
            <a:ln>
              <a:noFill/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solidFill>
                    <a:schemeClr val="bg1"/>
                  </a:solidFill>
                </a:rPr>
                <a:t>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Diamond Ring Cycle – Slide Template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7E454E50-EC7A-4CF4-B19A-01C869085E3D}"/>
              </a:ext>
            </a:extLst>
          </p:cNvPr>
          <p:cNvGrpSpPr/>
          <p:nvPr/>
        </p:nvGrpSpPr>
        <p:grpSpPr>
          <a:xfrm>
            <a:off x="6695611" y="3013822"/>
            <a:ext cx="2194560" cy="1260003"/>
            <a:chOff x="8921977" y="1394910"/>
            <a:chExt cx="2926080" cy="1680003"/>
          </a:xfrm>
        </p:grpSpPr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675309EA-41FD-40FF-92D4-051C4260EE98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4A084BB8-189C-4ED9-BB55-E5AAD247CE5F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D2428C22-C282-49AB-ADC0-7F0780417372}"/>
              </a:ext>
            </a:extLst>
          </p:cNvPr>
          <p:cNvGrpSpPr/>
          <p:nvPr/>
        </p:nvGrpSpPr>
        <p:grpSpPr>
          <a:xfrm>
            <a:off x="6290818" y="4632311"/>
            <a:ext cx="2194560" cy="1260003"/>
            <a:chOff x="8921977" y="4001571"/>
            <a:chExt cx="2926080" cy="1680003"/>
          </a:xfrm>
        </p:grpSpPr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31F4F28E-AB1F-421B-BA6C-7916CEFD7697}"/>
                </a:ext>
              </a:extLst>
            </p:cNvPr>
            <p:cNvSpPr txBox="1"/>
            <p:nvPr/>
          </p:nvSpPr>
          <p:spPr>
            <a:xfrm>
              <a:off x="8921977" y="400157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A8E27F52-CA4A-4C12-9D52-9D47E27AA2C6}"/>
                </a:ext>
              </a:extLst>
            </p:cNvPr>
            <p:cNvSpPr txBox="1"/>
            <p:nvPr/>
          </p:nvSpPr>
          <p:spPr>
            <a:xfrm>
              <a:off x="8921977" y="453254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B4D9CA9D-0C89-4F8B-A98C-65E653DAD55D}"/>
              </a:ext>
            </a:extLst>
          </p:cNvPr>
          <p:cNvGrpSpPr/>
          <p:nvPr/>
        </p:nvGrpSpPr>
        <p:grpSpPr>
          <a:xfrm>
            <a:off x="253830" y="3013823"/>
            <a:ext cx="2194560" cy="1260003"/>
            <a:chOff x="332936" y="2555951"/>
            <a:chExt cx="2926080" cy="1680003"/>
          </a:xfrm>
        </p:grpSpPr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CBC9D212-495F-41EF-B7EC-3A452558A486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0DD43750-9E4A-4DF6-996C-DC20066B2BAA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ABE244B1-0E2F-4CAC-BD26-999357F3CC0E}"/>
              </a:ext>
            </a:extLst>
          </p:cNvPr>
          <p:cNvGrpSpPr/>
          <p:nvPr/>
        </p:nvGrpSpPr>
        <p:grpSpPr>
          <a:xfrm>
            <a:off x="658622" y="4632311"/>
            <a:ext cx="2194560" cy="1260003"/>
            <a:chOff x="332936" y="4580523"/>
            <a:chExt cx="2926080" cy="1680003"/>
          </a:xfrm>
        </p:grpSpPr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02ABCB9F-DD61-42D2-A8CE-4B4FBD749C24}"/>
                </a:ext>
              </a:extLst>
            </p:cNvPr>
            <p:cNvSpPr txBox="1"/>
            <p:nvPr/>
          </p:nvSpPr>
          <p:spPr>
            <a:xfrm>
              <a:off x="332936" y="4580523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7D4A631A-E014-4309-8490-036E2CA723E8}"/>
                </a:ext>
              </a:extLst>
            </p:cNvPr>
            <p:cNvSpPr txBox="1"/>
            <p:nvPr/>
          </p:nvSpPr>
          <p:spPr>
            <a:xfrm>
              <a:off x="332936" y="5111495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588DC331-83A5-4FC0-8EB9-B137C3376341}"/>
              </a:ext>
            </a:extLst>
          </p:cNvPr>
          <p:cNvGrpSpPr/>
          <p:nvPr/>
        </p:nvGrpSpPr>
        <p:grpSpPr>
          <a:xfrm>
            <a:off x="6290818" y="1395333"/>
            <a:ext cx="2194560" cy="1260003"/>
            <a:chOff x="8921977" y="1394910"/>
            <a:chExt cx="2926080" cy="1680003"/>
          </a:xfrm>
        </p:grpSpPr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E876199A-96A9-41D2-8497-397F0674C0DD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81157D32-FA62-4B2D-8AB1-DF08693161F3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5AF12F7F-9B3A-46EE-A6C4-CAFB3BC798CD}"/>
              </a:ext>
            </a:extLst>
          </p:cNvPr>
          <p:cNvGrpSpPr/>
          <p:nvPr/>
        </p:nvGrpSpPr>
        <p:grpSpPr>
          <a:xfrm>
            <a:off x="658622" y="1395335"/>
            <a:ext cx="2194560" cy="1260003"/>
            <a:chOff x="332936" y="2555951"/>
            <a:chExt cx="2926080" cy="1680003"/>
          </a:xfrm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9991CA4A-4247-4607-B204-DDD83B8F3C08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B34941CC-75EC-405E-85DB-205884F7B584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4E52FBD9-2859-435D-AC45-F81E10B4778D}"/>
              </a:ext>
            </a:extLst>
          </p:cNvPr>
          <p:cNvGrpSpPr/>
          <p:nvPr/>
        </p:nvGrpSpPr>
        <p:grpSpPr>
          <a:xfrm>
            <a:off x="2834543" y="1414880"/>
            <a:ext cx="3474915" cy="3754354"/>
            <a:chOff x="3197379" y="2297965"/>
            <a:chExt cx="2725926" cy="2945134"/>
          </a:xfrm>
        </p:grpSpPr>
        <p:grpSp>
          <p:nvGrpSpPr>
            <p:cNvPr id="3" name="Graphic 2" descr="Ring">
              <a:extLst>
                <a:ext uri="{FF2B5EF4-FFF2-40B4-BE49-F238E27FC236}">
                  <a16:creationId xmlns:a16="http://schemas.microsoft.com/office/drawing/2014/main" id="{82627A2A-ECD5-428E-8D77-E3B6F69C23B6}"/>
                </a:ext>
              </a:extLst>
            </p:cNvPr>
            <p:cNvGrpSpPr/>
            <p:nvPr/>
          </p:nvGrpSpPr>
          <p:grpSpPr>
            <a:xfrm>
              <a:off x="3391600" y="2297965"/>
              <a:ext cx="2337483" cy="2945134"/>
              <a:chOff x="4522133" y="1920953"/>
              <a:chExt cx="3116644" cy="3926845"/>
            </a:xfrm>
            <a:solidFill>
              <a:srgbClr val="000000"/>
            </a:solidFill>
          </p:grpSpPr>
          <p:sp>
            <p:nvSpPr>
              <p:cNvPr id="4" name="Freeform: Shape 3">
                <a:extLst>
                  <a:ext uri="{FF2B5EF4-FFF2-40B4-BE49-F238E27FC236}">
                    <a16:creationId xmlns:a16="http://schemas.microsoft.com/office/drawing/2014/main" id="{B1B70ACD-4ADE-4B15-AC6F-BE10CC34404F}"/>
                  </a:ext>
                </a:extLst>
              </p:cNvPr>
              <p:cNvSpPr/>
              <p:nvPr/>
            </p:nvSpPr>
            <p:spPr>
              <a:xfrm>
                <a:off x="4522133" y="2831085"/>
                <a:ext cx="3116644" cy="3016714"/>
              </a:xfrm>
              <a:custGeom>
                <a:avLst/>
                <a:gdLst>
                  <a:gd name="connsiteX0" fmla="*/ 2106198 w 3116644"/>
                  <a:gd name="connsiteY0" fmla="*/ 0 h 3016714"/>
                  <a:gd name="connsiteX1" fmla="*/ 2020772 w 3116644"/>
                  <a:gd name="connsiteY1" fmla="*/ 94456 h 3016714"/>
                  <a:gd name="connsiteX2" fmla="*/ 2922391 w 3116644"/>
                  <a:gd name="connsiteY2" fmla="*/ 1920968 h 3016714"/>
                  <a:gd name="connsiteX3" fmla="*/ 1095879 w 3116644"/>
                  <a:gd name="connsiteY3" fmla="*/ 2822587 h 3016714"/>
                  <a:gd name="connsiteX4" fmla="*/ 194260 w 3116644"/>
                  <a:gd name="connsiteY4" fmla="*/ 996075 h 3016714"/>
                  <a:gd name="connsiteX5" fmla="*/ 1095879 w 3116644"/>
                  <a:gd name="connsiteY5" fmla="*/ 94456 h 3016714"/>
                  <a:gd name="connsiteX6" fmla="*/ 1010447 w 3116644"/>
                  <a:gd name="connsiteY6" fmla="*/ 6 h 3016714"/>
                  <a:gd name="connsiteX7" fmla="*/ 99939 w 3116644"/>
                  <a:gd name="connsiteY7" fmla="*/ 2006265 h 3016714"/>
                  <a:gd name="connsiteX8" fmla="*/ 2106198 w 3116644"/>
                  <a:gd name="connsiteY8" fmla="*/ 2916778 h 3016714"/>
                  <a:gd name="connsiteX9" fmla="*/ 3016706 w 3116644"/>
                  <a:gd name="connsiteY9" fmla="*/ 910514 h 3016714"/>
                  <a:gd name="connsiteX10" fmla="*/ 2106198 w 3116644"/>
                  <a:gd name="connsiteY10" fmla="*/ 6 h 30167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3116644" h="3016714">
                    <a:moveTo>
                      <a:pt x="2106198" y="0"/>
                    </a:moveTo>
                    <a:lnTo>
                      <a:pt x="2020772" y="94456"/>
                    </a:lnTo>
                    <a:cubicBezTo>
                      <a:pt x="2774126" y="349857"/>
                      <a:pt x="3177793" y="1167614"/>
                      <a:pt x="2922391" y="1920968"/>
                    </a:cubicBezTo>
                    <a:cubicBezTo>
                      <a:pt x="2666989" y="2674322"/>
                      <a:pt x="1849232" y="3077989"/>
                      <a:pt x="1095879" y="2822587"/>
                    </a:cubicBezTo>
                    <a:cubicBezTo>
                      <a:pt x="342525" y="2567186"/>
                      <a:pt x="-61142" y="1749429"/>
                      <a:pt x="194260" y="996075"/>
                    </a:cubicBezTo>
                    <a:cubicBezTo>
                      <a:pt x="338157" y="571626"/>
                      <a:pt x="671430" y="238353"/>
                      <a:pt x="1095879" y="94456"/>
                    </a:cubicBezTo>
                    <a:lnTo>
                      <a:pt x="1010447" y="6"/>
                    </a:lnTo>
                    <a:cubicBezTo>
                      <a:pt x="205000" y="302591"/>
                      <a:pt x="-202646" y="1200824"/>
                      <a:pt x="99939" y="2006265"/>
                    </a:cubicBezTo>
                    <a:cubicBezTo>
                      <a:pt x="402519" y="2811711"/>
                      <a:pt x="1300752" y="3219358"/>
                      <a:pt x="2106198" y="2916778"/>
                    </a:cubicBezTo>
                    <a:cubicBezTo>
                      <a:pt x="2911644" y="2614193"/>
                      <a:pt x="3319291" y="1715960"/>
                      <a:pt x="3016706" y="910514"/>
                    </a:cubicBezTo>
                    <a:cubicBezTo>
                      <a:pt x="2858700" y="489916"/>
                      <a:pt x="2526796" y="158012"/>
                      <a:pt x="2106198" y="6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5873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600"/>
              </a:p>
            </p:txBody>
          </p:sp>
          <p:sp>
            <p:nvSpPr>
              <p:cNvPr id="5" name="Freeform: Shape 4">
                <a:extLst>
                  <a:ext uri="{FF2B5EF4-FFF2-40B4-BE49-F238E27FC236}">
                    <a16:creationId xmlns:a16="http://schemas.microsoft.com/office/drawing/2014/main" id="{2FFE9E84-9BDA-4DF4-B1B0-11FF269676C0}"/>
                  </a:ext>
                </a:extLst>
              </p:cNvPr>
              <p:cNvSpPr/>
              <p:nvPr/>
            </p:nvSpPr>
            <p:spPr>
              <a:xfrm>
                <a:off x="5266220" y="1920953"/>
                <a:ext cx="1628464" cy="1252940"/>
              </a:xfrm>
              <a:custGeom>
                <a:avLst/>
                <a:gdLst>
                  <a:gd name="connsiteX0" fmla="*/ 1628465 w 1628464"/>
                  <a:gd name="connsiteY0" fmla="*/ 352732 h 1252940"/>
                  <a:gd name="connsiteX1" fmla="*/ 1315303 w 1628464"/>
                  <a:gd name="connsiteY1" fmla="*/ 0 h 1252940"/>
                  <a:gd name="connsiteX2" fmla="*/ 313167 w 1628464"/>
                  <a:gd name="connsiteY2" fmla="*/ 0 h 1252940"/>
                  <a:gd name="connsiteX3" fmla="*/ 0 w 1628464"/>
                  <a:gd name="connsiteY3" fmla="*/ 352732 h 1252940"/>
                  <a:gd name="connsiteX4" fmla="*/ 814235 w 1628464"/>
                  <a:gd name="connsiteY4" fmla="*/ 1252940 h 1252940"/>
                  <a:gd name="connsiteX5" fmla="*/ 513084 w 1628464"/>
                  <a:gd name="connsiteY5" fmla="*/ 411521 h 1252940"/>
                  <a:gd name="connsiteX6" fmla="*/ 688075 w 1628464"/>
                  <a:gd name="connsiteY6" fmla="*/ 936504 h 1252940"/>
                  <a:gd name="connsiteX7" fmla="*/ 687081 w 1628464"/>
                  <a:gd name="connsiteY7" fmla="*/ 937092 h 1252940"/>
                  <a:gd name="connsiteX8" fmla="*/ 212604 w 1628464"/>
                  <a:gd name="connsiteY8" fmla="*/ 412509 h 1252940"/>
                  <a:gd name="connsiteX9" fmla="*/ 212645 w 1628464"/>
                  <a:gd name="connsiteY9" fmla="*/ 411680 h 1252940"/>
                  <a:gd name="connsiteX10" fmla="*/ 213039 w 1628464"/>
                  <a:gd name="connsiteY10" fmla="*/ 411527 h 1252940"/>
                  <a:gd name="connsiteX11" fmla="*/ 899150 w 1628464"/>
                  <a:gd name="connsiteY11" fmla="*/ 121769 h 1252940"/>
                  <a:gd name="connsiteX12" fmla="*/ 968109 w 1628464"/>
                  <a:gd name="connsiteY12" fmla="*/ 293944 h 1252940"/>
                  <a:gd name="connsiteX13" fmla="*/ 659233 w 1628464"/>
                  <a:gd name="connsiteY13" fmla="*/ 293944 h 1252940"/>
                  <a:gd name="connsiteX14" fmla="*/ 728186 w 1628464"/>
                  <a:gd name="connsiteY14" fmla="*/ 121769 h 1252940"/>
                  <a:gd name="connsiteX15" fmla="*/ 1415903 w 1628464"/>
                  <a:gd name="connsiteY15" fmla="*/ 412503 h 1252940"/>
                  <a:gd name="connsiteX16" fmla="*/ 939567 w 1628464"/>
                  <a:gd name="connsiteY16" fmla="*/ 939144 h 1252940"/>
                  <a:gd name="connsiteX17" fmla="*/ 938574 w 1628464"/>
                  <a:gd name="connsiteY17" fmla="*/ 938556 h 1252940"/>
                  <a:gd name="connsiteX18" fmla="*/ 1114264 w 1628464"/>
                  <a:gd name="connsiteY18" fmla="*/ 411515 h 1252940"/>
                  <a:gd name="connsiteX19" fmla="*/ 1415462 w 1628464"/>
                  <a:gd name="connsiteY19" fmla="*/ 411515 h 1252940"/>
                  <a:gd name="connsiteX20" fmla="*/ 1416026 w 1628464"/>
                  <a:gd name="connsiteY20" fmla="*/ 412126 h 1252940"/>
                  <a:gd name="connsiteX21" fmla="*/ 1415867 w 1628464"/>
                  <a:gd name="connsiteY21" fmla="*/ 412503 h 1252940"/>
                  <a:gd name="connsiteX22" fmla="*/ 990337 w 1628464"/>
                  <a:gd name="connsiteY22" fmla="*/ 411521 h 1252940"/>
                  <a:gd name="connsiteX23" fmla="*/ 814200 w 1628464"/>
                  <a:gd name="connsiteY23" fmla="*/ 939779 h 1252940"/>
                  <a:gd name="connsiteX24" fmla="*/ 813083 w 1628464"/>
                  <a:gd name="connsiteY24" fmla="*/ 939779 h 1252940"/>
                  <a:gd name="connsiteX25" fmla="*/ 636999 w 1628464"/>
                  <a:gd name="connsiteY25" fmla="*/ 411521 h 1252940"/>
                  <a:gd name="connsiteX26" fmla="*/ 1417772 w 1628464"/>
                  <a:gd name="connsiteY26" fmla="*/ 293944 h 1252940"/>
                  <a:gd name="connsiteX27" fmla="*/ 1094734 w 1628464"/>
                  <a:gd name="connsiteY27" fmla="*/ 293944 h 1252940"/>
                  <a:gd name="connsiteX28" fmla="*/ 1024105 w 1628464"/>
                  <a:gd name="connsiteY28" fmla="*/ 117577 h 1252940"/>
                  <a:gd name="connsiteX29" fmla="*/ 1262464 w 1628464"/>
                  <a:gd name="connsiteY29" fmla="*/ 117577 h 1252940"/>
                  <a:gd name="connsiteX30" fmla="*/ 1418184 w 1628464"/>
                  <a:gd name="connsiteY30" fmla="*/ 292962 h 1252940"/>
                  <a:gd name="connsiteX31" fmla="*/ 1418142 w 1628464"/>
                  <a:gd name="connsiteY31" fmla="*/ 293791 h 1252940"/>
                  <a:gd name="connsiteX32" fmla="*/ 1417737 w 1628464"/>
                  <a:gd name="connsiteY32" fmla="*/ 293944 h 1252940"/>
                  <a:gd name="connsiteX33" fmla="*/ 366042 w 1628464"/>
                  <a:gd name="connsiteY33" fmla="*/ 117577 h 1252940"/>
                  <a:gd name="connsiteX34" fmla="*/ 603208 w 1628464"/>
                  <a:gd name="connsiteY34" fmla="*/ 117577 h 1252940"/>
                  <a:gd name="connsiteX35" fmla="*/ 532579 w 1628464"/>
                  <a:gd name="connsiteY35" fmla="*/ 293944 h 1252940"/>
                  <a:gd name="connsiteX36" fmla="*/ 210734 w 1628464"/>
                  <a:gd name="connsiteY36" fmla="*/ 293944 h 1252940"/>
                  <a:gd name="connsiteX37" fmla="*/ 210140 w 1628464"/>
                  <a:gd name="connsiteY37" fmla="*/ 293362 h 1252940"/>
                  <a:gd name="connsiteX38" fmla="*/ 210293 w 1628464"/>
                  <a:gd name="connsiteY38" fmla="*/ 292962 h 12529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</a:cxnLst>
                <a:rect l="l" t="t" r="r" b="b"/>
                <a:pathLst>
                  <a:path w="1628464" h="1252940">
                    <a:moveTo>
                      <a:pt x="1628465" y="352732"/>
                    </a:moveTo>
                    <a:lnTo>
                      <a:pt x="1315303" y="0"/>
                    </a:lnTo>
                    <a:lnTo>
                      <a:pt x="313167" y="0"/>
                    </a:lnTo>
                    <a:lnTo>
                      <a:pt x="0" y="352732"/>
                    </a:lnTo>
                    <a:lnTo>
                      <a:pt x="814235" y="1252940"/>
                    </a:lnTo>
                    <a:close/>
                    <a:moveTo>
                      <a:pt x="513084" y="411521"/>
                    </a:moveTo>
                    <a:lnTo>
                      <a:pt x="688075" y="936504"/>
                    </a:lnTo>
                    <a:cubicBezTo>
                      <a:pt x="688563" y="937968"/>
                      <a:pt x="688116" y="938227"/>
                      <a:pt x="687081" y="937092"/>
                    </a:cubicBezTo>
                    <a:lnTo>
                      <a:pt x="212604" y="412509"/>
                    </a:lnTo>
                    <a:cubicBezTo>
                      <a:pt x="212386" y="412268"/>
                      <a:pt x="212404" y="411897"/>
                      <a:pt x="212645" y="411680"/>
                    </a:cubicBezTo>
                    <a:cubicBezTo>
                      <a:pt x="212756" y="411580"/>
                      <a:pt x="212892" y="411527"/>
                      <a:pt x="213039" y="411527"/>
                    </a:cubicBezTo>
                    <a:close/>
                    <a:moveTo>
                      <a:pt x="899150" y="121769"/>
                    </a:moveTo>
                    <a:lnTo>
                      <a:pt x="968109" y="293944"/>
                    </a:lnTo>
                    <a:lnTo>
                      <a:pt x="659233" y="293944"/>
                    </a:lnTo>
                    <a:lnTo>
                      <a:pt x="728186" y="121769"/>
                    </a:lnTo>
                    <a:close/>
                    <a:moveTo>
                      <a:pt x="1415903" y="412503"/>
                    </a:moveTo>
                    <a:lnTo>
                      <a:pt x="939567" y="939144"/>
                    </a:lnTo>
                    <a:cubicBezTo>
                      <a:pt x="938532" y="940284"/>
                      <a:pt x="938086" y="940026"/>
                      <a:pt x="938574" y="938556"/>
                    </a:cubicBezTo>
                    <a:lnTo>
                      <a:pt x="1114264" y="411515"/>
                    </a:lnTo>
                    <a:lnTo>
                      <a:pt x="1415462" y="411515"/>
                    </a:lnTo>
                    <a:cubicBezTo>
                      <a:pt x="1415785" y="411527"/>
                      <a:pt x="1416038" y="411803"/>
                      <a:pt x="1416026" y="412126"/>
                    </a:cubicBezTo>
                    <a:cubicBezTo>
                      <a:pt x="1416020" y="412268"/>
                      <a:pt x="1415961" y="412403"/>
                      <a:pt x="1415867" y="412503"/>
                    </a:cubicBezTo>
                    <a:close/>
                    <a:moveTo>
                      <a:pt x="990337" y="411521"/>
                    </a:moveTo>
                    <a:lnTo>
                      <a:pt x="814200" y="939779"/>
                    </a:lnTo>
                    <a:cubicBezTo>
                      <a:pt x="813895" y="940696"/>
                      <a:pt x="813389" y="940696"/>
                      <a:pt x="813083" y="939779"/>
                    </a:cubicBezTo>
                    <a:lnTo>
                      <a:pt x="636999" y="411521"/>
                    </a:lnTo>
                    <a:close/>
                    <a:moveTo>
                      <a:pt x="1417772" y="293944"/>
                    </a:moveTo>
                    <a:lnTo>
                      <a:pt x="1094734" y="293944"/>
                    </a:lnTo>
                    <a:lnTo>
                      <a:pt x="1024105" y="117577"/>
                    </a:lnTo>
                    <a:lnTo>
                      <a:pt x="1262464" y="117577"/>
                    </a:lnTo>
                    <a:lnTo>
                      <a:pt x="1418184" y="292962"/>
                    </a:lnTo>
                    <a:cubicBezTo>
                      <a:pt x="1418401" y="293203"/>
                      <a:pt x="1418384" y="293573"/>
                      <a:pt x="1418142" y="293791"/>
                    </a:cubicBezTo>
                    <a:cubicBezTo>
                      <a:pt x="1418031" y="293891"/>
                      <a:pt x="1417884" y="293944"/>
                      <a:pt x="1417737" y="293944"/>
                    </a:cubicBezTo>
                    <a:close/>
                    <a:moveTo>
                      <a:pt x="366042" y="117577"/>
                    </a:moveTo>
                    <a:lnTo>
                      <a:pt x="603208" y="117577"/>
                    </a:lnTo>
                    <a:lnTo>
                      <a:pt x="532579" y="293944"/>
                    </a:lnTo>
                    <a:lnTo>
                      <a:pt x="210734" y="293944"/>
                    </a:lnTo>
                    <a:cubicBezTo>
                      <a:pt x="210411" y="293944"/>
                      <a:pt x="210146" y="293685"/>
                      <a:pt x="210140" y="293362"/>
                    </a:cubicBezTo>
                    <a:cubicBezTo>
                      <a:pt x="210140" y="293215"/>
                      <a:pt x="210193" y="293074"/>
                      <a:pt x="210293" y="292962"/>
                    </a:cubicBezTo>
                    <a:close/>
                  </a:path>
                </a:pathLst>
              </a:custGeom>
              <a:ln/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en-US" sz="1600"/>
              </a:p>
            </p:txBody>
          </p:sp>
        </p:grp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EE2DC2AB-7328-46A0-BC1D-69AD6E57A983}"/>
                </a:ext>
              </a:extLst>
            </p:cNvPr>
            <p:cNvSpPr/>
            <p:nvPr/>
          </p:nvSpPr>
          <p:spPr>
            <a:xfrm>
              <a:off x="3357761" y="3189339"/>
              <a:ext cx="479323" cy="479323"/>
            </a:xfrm>
            <a:prstGeom prst="ellipse">
              <a:avLst/>
            </a:prstGeom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solidFill>
                    <a:schemeClr val="bg1"/>
                  </a:solidFill>
                </a:rPr>
                <a:t>6</a:t>
              </a:r>
            </a:p>
          </p:txBody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162A10E6-173D-4D9C-A5E5-25DA1C4AFC8B}"/>
                </a:ext>
              </a:extLst>
            </p:cNvPr>
            <p:cNvSpPr/>
            <p:nvPr/>
          </p:nvSpPr>
          <p:spPr>
            <a:xfrm>
              <a:off x="5283595" y="3189339"/>
              <a:ext cx="479323" cy="479323"/>
            </a:xfrm>
            <a:prstGeom prst="ellipse">
              <a:avLst/>
            </a:prstGeom>
            <a:ln>
              <a:noFill/>
            </a:ln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1</a:t>
              </a:r>
            </a:p>
          </p:txBody>
        </p:sp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4921ADAC-F3C2-4F31-95C4-667B5F7057AB}"/>
                </a:ext>
              </a:extLst>
            </p:cNvPr>
            <p:cNvSpPr/>
            <p:nvPr/>
          </p:nvSpPr>
          <p:spPr>
            <a:xfrm>
              <a:off x="3197379" y="3976557"/>
              <a:ext cx="479323" cy="479323"/>
            </a:xfrm>
            <a:prstGeom prst="ellipse">
              <a:avLst/>
            </a:prstGeom>
            <a:ln>
              <a:noFill/>
            </a:ln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5</a:t>
              </a:r>
            </a:p>
          </p:txBody>
        </p:sp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88682A77-5D7D-4818-BA70-F62D719E3DDE}"/>
                </a:ext>
              </a:extLst>
            </p:cNvPr>
            <p:cNvSpPr/>
            <p:nvPr/>
          </p:nvSpPr>
          <p:spPr>
            <a:xfrm>
              <a:off x="3597422" y="4690871"/>
              <a:ext cx="479323" cy="479323"/>
            </a:xfrm>
            <a:prstGeom prst="ellipse">
              <a:avLst/>
            </a:prstGeom>
            <a:ln>
              <a:noFill/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4</a:t>
              </a:r>
            </a:p>
          </p:txBody>
        </p:sp>
        <p:sp>
          <p:nvSpPr>
            <p:cNvPr id="30" name="Oval 29">
              <a:extLst>
                <a:ext uri="{FF2B5EF4-FFF2-40B4-BE49-F238E27FC236}">
                  <a16:creationId xmlns:a16="http://schemas.microsoft.com/office/drawing/2014/main" id="{F1232613-1EA8-4695-B959-DDDAC54A5A7E}"/>
                </a:ext>
              </a:extLst>
            </p:cNvPr>
            <p:cNvSpPr/>
            <p:nvPr/>
          </p:nvSpPr>
          <p:spPr>
            <a:xfrm>
              <a:off x="5004894" y="4690871"/>
              <a:ext cx="479323" cy="479323"/>
            </a:xfrm>
            <a:prstGeom prst="ellipse">
              <a:avLst/>
            </a:prstGeom>
            <a:gradFill>
              <a:gsLst>
                <a:gs pos="0">
                  <a:schemeClr val="tx2">
                    <a:lumMod val="75000"/>
                    <a:lumOff val="25000"/>
                  </a:schemeClr>
                </a:gs>
                <a:gs pos="100000">
                  <a:schemeClr val="tx2"/>
                </a:gs>
              </a:gsLst>
            </a:gra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solidFill>
                    <a:schemeClr val="bg1"/>
                  </a:solidFill>
                </a:rPr>
                <a:t>3</a:t>
              </a:r>
            </a:p>
          </p:txBody>
        </p:sp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F1A5A9F8-9D9D-4A63-ACA9-7F8B80297F2E}"/>
                </a:ext>
              </a:extLst>
            </p:cNvPr>
            <p:cNvSpPr/>
            <p:nvPr/>
          </p:nvSpPr>
          <p:spPr>
            <a:xfrm>
              <a:off x="5443982" y="3976557"/>
              <a:ext cx="479323" cy="479323"/>
            </a:xfrm>
            <a:prstGeom prst="ellipse">
              <a:avLst/>
            </a:prstGeom>
            <a:ln>
              <a:noFill/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solidFill>
                    <a:schemeClr val="bg1"/>
                  </a:solidFill>
                </a:rPr>
                <a:t>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375674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10269</TotalTime>
  <Words>537</Words>
  <PresentationFormat>On-screen Show (4:3)</PresentationFormat>
  <Paragraphs>44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Diamond Ring Cycle – Slide Template</vt:lpstr>
      <vt:lpstr>Diamond Ring Cycle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Diamond Ring Cycle</dc:title>
  <dc:creator>PresentationGO.com</dc:creator>
  <dc:description>© Copyright PresentationGO.com</dc:description>
  <dcterms:created xsi:type="dcterms:W3CDTF">2014-11-26T05:14:11Z</dcterms:created>
  <dcterms:modified xsi:type="dcterms:W3CDTF">2020-10-14T03:47:08Z</dcterms:modified>
  <cp:category>Charts &amp; Diagrams;Graphics &amp; Metaphors</cp:category>
</cp:coreProperties>
</file>