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55"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0" d="100"/>
          <a:sy n="150" d="100"/>
        </p:scale>
        <p:origin x="196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6/2/2023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052949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738814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6/2/2023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Dichotomous Yin-Yang Infographic – Slide Template</a:t>
            </a:r>
          </a:p>
        </p:txBody>
      </p:sp>
      <p:sp>
        <p:nvSpPr>
          <p:cNvPr id="9" name="Rectangle: Rounded Corners 8">
            <a:extLst>
              <a:ext uri="{FF2B5EF4-FFF2-40B4-BE49-F238E27FC236}">
                <a16:creationId xmlns:a16="http://schemas.microsoft.com/office/drawing/2014/main" id="{7EE6739C-8FD5-E79F-F4E3-51A340032D04}"/>
              </a:ext>
            </a:extLst>
          </p:cNvPr>
          <p:cNvSpPr/>
          <p:nvPr/>
        </p:nvSpPr>
        <p:spPr>
          <a:xfrm>
            <a:off x="4050783" y="1873252"/>
            <a:ext cx="4464567" cy="3586674"/>
          </a:xfrm>
          <a:prstGeom prst="roundRect">
            <a:avLst>
              <a:gd name="adj" fmla="val 14465"/>
            </a:avLst>
          </a:prstGeom>
          <a:solidFill>
            <a:schemeClr val="accent2">
              <a:lumMod val="60000"/>
              <a:lumOff val="40000"/>
            </a:schemeClr>
          </a:solidFill>
          <a:ln w="29444" cap="flat">
            <a:noFill/>
            <a:prstDash val="solid"/>
            <a:miter/>
          </a:ln>
        </p:spPr>
        <p:txBody>
          <a:bodyPr rtlCol="0" anchor="ctr"/>
          <a:lstStyle/>
          <a:p>
            <a:endParaRPr lang="en-US" sz="1350"/>
          </a:p>
        </p:txBody>
      </p:sp>
      <p:sp>
        <p:nvSpPr>
          <p:cNvPr id="10" name="Rectangle: Rounded Corners 9">
            <a:extLst>
              <a:ext uri="{FF2B5EF4-FFF2-40B4-BE49-F238E27FC236}">
                <a16:creationId xmlns:a16="http://schemas.microsoft.com/office/drawing/2014/main" id="{1A4DBD2E-A538-256D-8886-DDC15C11678F}"/>
              </a:ext>
            </a:extLst>
          </p:cNvPr>
          <p:cNvSpPr/>
          <p:nvPr/>
        </p:nvSpPr>
        <p:spPr>
          <a:xfrm>
            <a:off x="628650" y="1873252"/>
            <a:ext cx="4464569" cy="3586674"/>
          </a:xfrm>
          <a:prstGeom prst="roundRect">
            <a:avLst>
              <a:gd name="adj" fmla="val 14465"/>
            </a:avLst>
          </a:prstGeom>
          <a:solidFill>
            <a:schemeClr val="accent3">
              <a:lumMod val="40000"/>
              <a:lumOff val="60000"/>
            </a:schemeClr>
          </a:solidFill>
          <a:ln w="29444" cap="flat">
            <a:noFill/>
            <a:prstDash val="solid"/>
            <a:miter/>
          </a:ln>
        </p:spPr>
        <p:txBody>
          <a:bodyPr rtlCol="0" anchor="ctr"/>
          <a:lstStyle/>
          <a:p>
            <a:endParaRPr lang="en-US" sz="1350"/>
          </a:p>
        </p:txBody>
      </p:sp>
      <p:grpSp>
        <p:nvGrpSpPr>
          <p:cNvPr id="3" name="Group 2">
            <a:extLst>
              <a:ext uri="{FF2B5EF4-FFF2-40B4-BE49-F238E27FC236}">
                <a16:creationId xmlns:a16="http://schemas.microsoft.com/office/drawing/2014/main" id="{9FF9CE5B-0E86-D863-7EFA-CC8A5CC2D2CE}"/>
              </a:ext>
            </a:extLst>
          </p:cNvPr>
          <p:cNvGrpSpPr/>
          <p:nvPr/>
        </p:nvGrpSpPr>
        <p:grpSpPr>
          <a:xfrm>
            <a:off x="2778665" y="1873250"/>
            <a:ext cx="3586675" cy="3586675"/>
            <a:chOff x="2778665" y="1873250"/>
            <a:chExt cx="3586675" cy="3586675"/>
          </a:xfrm>
        </p:grpSpPr>
        <p:sp>
          <p:nvSpPr>
            <p:cNvPr id="11" name="Freeform: Shape 10">
              <a:extLst>
                <a:ext uri="{FF2B5EF4-FFF2-40B4-BE49-F238E27FC236}">
                  <a16:creationId xmlns:a16="http://schemas.microsoft.com/office/drawing/2014/main" id="{5F819825-F07D-90B1-8704-0F6741100237}"/>
                </a:ext>
              </a:extLst>
            </p:cNvPr>
            <p:cNvSpPr/>
            <p:nvPr/>
          </p:nvSpPr>
          <p:spPr>
            <a:xfrm>
              <a:off x="3153623" y="1873250"/>
              <a:ext cx="3211716" cy="3586675"/>
            </a:xfrm>
            <a:custGeom>
              <a:avLst/>
              <a:gdLst>
                <a:gd name="connsiteX0" fmla="*/ 1747126 w 3956129"/>
                <a:gd name="connsiteY0" fmla="*/ 0 h 4417996"/>
                <a:gd name="connsiteX1" fmla="*/ 1747131 w 3956129"/>
                <a:gd name="connsiteY1" fmla="*/ 0 h 4417996"/>
                <a:gd name="connsiteX2" fmla="*/ 3956129 w 3956129"/>
                <a:gd name="connsiteY2" fmla="*/ 2208998 h 4417996"/>
                <a:gd name="connsiteX3" fmla="*/ 1747131 w 3956129"/>
                <a:gd name="connsiteY3" fmla="*/ 4417996 h 4417996"/>
                <a:gd name="connsiteX4" fmla="*/ 1747126 w 3956129"/>
                <a:gd name="connsiteY4" fmla="*/ 4417996 h 4417996"/>
                <a:gd name="connsiteX5" fmla="*/ 1568496 w 3956129"/>
                <a:gd name="connsiteY5" fmla="*/ 4406591 h 4417996"/>
                <a:gd name="connsiteX6" fmla="*/ 0 w 3956129"/>
                <a:gd name="connsiteY6" fmla="*/ 2208998 h 4417996"/>
                <a:gd name="connsiteX7" fmla="*/ 1568496 w 3956129"/>
                <a:gd name="connsiteY7" fmla="*/ 11405 h 4417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56129" h="4417996">
                  <a:moveTo>
                    <a:pt x="1747126" y="0"/>
                  </a:moveTo>
                  <a:lnTo>
                    <a:pt x="1747131" y="0"/>
                  </a:lnTo>
                  <a:cubicBezTo>
                    <a:pt x="2967127" y="0"/>
                    <a:pt x="3956129" y="989002"/>
                    <a:pt x="3956129" y="2208998"/>
                  </a:cubicBezTo>
                  <a:cubicBezTo>
                    <a:pt x="3956129" y="3428994"/>
                    <a:pt x="2967127" y="4417996"/>
                    <a:pt x="1747131" y="4417996"/>
                  </a:cubicBezTo>
                  <a:lnTo>
                    <a:pt x="1747126" y="4417996"/>
                  </a:lnTo>
                  <a:lnTo>
                    <a:pt x="1568496" y="4406591"/>
                  </a:lnTo>
                  <a:cubicBezTo>
                    <a:pt x="687496" y="4293469"/>
                    <a:pt x="0" y="3352744"/>
                    <a:pt x="0" y="2208998"/>
                  </a:cubicBezTo>
                  <a:cubicBezTo>
                    <a:pt x="0" y="1065252"/>
                    <a:pt x="687496" y="124528"/>
                    <a:pt x="1568496" y="11405"/>
                  </a:cubicBezTo>
                  <a:close/>
                </a:path>
              </a:pathLst>
            </a:custGeom>
            <a:solidFill>
              <a:srgbClr val="F36F1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2" name="Freeform: Shape 11">
              <a:extLst>
                <a:ext uri="{FF2B5EF4-FFF2-40B4-BE49-F238E27FC236}">
                  <a16:creationId xmlns:a16="http://schemas.microsoft.com/office/drawing/2014/main" id="{AED1E8B8-D6A5-F5A2-240D-70151CEA69DF}"/>
                </a:ext>
              </a:extLst>
            </p:cNvPr>
            <p:cNvSpPr/>
            <p:nvPr/>
          </p:nvSpPr>
          <p:spPr>
            <a:xfrm>
              <a:off x="2778665" y="1873250"/>
              <a:ext cx="2690988" cy="3580095"/>
            </a:xfrm>
            <a:custGeom>
              <a:avLst/>
              <a:gdLst>
                <a:gd name="connsiteX0" fmla="*/ 2208997 w 3314707"/>
                <a:gd name="connsiteY0" fmla="*/ 0 h 4409890"/>
                <a:gd name="connsiteX1" fmla="*/ 2208997 w 3314707"/>
                <a:gd name="connsiteY1" fmla="*/ 1 h 4409890"/>
                <a:gd name="connsiteX2" fmla="*/ 3314707 w 3314707"/>
                <a:gd name="connsiteY2" fmla="*/ 1105711 h 4409890"/>
                <a:gd name="connsiteX3" fmla="*/ 2208997 w 3314707"/>
                <a:gd name="connsiteY3" fmla="*/ 2211421 h 4409890"/>
                <a:gd name="connsiteX4" fmla="*/ 2208997 w 3314707"/>
                <a:gd name="connsiteY4" fmla="*/ 2211424 h 4409890"/>
                <a:gd name="connsiteX5" fmla="*/ 1103287 w 3314707"/>
                <a:gd name="connsiteY5" fmla="*/ 3317134 h 4409890"/>
                <a:gd name="connsiteX6" fmla="*/ 1986158 w 3314707"/>
                <a:gd name="connsiteY6" fmla="*/ 4400380 h 4409890"/>
                <a:gd name="connsiteX7" fmla="*/ 2048472 w 3314707"/>
                <a:gd name="connsiteY7" fmla="*/ 4409890 h 4409890"/>
                <a:gd name="connsiteX8" fmla="*/ 1983141 w 3314707"/>
                <a:gd name="connsiteY8" fmla="*/ 4406591 h 4409890"/>
                <a:gd name="connsiteX9" fmla="*/ 0 w 3314707"/>
                <a:gd name="connsiteY9" fmla="*/ 2208998 h 4409890"/>
                <a:gd name="connsiteX10" fmla="*/ 1983141 w 3314707"/>
                <a:gd name="connsiteY10" fmla="*/ 11405 h 4409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14707" h="4409890">
                  <a:moveTo>
                    <a:pt x="2208997" y="0"/>
                  </a:moveTo>
                  <a:lnTo>
                    <a:pt x="2208997" y="1"/>
                  </a:lnTo>
                  <a:cubicBezTo>
                    <a:pt x="2819664" y="1"/>
                    <a:pt x="3314707" y="495044"/>
                    <a:pt x="3314707" y="1105711"/>
                  </a:cubicBezTo>
                  <a:cubicBezTo>
                    <a:pt x="3314707" y="1716378"/>
                    <a:pt x="2819664" y="2211421"/>
                    <a:pt x="2208997" y="2211421"/>
                  </a:cubicBezTo>
                  <a:lnTo>
                    <a:pt x="2208997" y="2211424"/>
                  </a:lnTo>
                  <a:cubicBezTo>
                    <a:pt x="1598330" y="2211424"/>
                    <a:pt x="1103287" y="2706467"/>
                    <a:pt x="1103287" y="3317134"/>
                  </a:cubicBezTo>
                  <a:cubicBezTo>
                    <a:pt x="1103287" y="3851468"/>
                    <a:pt x="1482305" y="4297277"/>
                    <a:pt x="1986158" y="4400380"/>
                  </a:cubicBezTo>
                  <a:lnTo>
                    <a:pt x="2048472" y="4409890"/>
                  </a:lnTo>
                  <a:lnTo>
                    <a:pt x="1983141" y="4406591"/>
                  </a:lnTo>
                  <a:cubicBezTo>
                    <a:pt x="869240" y="4293469"/>
                    <a:pt x="0" y="3352745"/>
                    <a:pt x="0" y="2208998"/>
                  </a:cubicBezTo>
                  <a:cubicBezTo>
                    <a:pt x="0" y="1065252"/>
                    <a:pt x="869240" y="124528"/>
                    <a:pt x="1983141" y="11405"/>
                  </a:cubicBezTo>
                  <a:close/>
                </a:path>
              </a:pathLst>
            </a:custGeom>
            <a:solidFill>
              <a:srgbClr val="05ACC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3" name="Freeform: Shape 12">
              <a:extLst>
                <a:ext uri="{FF2B5EF4-FFF2-40B4-BE49-F238E27FC236}">
                  <a16:creationId xmlns:a16="http://schemas.microsoft.com/office/drawing/2014/main" id="{A5216FF4-3C04-C99E-559E-64AAE1AA80DC}"/>
                </a:ext>
              </a:extLst>
            </p:cNvPr>
            <p:cNvSpPr/>
            <p:nvPr/>
          </p:nvSpPr>
          <p:spPr>
            <a:xfrm>
              <a:off x="4089676" y="2288689"/>
              <a:ext cx="964649" cy="964428"/>
            </a:xfrm>
            <a:custGeom>
              <a:avLst/>
              <a:gdLst>
                <a:gd name="connsiteX0" fmla="*/ 754725 w 755197"/>
                <a:gd name="connsiteY0" fmla="*/ 377317 h 755024"/>
                <a:gd name="connsiteX1" fmla="*/ 377110 w 755197"/>
                <a:gd name="connsiteY1" fmla="*/ 754829 h 755024"/>
                <a:gd name="connsiteX2" fmla="*/ -472 w 755197"/>
                <a:gd name="connsiteY2" fmla="*/ 377317 h 755024"/>
                <a:gd name="connsiteX3" fmla="*/ 377110 w 755197"/>
                <a:gd name="connsiteY3" fmla="*/ -195 h 755024"/>
                <a:gd name="connsiteX4" fmla="*/ 754725 w 755197"/>
                <a:gd name="connsiteY4" fmla="*/ 377317 h 755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197" h="755024">
                  <a:moveTo>
                    <a:pt x="754725" y="377317"/>
                  </a:moveTo>
                  <a:cubicBezTo>
                    <a:pt x="754725" y="585814"/>
                    <a:pt x="585678" y="754829"/>
                    <a:pt x="377110" y="754829"/>
                  </a:cubicBezTo>
                  <a:cubicBezTo>
                    <a:pt x="168544" y="754829"/>
                    <a:pt x="-472" y="585814"/>
                    <a:pt x="-472" y="377317"/>
                  </a:cubicBezTo>
                  <a:cubicBezTo>
                    <a:pt x="-472" y="168819"/>
                    <a:pt x="168573" y="-195"/>
                    <a:pt x="377110" y="-195"/>
                  </a:cubicBezTo>
                  <a:cubicBezTo>
                    <a:pt x="585649" y="-195"/>
                    <a:pt x="754725" y="168819"/>
                    <a:pt x="754725" y="377317"/>
                  </a:cubicBezTo>
                  <a:close/>
                </a:path>
              </a:pathLst>
            </a:custGeom>
            <a:solidFill>
              <a:schemeClr val="bg1"/>
            </a:solidFill>
            <a:ln w="29444" cap="flat">
              <a:noFill/>
              <a:prstDash val="solid"/>
              <a:miter/>
            </a:ln>
          </p:spPr>
          <p:txBody>
            <a:bodyPr rtlCol="0" anchor="ctr"/>
            <a:lstStyle/>
            <a:p>
              <a:endParaRPr lang="en-US" sz="1350"/>
            </a:p>
          </p:txBody>
        </p:sp>
        <p:sp>
          <p:nvSpPr>
            <p:cNvPr id="14" name="Freeform: Shape 13">
              <a:extLst>
                <a:ext uri="{FF2B5EF4-FFF2-40B4-BE49-F238E27FC236}">
                  <a16:creationId xmlns:a16="http://schemas.microsoft.com/office/drawing/2014/main" id="{1766C2CC-C3EB-54BA-8F2F-A5092BCF6080}"/>
                </a:ext>
              </a:extLst>
            </p:cNvPr>
            <p:cNvSpPr/>
            <p:nvPr/>
          </p:nvSpPr>
          <p:spPr>
            <a:xfrm>
              <a:off x="4089676" y="4083992"/>
              <a:ext cx="964649" cy="964428"/>
            </a:xfrm>
            <a:custGeom>
              <a:avLst/>
              <a:gdLst>
                <a:gd name="connsiteX0" fmla="*/ 754725 w 755197"/>
                <a:gd name="connsiteY0" fmla="*/ 377317 h 755024"/>
                <a:gd name="connsiteX1" fmla="*/ 377110 w 755197"/>
                <a:gd name="connsiteY1" fmla="*/ 754829 h 755024"/>
                <a:gd name="connsiteX2" fmla="*/ -472 w 755197"/>
                <a:gd name="connsiteY2" fmla="*/ 377317 h 755024"/>
                <a:gd name="connsiteX3" fmla="*/ 377110 w 755197"/>
                <a:gd name="connsiteY3" fmla="*/ -195 h 755024"/>
                <a:gd name="connsiteX4" fmla="*/ 754725 w 755197"/>
                <a:gd name="connsiteY4" fmla="*/ 377317 h 755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197" h="755024">
                  <a:moveTo>
                    <a:pt x="754725" y="377317"/>
                  </a:moveTo>
                  <a:cubicBezTo>
                    <a:pt x="754725" y="585814"/>
                    <a:pt x="585678" y="754829"/>
                    <a:pt x="377110" y="754829"/>
                  </a:cubicBezTo>
                  <a:cubicBezTo>
                    <a:pt x="168544" y="754829"/>
                    <a:pt x="-472" y="585814"/>
                    <a:pt x="-472" y="377317"/>
                  </a:cubicBezTo>
                  <a:cubicBezTo>
                    <a:pt x="-472" y="168819"/>
                    <a:pt x="168573" y="-195"/>
                    <a:pt x="377110" y="-195"/>
                  </a:cubicBezTo>
                  <a:cubicBezTo>
                    <a:pt x="585649" y="-195"/>
                    <a:pt x="754725" y="168819"/>
                    <a:pt x="754725" y="377317"/>
                  </a:cubicBezTo>
                  <a:close/>
                </a:path>
              </a:pathLst>
            </a:custGeom>
            <a:solidFill>
              <a:schemeClr val="bg1"/>
            </a:solidFill>
            <a:ln w="29444" cap="flat">
              <a:noFill/>
              <a:prstDash val="solid"/>
              <a:miter/>
            </a:ln>
          </p:spPr>
          <p:txBody>
            <a:bodyPr rtlCol="0" anchor="ctr"/>
            <a:lstStyle/>
            <a:p>
              <a:endParaRPr lang="en-US" sz="1350"/>
            </a:p>
          </p:txBody>
        </p:sp>
        <p:sp>
          <p:nvSpPr>
            <p:cNvPr id="15" name="Freeform: Shape 14">
              <a:extLst>
                <a:ext uri="{FF2B5EF4-FFF2-40B4-BE49-F238E27FC236}">
                  <a16:creationId xmlns:a16="http://schemas.microsoft.com/office/drawing/2014/main" id="{AB10652C-48E0-39D1-39B7-524462E697CF}"/>
                </a:ext>
              </a:extLst>
            </p:cNvPr>
            <p:cNvSpPr/>
            <p:nvPr/>
          </p:nvSpPr>
          <p:spPr>
            <a:xfrm>
              <a:off x="4572002" y="1873250"/>
              <a:ext cx="1793338" cy="3586675"/>
            </a:xfrm>
            <a:custGeom>
              <a:avLst/>
              <a:gdLst>
                <a:gd name="connsiteX0" fmla="*/ 0 w 2208998"/>
                <a:gd name="connsiteY0" fmla="*/ 0 h 4417996"/>
                <a:gd name="connsiteX1" fmla="*/ 2208998 w 2208998"/>
                <a:gd name="connsiteY1" fmla="*/ 2208998 h 4417996"/>
                <a:gd name="connsiteX2" fmla="*/ 0 w 2208998"/>
                <a:gd name="connsiteY2" fmla="*/ 4417996 h 4417996"/>
                <a:gd name="connsiteX3" fmla="*/ 0 w 2208998"/>
                <a:gd name="connsiteY3" fmla="*/ 4417996 h 4417996"/>
                <a:gd name="connsiteX4" fmla="*/ 210854 w 2208998"/>
                <a:gd name="connsiteY4" fmla="*/ 4406591 h 4417996"/>
                <a:gd name="connsiteX5" fmla="*/ 2062263 w 2208998"/>
                <a:gd name="connsiteY5" fmla="*/ 2208998 h 4417996"/>
                <a:gd name="connsiteX6" fmla="*/ 210854 w 2208998"/>
                <a:gd name="connsiteY6" fmla="*/ 11405 h 4417996"/>
                <a:gd name="connsiteX7" fmla="*/ 0 w 2208998"/>
                <a:gd name="connsiteY7" fmla="*/ 0 h 4417996"/>
                <a:gd name="connsiteX8" fmla="*/ 0 w 2208998"/>
                <a:gd name="connsiteY8" fmla="*/ 0 h 4417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08998" h="4417996">
                  <a:moveTo>
                    <a:pt x="0" y="0"/>
                  </a:moveTo>
                  <a:cubicBezTo>
                    <a:pt x="1219996" y="0"/>
                    <a:pt x="2208998" y="989002"/>
                    <a:pt x="2208998" y="2208998"/>
                  </a:cubicBezTo>
                  <a:cubicBezTo>
                    <a:pt x="2208998" y="3428994"/>
                    <a:pt x="1219996" y="4417996"/>
                    <a:pt x="0" y="4417996"/>
                  </a:cubicBezTo>
                  <a:lnTo>
                    <a:pt x="0" y="4417996"/>
                  </a:lnTo>
                  <a:lnTo>
                    <a:pt x="210854" y="4406591"/>
                  </a:lnTo>
                  <a:cubicBezTo>
                    <a:pt x="1250763" y="4293469"/>
                    <a:pt x="2062263" y="3352744"/>
                    <a:pt x="2062263" y="2208998"/>
                  </a:cubicBezTo>
                  <a:cubicBezTo>
                    <a:pt x="2062263" y="1065252"/>
                    <a:pt x="1250763" y="124528"/>
                    <a:pt x="210854" y="11405"/>
                  </a:cubicBezTo>
                  <a:lnTo>
                    <a:pt x="0" y="0"/>
                  </a:lnTo>
                  <a:lnTo>
                    <a:pt x="0" y="0"/>
                  </a:lnTo>
                  <a:close/>
                </a:path>
              </a:pathLst>
            </a:cu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6" name="Freeform: Shape 15">
              <a:extLst>
                <a:ext uri="{FF2B5EF4-FFF2-40B4-BE49-F238E27FC236}">
                  <a16:creationId xmlns:a16="http://schemas.microsoft.com/office/drawing/2014/main" id="{415CFC4E-B4BF-C211-75BA-051B65A23510}"/>
                </a:ext>
              </a:extLst>
            </p:cNvPr>
            <p:cNvSpPr/>
            <p:nvPr/>
          </p:nvSpPr>
          <p:spPr>
            <a:xfrm>
              <a:off x="2778666" y="1873251"/>
              <a:ext cx="1793325" cy="3586674"/>
            </a:xfrm>
            <a:custGeom>
              <a:avLst/>
              <a:gdLst>
                <a:gd name="connsiteX0" fmla="*/ 2208983 w 2208983"/>
                <a:gd name="connsiteY0" fmla="*/ 0 h 4417994"/>
                <a:gd name="connsiteX1" fmla="*/ 1998142 w 2208983"/>
                <a:gd name="connsiteY1" fmla="*/ 11404 h 4417994"/>
                <a:gd name="connsiteX2" fmla="*/ 146733 w 2208983"/>
                <a:gd name="connsiteY2" fmla="*/ 2208997 h 4417994"/>
                <a:gd name="connsiteX3" fmla="*/ 1998142 w 2208983"/>
                <a:gd name="connsiteY3" fmla="*/ 4406590 h 4417994"/>
                <a:gd name="connsiteX4" fmla="*/ 2208983 w 2208983"/>
                <a:gd name="connsiteY4" fmla="*/ 4417994 h 4417994"/>
                <a:gd name="connsiteX5" fmla="*/ 1983141 w 2208983"/>
                <a:gd name="connsiteY5" fmla="*/ 4406590 h 4417994"/>
                <a:gd name="connsiteX6" fmla="*/ 0 w 2208983"/>
                <a:gd name="connsiteY6" fmla="*/ 2208997 h 4417994"/>
                <a:gd name="connsiteX7" fmla="*/ 1983141 w 2208983"/>
                <a:gd name="connsiteY7" fmla="*/ 11404 h 4417994"/>
                <a:gd name="connsiteX8" fmla="*/ 2208983 w 2208983"/>
                <a:gd name="connsiteY8" fmla="*/ 0 h 4417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08983" h="4417994">
                  <a:moveTo>
                    <a:pt x="2208983" y="0"/>
                  </a:moveTo>
                  <a:lnTo>
                    <a:pt x="1998142" y="11404"/>
                  </a:lnTo>
                  <a:cubicBezTo>
                    <a:pt x="958234" y="124527"/>
                    <a:pt x="146733" y="1065251"/>
                    <a:pt x="146733" y="2208997"/>
                  </a:cubicBezTo>
                  <a:cubicBezTo>
                    <a:pt x="146733" y="3352743"/>
                    <a:pt x="958234" y="4293468"/>
                    <a:pt x="1998142" y="4406590"/>
                  </a:cubicBezTo>
                  <a:lnTo>
                    <a:pt x="2208983" y="4417994"/>
                  </a:lnTo>
                  <a:lnTo>
                    <a:pt x="1983141" y="4406590"/>
                  </a:lnTo>
                  <a:cubicBezTo>
                    <a:pt x="869240" y="4293468"/>
                    <a:pt x="0" y="3352743"/>
                    <a:pt x="0" y="2208997"/>
                  </a:cubicBezTo>
                  <a:cubicBezTo>
                    <a:pt x="0" y="1065251"/>
                    <a:pt x="869240" y="124527"/>
                    <a:pt x="1983141" y="11404"/>
                  </a:cubicBezTo>
                  <a:lnTo>
                    <a:pt x="2208983" y="0"/>
                  </a:lnTo>
                  <a:close/>
                </a:path>
              </a:pathLst>
            </a:cu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grpSp>
        <p:nvGrpSpPr>
          <p:cNvPr id="17" name="Group 16">
            <a:extLst>
              <a:ext uri="{FF2B5EF4-FFF2-40B4-BE49-F238E27FC236}">
                <a16:creationId xmlns:a16="http://schemas.microsoft.com/office/drawing/2014/main" id="{8416C676-31E5-C416-2E56-99E92E00D3EA}"/>
              </a:ext>
            </a:extLst>
          </p:cNvPr>
          <p:cNvGrpSpPr/>
          <p:nvPr/>
        </p:nvGrpSpPr>
        <p:grpSpPr>
          <a:xfrm>
            <a:off x="833465" y="2478821"/>
            <a:ext cx="1740384" cy="2375537"/>
            <a:chOff x="332936" y="2634494"/>
            <a:chExt cx="2926080" cy="2926141"/>
          </a:xfrm>
        </p:grpSpPr>
        <p:sp>
          <p:nvSpPr>
            <p:cNvPr id="18" name="TextBox 17">
              <a:extLst>
                <a:ext uri="{FF2B5EF4-FFF2-40B4-BE49-F238E27FC236}">
                  <a16:creationId xmlns:a16="http://schemas.microsoft.com/office/drawing/2014/main" id="{5E3E4E3E-B46B-3E52-EE11-CB6B28C81CBD}"/>
                </a:ext>
              </a:extLst>
            </p:cNvPr>
            <p:cNvSpPr txBox="1"/>
            <p:nvPr/>
          </p:nvSpPr>
          <p:spPr>
            <a:xfrm>
              <a:off x="332936" y="2634494"/>
              <a:ext cx="2926080" cy="454936"/>
            </a:xfrm>
            <a:prstGeom prst="rect">
              <a:avLst/>
            </a:prstGeom>
            <a:noFill/>
          </p:spPr>
          <p:txBody>
            <a:bodyPr wrap="square" lIns="0" rIns="0" rtlCol="0" anchor="b">
              <a:spAutoFit/>
            </a:bodyPr>
            <a:lstStyle/>
            <a:p>
              <a:pPr algn="ctr"/>
              <a:r>
                <a:rPr lang="en-US" b="1" noProof="1"/>
                <a:t>Lorem Ipsum</a:t>
              </a:r>
            </a:p>
          </p:txBody>
        </p:sp>
        <p:sp>
          <p:nvSpPr>
            <p:cNvPr id="19" name="TextBox 18">
              <a:extLst>
                <a:ext uri="{FF2B5EF4-FFF2-40B4-BE49-F238E27FC236}">
                  <a16:creationId xmlns:a16="http://schemas.microsoft.com/office/drawing/2014/main" id="{AD616CDB-9BEE-D363-DA0E-094EB9E4B717}"/>
                </a:ext>
              </a:extLst>
            </p:cNvPr>
            <p:cNvSpPr txBox="1"/>
            <p:nvPr/>
          </p:nvSpPr>
          <p:spPr>
            <a:xfrm>
              <a:off x="332936" y="3086921"/>
              <a:ext cx="2926080" cy="2473714"/>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0" name="Group 19">
            <a:extLst>
              <a:ext uri="{FF2B5EF4-FFF2-40B4-BE49-F238E27FC236}">
                <a16:creationId xmlns:a16="http://schemas.microsoft.com/office/drawing/2014/main" id="{66F22641-CAF0-C9CE-C508-C6F929A7CAAF}"/>
              </a:ext>
            </a:extLst>
          </p:cNvPr>
          <p:cNvGrpSpPr/>
          <p:nvPr/>
        </p:nvGrpSpPr>
        <p:grpSpPr>
          <a:xfrm>
            <a:off x="6570151" y="2478821"/>
            <a:ext cx="1740384" cy="2375537"/>
            <a:chOff x="332936" y="2634494"/>
            <a:chExt cx="2926080" cy="2926141"/>
          </a:xfrm>
        </p:grpSpPr>
        <p:sp>
          <p:nvSpPr>
            <p:cNvPr id="21" name="TextBox 20">
              <a:extLst>
                <a:ext uri="{FF2B5EF4-FFF2-40B4-BE49-F238E27FC236}">
                  <a16:creationId xmlns:a16="http://schemas.microsoft.com/office/drawing/2014/main" id="{01CB6451-ECF7-79AB-3D9D-F51C2717258F}"/>
                </a:ext>
              </a:extLst>
            </p:cNvPr>
            <p:cNvSpPr txBox="1"/>
            <p:nvPr/>
          </p:nvSpPr>
          <p:spPr>
            <a:xfrm>
              <a:off x="332936" y="2634494"/>
              <a:ext cx="2926080" cy="454936"/>
            </a:xfrm>
            <a:prstGeom prst="rect">
              <a:avLst/>
            </a:prstGeom>
            <a:noFill/>
          </p:spPr>
          <p:txBody>
            <a:bodyPr wrap="square" lIns="0" rIns="0" rtlCol="0" anchor="b">
              <a:spAutoFit/>
            </a:bodyPr>
            <a:lstStyle/>
            <a:p>
              <a:pPr algn="ctr"/>
              <a:r>
                <a:rPr lang="en-US" b="1" noProof="1"/>
                <a:t>Lorem Ipsum</a:t>
              </a:r>
            </a:p>
          </p:txBody>
        </p:sp>
        <p:sp>
          <p:nvSpPr>
            <p:cNvPr id="22" name="TextBox 21">
              <a:extLst>
                <a:ext uri="{FF2B5EF4-FFF2-40B4-BE49-F238E27FC236}">
                  <a16:creationId xmlns:a16="http://schemas.microsoft.com/office/drawing/2014/main" id="{F5937976-56FE-9E78-58A4-BA9E68902085}"/>
                </a:ext>
              </a:extLst>
            </p:cNvPr>
            <p:cNvSpPr txBox="1"/>
            <p:nvPr/>
          </p:nvSpPr>
          <p:spPr>
            <a:xfrm>
              <a:off x="332936" y="3086921"/>
              <a:ext cx="2926080" cy="2473714"/>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pic>
        <p:nvPicPr>
          <p:cNvPr id="23" name="Graphic 22" descr="Puzzle">
            <a:extLst>
              <a:ext uri="{FF2B5EF4-FFF2-40B4-BE49-F238E27FC236}">
                <a16:creationId xmlns:a16="http://schemas.microsoft.com/office/drawing/2014/main" id="{53B53579-22BC-4ACB-BC0B-4C1D64681EC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04608" y="4195037"/>
            <a:ext cx="742340" cy="742340"/>
          </a:xfrm>
          <a:prstGeom prst="rect">
            <a:avLst/>
          </a:prstGeom>
        </p:spPr>
      </p:pic>
      <p:pic>
        <p:nvPicPr>
          <p:cNvPr id="24" name="Graphic 23" descr="Lightbulb">
            <a:extLst>
              <a:ext uri="{FF2B5EF4-FFF2-40B4-BE49-F238E27FC236}">
                <a16:creationId xmlns:a16="http://schemas.microsoft.com/office/drawing/2014/main" id="{8E9BA7DC-82AE-97BE-5690-C9B791D1A8C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04608" y="2399733"/>
            <a:ext cx="742340" cy="742340"/>
          </a:xfrm>
          <a:prstGeom prst="rect">
            <a:avLst/>
          </a:prstGeom>
        </p:spPr>
      </p:pic>
    </p:spTree>
    <p:extLst>
      <p:ext uri="{BB962C8B-B14F-4D97-AF65-F5344CB8AC3E}">
        <p14:creationId xmlns:p14="http://schemas.microsoft.com/office/powerpoint/2010/main" val="1513348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Dichotomous Yin-Yang Infographic – Slide Template</a:t>
            </a:r>
          </a:p>
        </p:txBody>
      </p:sp>
      <p:sp>
        <p:nvSpPr>
          <p:cNvPr id="9" name="Rectangle: Rounded Corners 8">
            <a:extLst>
              <a:ext uri="{FF2B5EF4-FFF2-40B4-BE49-F238E27FC236}">
                <a16:creationId xmlns:a16="http://schemas.microsoft.com/office/drawing/2014/main" id="{7EE6739C-8FD5-E79F-F4E3-51A340032D04}"/>
              </a:ext>
            </a:extLst>
          </p:cNvPr>
          <p:cNvSpPr/>
          <p:nvPr/>
        </p:nvSpPr>
        <p:spPr>
          <a:xfrm>
            <a:off x="4050783" y="1873252"/>
            <a:ext cx="4464567" cy="3586674"/>
          </a:xfrm>
          <a:prstGeom prst="roundRect">
            <a:avLst>
              <a:gd name="adj" fmla="val 14465"/>
            </a:avLst>
          </a:prstGeom>
          <a:solidFill>
            <a:schemeClr val="accent2">
              <a:lumMod val="60000"/>
              <a:lumOff val="40000"/>
            </a:schemeClr>
          </a:solidFill>
          <a:ln w="29444" cap="flat">
            <a:noFill/>
            <a:prstDash val="solid"/>
            <a:miter/>
          </a:ln>
        </p:spPr>
        <p:txBody>
          <a:bodyPr rtlCol="0" anchor="ctr"/>
          <a:lstStyle/>
          <a:p>
            <a:endParaRPr lang="en-US" sz="1350"/>
          </a:p>
        </p:txBody>
      </p:sp>
      <p:sp>
        <p:nvSpPr>
          <p:cNvPr id="10" name="Rectangle: Rounded Corners 9">
            <a:extLst>
              <a:ext uri="{FF2B5EF4-FFF2-40B4-BE49-F238E27FC236}">
                <a16:creationId xmlns:a16="http://schemas.microsoft.com/office/drawing/2014/main" id="{1A4DBD2E-A538-256D-8886-DDC15C11678F}"/>
              </a:ext>
            </a:extLst>
          </p:cNvPr>
          <p:cNvSpPr/>
          <p:nvPr/>
        </p:nvSpPr>
        <p:spPr>
          <a:xfrm>
            <a:off x="628650" y="1873252"/>
            <a:ext cx="4464569" cy="3586674"/>
          </a:xfrm>
          <a:prstGeom prst="roundRect">
            <a:avLst>
              <a:gd name="adj" fmla="val 14465"/>
            </a:avLst>
          </a:prstGeom>
          <a:solidFill>
            <a:schemeClr val="accent3">
              <a:lumMod val="40000"/>
              <a:lumOff val="60000"/>
            </a:schemeClr>
          </a:solidFill>
          <a:ln w="29444" cap="flat">
            <a:noFill/>
            <a:prstDash val="solid"/>
            <a:miter/>
          </a:ln>
        </p:spPr>
        <p:txBody>
          <a:bodyPr rtlCol="0" anchor="ctr"/>
          <a:lstStyle/>
          <a:p>
            <a:endParaRPr lang="en-US" sz="1350"/>
          </a:p>
        </p:txBody>
      </p:sp>
      <p:grpSp>
        <p:nvGrpSpPr>
          <p:cNvPr id="3" name="Group 2">
            <a:extLst>
              <a:ext uri="{FF2B5EF4-FFF2-40B4-BE49-F238E27FC236}">
                <a16:creationId xmlns:a16="http://schemas.microsoft.com/office/drawing/2014/main" id="{EE364FA6-1B2F-148E-B395-EBD0CC9375E3}"/>
              </a:ext>
            </a:extLst>
          </p:cNvPr>
          <p:cNvGrpSpPr/>
          <p:nvPr/>
        </p:nvGrpSpPr>
        <p:grpSpPr>
          <a:xfrm>
            <a:off x="2778665" y="1873250"/>
            <a:ext cx="3586675" cy="3586675"/>
            <a:chOff x="2778665" y="1873250"/>
            <a:chExt cx="3586675" cy="3586675"/>
          </a:xfrm>
        </p:grpSpPr>
        <p:sp>
          <p:nvSpPr>
            <p:cNvPr id="11" name="Freeform: Shape 10">
              <a:extLst>
                <a:ext uri="{FF2B5EF4-FFF2-40B4-BE49-F238E27FC236}">
                  <a16:creationId xmlns:a16="http://schemas.microsoft.com/office/drawing/2014/main" id="{5F819825-F07D-90B1-8704-0F6741100237}"/>
                </a:ext>
              </a:extLst>
            </p:cNvPr>
            <p:cNvSpPr/>
            <p:nvPr/>
          </p:nvSpPr>
          <p:spPr>
            <a:xfrm>
              <a:off x="3153623" y="1873250"/>
              <a:ext cx="3211716" cy="3586675"/>
            </a:xfrm>
            <a:custGeom>
              <a:avLst/>
              <a:gdLst>
                <a:gd name="connsiteX0" fmla="*/ 1747126 w 3956129"/>
                <a:gd name="connsiteY0" fmla="*/ 0 h 4417996"/>
                <a:gd name="connsiteX1" fmla="*/ 1747131 w 3956129"/>
                <a:gd name="connsiteY1" fmla="*/ 0 h 4417996"/>
                <a:gd name="connsiteX2" fmla="*/ 3956129 w 3956129"/>
                <a:gd name="connsiteY2" fmla="*/ 2208998 h 4417996"/>
                <a:gd name="connsiteX3" fmla="*/ 1747131 w 3956129"/>
                <a:gd name="connsiteY3" fmla="*/ 4417996 h 4417996"/>
                <a:gd name="connsiteX4" fmla="*/ 1747126 w 3956129"/>
                <a:gd name="connsiteY4" fmla="*/ 4417996 h 4417996"/>
                <a:gd name="connsiteX5" fmla="*/ 1568496 w 3956129"/>
                <a:gd name="connsiteY5" fmla="*/ 4406591 h 4417996"/>
                <a:gd name="connsiteX6" fmla="*/ 0 w 3956129"/>
                <a:gd name="connsiteY6" fmla="*/ 2208998 h 4417996"/>
                <a:gd name="connsiteX7" fmla="*/ 1568496 w 3956129"/>
                <a:gd name="connsiteY7" fmla="*/ 11405 h 4417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56129" h="4417996">
                  <a:moveTo>
                    <a:pt x="1747126" y="0"/>
                  </a:moveTo>
                  <a:lnTo>
                    <a:pt x="1747131" y="0"/>
                  </a:lnTo>
                  <a:cubicBezTo>
                    <a:pt x="2967127" y="0"/>
                    <a:pt x="3956129" y="989002"/>
                    <a:pt x="3956129" y="2208998"/>
                  </a:cubicBezTo>
                  <a:cubicBezTo>
                    <a:pt x="3956129" y="3428994"/>
                    <a:pt x="2967127" y="4417996"/>
                    <a:pt x="1747131" y="4417996"/>
                  </a:cubicBezTo>
                  <a:lnTo>
                    <a:pt x="1747126" y="4417996"/>
                  </a:lnTo>
                  <a:lnTo>
                    <a:pt x="1568496" y="4406591"/>
                  </a:lnTo>
                  <a:cubicBezTo>
                    <a:pt x="687496" y="4293469"/>
                    <a:pt x="0" y="3352744"/>
                    <a:pt x="0" y="2208998"/>
                  </a:cubicBezTo>
                  <a:cubicBezTo>
                    <a:pt x="0" y="1065252"/>
                    <a:pt x="687496" y="124528"/>
                    <a:pt x="1568496" y="11405"/>
                  </a:cubicBezTo>
                  <a:close/>
                </a:path>
              </a:pathLst>
            </a:custGeom>
            <a:solidFill>
              <a:srgbClr val="F36F1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2" name="Freeform: Shape 11">
              <a:extLst>
                <a:ext uri="{FF2B5EF4-FFF2-40B4-BE49-F238E27FC236}">
                  <a16:creationId xmlns:a16="http://schemas.microsoft.com/office/drawing/2014/main" id="{AED1E8B8-D6A5-F5A2-240D-70151CEA69DF}"/>
                </a:ext>
              </a:extLst>
            </p:cNvPr>
            <p:cNvSpPr/>
            <p:nvPr/>
          </p:nvSpPr>
          <p:spPr>
            <a:xfrm>
              <a:off x="2778665" y="1873250"/>
              <a:ext cx="2690988" cy="3580095"/>
            </a:xfrm>
            <a:custGeom>
              <a:avLst/>
              <a:gdLst>
                <a:gd name="connsiteX0" fmla="*/ 2208997 w 3314707"/>
                <a:gd name="connsiteY0" fmla="*/ 0 h 4409890"/>
                <a:gd name="connsiteX1" fmla="*/ 2208997 w 3314707"/>
                <a:gd name="connsiteY1" fmla="*/ 1 h 4409890"/>
                <a:gd name="connsiteX2" fmla="*/ 3314707 w 3314707"/>
                <a:gd name="connsiteY2" fmla="*/ 1105711 h 4409890"/>
                <a:gd name="connsiteX3" fmla="*/ 2208997 w 3314707"/>
                <a:gd name="connsiteY3" fmla="*/ 2211421 h 4409890"/>
                <a:gd name="connsiteX4" fmla="*/ 2208997 w 3314707"/>
                <a:gd name="connsiteY4" fmla="*/ 2211424 h 4409890"/>
                <a:gd name="connsiteX5" fmla="*/ 1103287 w 3314707"/>
                <a:gd name="connsiteY5" fmla="*/ 3317134 h 4409890"/>
                <a:gd name="connsiteX6" fmla="*/ 1986158 w 3314707"/>
                <a:gd name="connsiteY6" fmla="*/ 4400380 h 4409890"/>
                <a:gd name="connsiteX7" fmla="*/ 2048472 w 3314707"/>
                <a:gd name="connsiteY7" fmla="*/ 4409890 h 4409890"/>
                <a:gd name="connsiteX8" fmla="*/ 1983141 w 3314707"/>
                <a:gd name="connsiteY8" fmla="*/ 4406591 h 4409890"/>
                <a:gd name="connsiteX9" fmla="*/ 0 w 3314707"/>
                <a:gd name="connsiteY9" fmla="*/ 2208998 h 4409890"/>
                <a:gd name="connsiteX10" fmla="*/ 1983141 w 3314707"/>
                <a:gd name="connsiteY10" fmla="*/ 11405 h 4409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14707" h="4409890">
                  <a:moveTo>
                    <a:pt x="2208997" y="0"/>
                  </a:moveTo>
                  <a:lnTo>
                    <a:pt x="2208997" y="1"/>
                  </a:lnTo>
                  <a:cubicBezTo>
                    <a:pt x="2819664" y="1"/>
                    <a:pt x="3314707" y="495044"/>
                    <a:pt x="3314707" y="1105711"/>
                  </a:cubicBezTo>
                  <a:cubicBezTo>
                    <a:pt x="3314707" y="1716378"/>
                    <a:pt x="2819664" y="2211421"/>
                    <a:pt x="2208997" y="2211421"/>
                  </a:cubicBezTo>
                  <a:lnTo>
                    <a:pt x="2208997" y="2211424"/>
                  </a:lnTo>
                  <a:cubicBezTo>
                    <a:pt x="1598330" y="2211424"/>
                    <a:pt x="1103287" y="2706467"/>
                    <a:pt x="1103287" y="3317134"/>
                  </a:cubicBezTo>
                  <a:cubicBezTo>
                    <a:pt x="1103287" y="3851468"/>
                    <a:pt x="1482305" y="4297277"/>
                    <a:pt x="1986158" y="4400380"/>
                  </a:cubicBezTo>
                  <a:lnTo>
                    <a:pt x="2048472" y="4409890"/>
                  </a:lnTo>
                  <a:lnTo>
                    <a:pt x="1983141" y="4406591"/>
                  </a:lnTo>
                  <a:cubicBezTo>
                    <a:pt x="869240" y="4293469"/>
                    <a:pt x="0" y="3352745"/>
                    <a:pt x="0" y="2208998"/>
                  </a:cubicBezTo>
                  <a:cubicBezTo>
                    <a:pt x="0" y="1065252"/>
                    <a:pt x="869240" y="124528"/>
                    <a:pt x="1983141" y="11405"/>
                  </a:cubicBezTo>
                  <a:close/>
                </a:path>
              </a:pathLst>
            </a:custGeom>
            <a:solidFill>
              <a:srgbClr val="05ACC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3" name="Freeform: Shape 12">
              <a:extLst>
                <a:ext uri="{FF2B5EF4-FFF2-40B4-BE49-F238E27FC236}">
                  <a16:creationId xmlns:a16="http://schemas.microsoft.com/office/drawing/2014/main" id="{A5216FF4-3C04-C99E-559E-64AAE1AA80DC}"/>
                </a:ext>
              </a:extLst>
            </p:cNvPr>
            <p:cNvSpPr/>
            <p:nvPr/>
          </p:nvSpPr>
          <p:spPr>
            <a:xfrm>
              <a:off x="4089676" y="2288689"/>
              <a:ext cx="964649" cy="964428"/>
            </a:xfrm>
            <a:custGeom>
              <a:avLst/>
              <a:gdLst>
                <a:gd name="connsiteX0" fmla="*/ 754725 w 755197"/>
                <a:gd name="connsiteY0" fmla="*/ 377317 h 755024"/>
                <a:gd name="connsiteX1" fmla="*/ 377110 w 755197"/>
                <a:gd name="connsiteY1" fmla="*/ 754829 h 755024"/>
                <a:gd name="connsiteX2" fmla="*/ -472 w 755197"/>
                <a:gd name="connsiteY2" fmla="*/ 377317 h 755024"/>
                <a:gd name="connsiteX3" fmla="*/ 377110 w 755197"/>
                <a:gd name="connsiteY3" fmla="*/ -195 h 755024"/>
                <a:gd name="connsiteX4" fmla="*/ 754725 w 755197"/>
                <a:gd name="connsiteY4" fmla="*/ 377317 h 755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197" h="755024">
                  <a:moveTo>
                    <a:pt x="754725" y="377317"/>
                  </a:moveTo>
                  <a:cubicBezTo>
                    <a:pt x="754725" y="585814"/>
                    <a:pt x="585678" y="754829"/>
                    <a:pt x="377110" y="754829"/>
                  </a:cubicBezTo>
                  <a:cubicBezTo>
                    <a:pt x="168544" y="754829"/>
                    <a:pt x="-472" y="585814"/>
                    <a:pt x="-472" y="377317"/>
                  </a:cubicBezTo>
                  <a:cubicBezTo>
                    <a:pt x="-472" y="168819"/>
                    <a:pt x="168573" y="-195"/>
                    <a:pt x="377110" y="-195"/>
                  </a:cubicBezTo>
                  <a:cubicBezTo>
                    <a:pt x="585649" y="-195"/>
                    <a:pt x="754725" y="168819"/>
                    <a:pt x="754725" y="377317"/>
                  </a:cubicBezTo>
                  <a:close/>
                </a:path>
              </a:pathLst>
            </a:custGeom>
            <a:solidFill>
              <a:schemeClr val="bg1"/>
            </a:solidFill>
            <a:ln w="29444" cap="flat">
              <a:noFill/>
              <a:prstDash val="solid"/>
              <a:miter/>
            </a:ln>
          </p:spPr>
          <p:txBody>
            <a:bodyPr rtlCol="0" anchor="ctr"/>
            <a:lstStyle/>
            <a:p>
              <a:endParaRPr lang="en-US" sz="1350"/>
            </a:p>
          </p:txBody>
        </p:sp>
        <p:sp>
          <p:nvSpPr>
            <p:cNvPr id="14" name="Freeform: Shape 13">
              <a:extLst>
                <a:ext uri="{FF2B5EF4-FFF2-40B4-BE49-F238E27FC236}">
                  <a16:creationId xmlns:a16="http://schemas.microsoft.com/office/drawing/2014/main" id="{1766C2CC-C3EB-54BA-8F2F-A5092BCF6080}"/>
                </a:ext>
              </a:extLst>
            </p:cNvPr>
            <p:cNvSpPr/>
            <p:nvPr/>
          </p:nvSpPr>
          <p:spPr>
            <a:xfrm>
              <a:off x="4089676" y="4083992"/>
              <a:ext cx="964649" cy="964428"/>
            </a:xfrm>
            <a:custGeom>
              <a:avLst/>
              <a:gdLst>
                <a:gd name="connsiteX0" fmla="*/ 754725 w 755197"/>
                <a:gd name="connsiteY0" fmla="*/ 377317 h 755024"/>
                <a:gd name="connsiteX1" fmla="*/ 377110 w 755197"/>
                <a:gd name="connsiteY1" fmla="*/ 754829 h 755024"/>
                <a:gd name="connsiteX2" fmla="*/ -472 w 755197"/>
                <a:gd name="connsiteY2" fmla="*/ 377317 h 755024"/>
                <a:gd name="connsiteX3" fmla="*/ 377110 w 755197"/>
                <a:gd name="connsiteY3" fmla="*/ -195 h 755024"/>
                <a:gd name="connsiteX4" fmla="*/ 754725 w 755197"/>
                <a:gd name="connsiteY4" fmla="*/ 377317 h 7550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197" h="755024">
                  <a:moveTo>
                    <a:pt x="754725" y="377317"/>
                  </a:moveTo>
                  <a:cubicBezTo>
                    <a:pt x="754725" y="585814"/>
                    <a:pt x="585678" y="754829"/>
                    <a:pt x="377110" y="754829"/>
                  </a:cubicBezTo>
                  <a:cubicBezTo>
                    <a:pt x="168544" y="754829"/>
                    <a:pt x="-472" y="585814"/>
                    <a:pt x="-472" y="377317"/>
                  </a:cubicBezTo>
                  <a:cubicBezTo>
                    <a:pt x="-472" y="168819"/>
                    <a:pt x="168573" y="-195"/>
                    <a:pt x="377110" y="-195"/>
                  </a:cubicBezTo>
                  <a:cubicBezTo>
                    <a:pt x="585649" y="-195"/>
                    <a:pt x="754725" y="168819"/>
                    <a:pt x="754725" y="377317"/>
                  </a:cubicBezTo>
                  <a:close/>
                </a:path>
              </a:pathLst>
            </a:custGeom>
            <a:solidFill>
              <a:schemeClr val="bg1"/>
            </a:solidFill>
            <a:ln w="29444" cap="flat">
              <a:noFill/>
              <a:prstDash val="solid"/>
              <a:miter/>
            </a:ln>
          </p:spPr>
          <p:txBody>
            <a:bodyPr rtlCol="0" anchor="ctr"/>
            <a:lstStyle/>
            <a:p>
              <a:endParaRPr lang="en-US" sz="1350"/>
            </a:p>
          </p:txBody>
        </p:sp>
        <p:sp>
          <p:nvSpPr>
            <p:cNvPr id="15" name="Freeform: Shape 14">
              <a:extLst>
                <a:ext uri="{FF2B5EF4-FFF2-40B4-BE49-F238E27FC236}">
                  <a16:creationId xmlns:a16="http://schemas.microsoft.com/office/drawing/2014/main" id="{AB10652C-48E0-39D1-39B7-524462E697CF}"/>
                </a:ext>
              </a:extLst>
            </p:cNvPr>
            <p:cNvSpPr/>
            <p:nvPr/>
          </p:nvSpPr>
          <p:spPr>
            <a:xfrm>
              <a:off x="4572002" y="1873250"/>
              <a:ext cx="1793338" cy="3586675"/>
            </a:xfrm>
            <a:custGeom>
              <a:avLst/>
              <a:gdLst>
                <a:gd name="connsiteX0" fmla="*/ 0 w 2208998"/>
                <a:gd name="connsiteY0" fmla="*/ 0 h 4417996"/>
                <a:gd name="connsiteX1" fmla="*/ 2208998 w 2208998"/>
                <a:gd name="connsiteY1" fmla="*/ 2208998 h 4417996"/>
                <a:gd name="connsiteX2" fmla="*/ 0 w 2208998"/>
                <a:gd name="connsiteY2" fmla="*/ 4417996 h 4417996"/>
                <a:gd name="connsiteX3" fmla="*/ 0 w 2208998"/>
                <a:gd name="connsiteY3" fmla="*/ 4417996 h 4417996"/>
                <a:gd name="connsiteX4" fmla="*/ 210854 w 2208998"/>
                <a:gd name="connsiteY4" fmla="*/ 4406591 h 4417996"/>
                <a:gd name="connsiteX5" fmla="*/ 2062263 w 2208998"/>
                <a:gd name="connsiteY5" fmla="*/ 2208998 h 4417996"/>
                <a:gd name="connsiteX6" fmla="*/ 210854 w 2208998"/>
                <a:gd name="connsiteY6" fmla="*/ 11405 h 4417996"/>
                <a:gd name="connsiteX7" fmla="*/ 0 w 2208998"/>
                <a:gd name="connsiteY7" fmla="*/ 0 h 4417996"/>
                <a:gd name="connsiteX8" fmla="*/ 0 w 2208998"/>
                <a:gd name="connsiteY8" fmla="*/ 0 h 4417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08998" h="4417996">
                  <a:moveTo>
                    <a:pt x="0" y="0"/>
                  </a:moveTo>
                  <a:cubicBezTo>
                    <a:pt x="1219996" y="0"/>
                    <a:pt x="2208998" y="989002"/>
                    <a:pt x="2208998" y="2208998"/>
                  </a:cubicBezTo>
                  <a:cubicBezTo>
                    <a:pt x="2208998" y="3428994"/>
                    <a:pt x="1219996" y="4417996"/>
                    <a:pt x="0" y="4417996"/>
                  </a:cubicBezTo>
                  <a:lnTo>
                    <a:pt x="0" y="4417996"/>
                  </a:lnTo>
                  <a:lnTo>
                    <a:pt x="210854" y="4406591"/>
                  </a:lnTo>
                  <a:cubicBezTo>
                    <a:pt x="1250763" y="4293469"/>
                    <a:pt x="2062263" y="3352744"/>
                    <a:pt x="2062263" y="2208998"/>
                  </a:cubicBezTo>
                  <a:cubicBezTo>
                    <a:pt x="2062263" y="1065252"/>
                    <a:pt x="1250763" y="124528"/>
                    <a:pt x="210854" y="11405"/>
                  </a:cubicBezTo>
                  <a:lnTo>
                    <a:pt x="0" y="0"/>
                  </a:lnTo>
                  <a:lnTo>
                    <a:pt x="0" y="0"/>
                  </a:lnTo>
                  <a:close/>
                </a:path>
              </a:pathLst>
            </a:cu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6" name="Freeform: Shape 15">
              <a:extLst>
                <a:ext uri="{FF2B5EF4-FFF2-40B4-BE49-F238E27FC236}">
                  <a16:creationId xmlns:a16="http://schemas.microsoft.com/office/drawing/2014/main" id="{415CFC4E-B4BF-C211-75BA-051B65A23510}"/>
                </a:ext>
              </a:extLst>
            </p:cNvPr>
            <p:cNvSpPr/>
            <p:nvPr/>
          </p:nvSpPr>
          <p:spPr>
            <a:xfrm>
              <a:off x="2778666" y="1873251"/>
              <a:ext cx="1793325" cy="3586674"/>
            </a:xfrm>
            <a:custGeom>
              <a:avLst/>
              <a:gdLst>
                <a:gd name="connsiteX0" fmla="*/ 2208983 w 2208983"/>
                <a:gd name="connsiteY0" fmla="*/ 0 h 4417994"/>
                <a:gd name="connsiteX1" fmla="*/ 1998142 w 2208983"/>
                <a:gd name="connsiteY1" fmla="*/ 11404 h 4417994"/>
                <a:gd name="connsiteX2" fmla="*/ 146733 w 2208983"/>
                <a:gd name="connsiteY2" fmla="*/ 2208997 h 4417994"/>
                <a:gd name="connsiteX3" fmla="*/ 1998142 w 2208983"/>
                <a:gd name="connsiteY3" fmla="*/ 4406590 h 4417994"/>
                <a:gd name="connsiteX4" fmla="*/ 2208983 w 2208983"/>
                <a:gd name="connsiteY4" fmla="*/ 4417994 h 4417994"/>
                <a:gd name="connsiteX5" fmla="*/ 1983141 w 2208983"/>
                <a:gd name="connsiteY5" fmla="*/ 4406590 h 4417994"/>
                <a:gd name="connsiteX6" fmla="*/ 0 w 2208983"/>
                <a:gd name="connsiteY6" fmla="*/ 2208997 h 4417994"/>
                <a:gd name="connsiteX7" fmla="*/ 1983141 w 2208983"/>
                <a:gd name="connsiteY7" fmla="*/ 11404 h 4417994"/>
                <a:gd name="connsiteX8" fmla="*/ 2208983 w 2208983"/>
                <a:gd name="connsiteY8" fmla="*/ 0 h 4417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08983" h="4417994">
                  <a:moveTo>
                    <a:pt x="2208983" y="0"/>
                  </a:moveTo>
                  <a:lnTo>
                    <a:pt x="1998142" y="11404"/>
                  </a:lnTo>
                  <a:cubicBezTo>
                    <a:pt x="958234" y="124527"/>
                    <a:pt x="146733" y="1065251"/>
                    <a:pt x="146733" y="2208997"/>
                  </a:cubicBezTo>
                  <a:cubicBezTo>
                    <a:pt x="146733" y="3352743"/>
                    <a:pt x="958234" y="4293468"/>
                    <a:pt x="1998142" y="4406590"/>
                  </a:cubicBezTo>
                  <a:lnTo>
                    <a:pt x="2208983" y="4417994"/>
                  </a:lnTo>
                  <a:lnTo>
                    <a:pt x="1983141" y="4406590"/>
                  </a:lnTo>
                  <a:cubicBezTo>
                    <a:pt x="869240" y="4293468"/>
                    <a:pt x="0" y="3352743"/>
                    <a:pt x="0" y="2208997"/>
                  </a:cubicBezTo>
                  <a:cubicBezTo>
                    <a:pt x="0" y="1065251"/>
                    <a:pt x="869240" y="124527"/>
                    <a:pt x="1983141" y="11404"/>
                  </a:cubicBezTo>
                  <a:lnTo>
                    <a:pt x="2208983" y="0"/>
                  </a:lnTo>
                  <a:close/>
                </a:path>
              </a:pathLst>
            </a:cu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grpSp>
        <p:nvGrpSpPr>
          <p:cNvPr id="17" name="Group 16">
            <a:extLst>
              <a:ext uri="{FF2B5EF4-FFF2-40B4-BE49-F238E27FC236}">
                <a16:creationId xmlns:a16="http://schemas.microsoft.com/office/drawing/2014/main" id="{8416C676-31E5-C416-2E56-99E92E00D3EA}"/>
              </a:ext>
            </a:extLst>
          </p:cNvPr>
          <p:cNvGrpSpPr/>
          <p:nvPr/>
        </p:nvGrpSpPr>
        <p:grpSpPr>
          <a:xfrm>
            <a:off x="833465" y="2478821"/>
            <a:ext cx="1740384" cy="2375537"/>
            <a:chOff x="332936" y="2634494"/>
            <a:chExt cx="2926080" cy="2926141"/>
          </a:xfrm>
        </p:grpSpPr>
        <p:sp>
          <p:nvSpPr>
            <p:cNvPr id="18" name="TextBox 17">
              <a:extLst>
                <a:ext uri="{FF2B5EF4-FFF2-40B4-BE49-F238E27FC236}">
                  <a16:creationId xmlns:a16="http://schemas.microsoft.com/office/drawing/2014/main" id="{5E3E4E3E-B46B-3E52-EE11-CB6B28C81CBD}"/>
                </a:ext>
              </a:extLst>
            </p:cNvPr>
            <p:cNvSpPr txBox="1"/>
            <p:nvPr/>
          </p:nvSpPr>
          <p:spPr>
            <a:xfrm>
              <a:off x="332936" y="2634494"/>
              <a:ext cx="2926080" cy="454936"/>
            </a:xfrm>
            <a:prstGeom prst="rect">
              <a:avLst/>
            </a:prstGeom>
            <a:noFill/>
          </p:spPr>
          <p:txBody>
            <a:bodyPr wrap="square" lIns="0" rIns="0" rtlCol="0" anchor="b">
              <a:spAutoFit/>
            </a:bodyPr>
            <a:lstStyle/>
            <a:p>
              <a:pPr algn="ctr"/>
              <a:r>
                <a:rPr lang="en-US" b="1" noProof="1"/>
                <a:t>Lorem Ipsum</a:t>
              </a:r>
            </a:p>
          </p:txBody>
        </p:sp>
        <p:sp>
          <p:nvSpPr>
            <p:cNvPr id="19" name="TextBox 18">
              <a:extLst>
                <a:ext uri="{FF2B5EF4-FFF2-40B4-BE49-F238E27FC236}">
                  <a16:creationId xmlns:a16="http://schemas.microsoft.com/office/drawing/2014/main" id="{AD616CDB-9BEE-D363-DA0E-094EB9E4B717}"/>
                </a:ext>
              </a:extLst>
            </p:cNvPr>
            <p:cNvSpPr txBox="1"/>
            <p:nvPr/>
          </p:nvSpPr>
          <p:spPr>
            <a:xfrm>
              <a:off x="332936" y="3086921"/>
              <a:ext cx="2926080" cy="2473714"/>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0" name="Group 19">
            <a:extLst>
              <a:ext uri="{FF2B5EF4-FFF2-40B4-BE49-F238E27FC236}">
                <a16:creationId xmlns:a16="http://schemas.microsoft.com/office/drawing/2014/main" id="{66F22641-CAF0-C9CE-C508-C6F929A7CAAF}"/>
              </a:ext>
            </a:extLst>
          </p:cNvPr>
          <p:cNvGrpSpPr/>
          <p:nvPr/>
        </p:nvGrpSpPr>
        <p:grpSpPr>
          <a:xfrm>
            <a:off x="6570151" y="2478821"/>
            <a:ext cx="1740384" cy="2375537"/>
            <a:chOff x="332936" y="2634494"/>
            <a:chExt cx="2926080" cy="2926141"/>
          </a:xfrm>
        </p:grpSpPr>
        <p:sp>
          <p:nvSpPr>
            <p:cNvPr id="21" name="TextBox 20">
              <a:extLst>
                <a:ext uri="{FF2B5EF4-FFF2-40B4-BE49-F238E27FC236}">
                  <a16:creationId xmlns:a16="http://schemas.microsoft.com/office/drawing/2014/main" id="{01CB6451-ECF7-79AB-3D9D-F51C2717258F}"/>
                </a:ext>
              </a:extLst>
            </p:cNvPr>
            <p:cNvSpPr txBox="1"/>
            <p:nvPr/>
          </p:nvSpPr>
          <p:spPr>
            <a:xfrm>
              <a:off x="332936" y="2634494"/>
              <a:ext cx="2926080" cy="454936"/>
            </a:xfrm>
            <a:prstGeom prst="rect">
              <a:avLst/>
            </a:prstGeom>
            <a:noFill/>
          </p:spPr>
          <p:txBody>
            <a:bodyPr wrap="square" lIns="0" rIns="0" rtlCol="0" anchor="b">
              <a:spAutoFit/>
            </a:bodyPr>
            <a:lstStyle/>
            <a:p>
              <a:pPr algn="ctr"/>
              <a:r>
                <a:rPr lang="en-US" b="1" noProof="1"/>
                <a:t>Lorem Ipsum</a:t>
              </a:r>
            </a:p>
          </p:txBody>
        </p:sp>
        <p:sp>
          <p:nvSpPr>
            <p:cNvPr id="22" name="TextBox 21">
              <a:extLst>
                <a:ext uri="{FF2B5EF4-FFF2-40B4-BE49-F238E27FC236}">
                  <a16:creationId xmlns:a16="http://schemas.microsoft.com/office/drawing/2014/main" id="{F5937976-56FE-9E78-58A4-BA9E68902085}"/>
                </a:ext>
              </a:extLst>
            </p:cNvPr>
            <p:cNvSpPr txBox="1"/>
            <p:nvPr/>
          </p:nvSpPr>
          <p:spPr>
            <a:xfrm>
              <a:off x="332936" y="3086921"/>
              <a:ext cx="2926080" cy="2473714"/>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pic>
        <p:nvPicPr>
          <p:cNvPr id="23" name="Graphic 22" descr="Puzzle">
            <a:extLst>
              <a:ext uri="{FF2B5EF4-FFF2-40B4-BE49-F238E27FC236}">
                <a16:creationId xmlns:a16="http://schemas.microsoft.com/office/drawing/2014/main" id="{53B53579-22BC-4ACB-BC0B-4C1D64681EC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04608" y="4195037"/>
            <a:ext cx="742340" cy="742340"/>
          </a:xfrm>
          <a:prstGeom prst="rect">
            <a:avLst/>
          </a:prstGeom>
        </p:spPr>
      </p:pic>
      <p:pic>
        <p:nvPicPr>
          <p:cNvPr id="24" name="Graphic 23" descr="Lightbulb">
            <a:extLst>
              <a:ext uri="{FF2B5EF4-FFF2-40B4-BE49-F238E27FC236}">
                <a16:creationId xmlns:a16="http://schemas.microsoft.com/office/drawing/2014/main" id="{8E9BA7DC-82AE-97BE-5690-C9B791D1A8C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04608" y="2399733"/>
            <a:ext cx="742340" cy="742340"/>
          </a:xfrm>
          <a:prstGeom prst="rect">
            <a:avLst/>
          </a:prstGeom>
        </p:spPr>
      </p:pic>
    </p:spTree>
    <p:extLst>
      <p:ext uri="{BB962C8B-B14F-4D97-AF65-F5344CB8AC3E}">
        <p14:creationId xmlns:p14="http://schemas.microsoft.com/office/powerpoint/2010/main" val="1205200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10269</TotalTime>
  <Words>373</Words>
  <Application>Microsoft Office PowerPoint</Application>
  <PresentationFormat>On-screen Show (4:3)</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Dichotomous Yin-Yang Infographic – Slide Template</vt:lpstr>
      <vt:lpstr>Dichotomous Yin-Yang Infographic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Dichotomous Yin-Yang Infographic</dc:title>
  <dc:creator>PresentationGO.com</dc:creator>
  <dc:description>© Copyright PresentationGO.com - Do not distribute or sale without written permission.</dc:description>
  <cp:lastModifiedBy>Christophe Barroche</cp:lastModifiedBy>
  <cp:revision>16</cp:revision>
  <dcterms:created xsi:type="dcterms:W3CDTF">2014-11-26T05:14:11Z</dcterms:created>
  <dcterms:modified xsi:type="dcterms:W3CDTF">2023-06-02T20:46:38Z</dcterms:modified>
  <cp:category>Charts &amp; Diagrams</cp:category>
</cp:coreProperties>
</file>