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4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8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Dichotomy of Time – Slide Template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2815A24-2525-B815-0CF5-02BB8AAFAE3B}"/>
              </a:ext>
            </a:extLst>
          </p:cNvPr>
          <p:cNvGrpSpPr/>
          <p:nvPr/>
        </p:nvGrpSpPr>
        <p:grpSpPr>
          <a:xfrm>
            <a:off x="5346716" y="1388887"/>
            <a:ext cx="2108167" cy="3051525"/>
            <a:chOff x="6239891" y="1749071"/>
            <a:chExt cx="2321181" cy="3359858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05D879-478D-9FDA-EDC0-3299B9930CF0}"/>
                </a:ext>
              </a:extLst>
            </p:cNvPr>
            <p:cNvSpPr/>
            <p:nvPr/>
          </p:nvSpPr>
          <p:spPr>
            <a:xfrm>
              <a:off x="6704978" y="2211153"/>
              <a:ext cx="1390785" cy="2412630"/>
            </a:xfrm>
            <a:custGeom>
              <a:avLst/>
              <a:gdLst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4 w 1390785"/>
                <a:gd name="connsiteY9" fmla="*/ 1647437 h 2412630"/>
                <a:gd name="connsiteX10" fmla="*/ 779933 w 1390785"/>
                <a:gd name="connsiteY10" fmla="*/ 1647437 h 2412630"/>
                <a:gd name="connsiteX11" fmla="*/ 779933 w 1390785"/>
                <a:gd name="connsiteY11" fmla="*/ 1944924 h 2412630"/>
                <a:gd name="connsiteX12" fmla="*/ 1039482 w 1390785"/>
                <a:gd name="connsiteY12" fmla="*/ 2328778 h 2412630"/>
                <a:gd name="connsiteX13" fmla="*/ 1169224 w 1390785"/>
                <a:gd name="connsiteY13" fmla="*/ 2412630 h 2412630"/>
                <a:gd name="connsiteX14" fmla="*/ 221559 w 1390785"/>
                <a:gd name="connsiteY14" fmla="*/ 2412630 h 2412630"/>
                <a:gd name="connsiteX15" fmla="*/ 351301 w 1390785"/>
                <a:gd name="connsiteY15" fmla="*/ 2328778 h 2412630"/>
                <a:gd name="connsiteX16" fmla="*/ 610850 w 1390785"/>
                <a:gd name="connsiteY16" fmla="*/ 1944924 h 2412630"/>
                <a:gd name="connsiteX17" fmla="*/ 610850 w 1390785"/>
                <a:gd name="connsiteY17" fmla="*/ 1504764 h 2412630"/>
                <a:gd name="connsiteX18" fmla="*/ 610851 w 1390785"/>
                <a:gd name="connsiteY18" fmla="*/ 1504764 h 2412630"/>
                <a:gd name="connsiteX19" fmla="*/ 610851 w 1390785"/>
                <a:gd name="connsiteY19" fmla="*/ 1237367 h 2412630"/>
                <a:gd name="connsiteX20" fmla="*/ 352203 w 1390785"/>
                <a:gd name="connsiteY20" fmla="*/ 851081 h 2412630"/>
                <a:gd name="connsiteX21" fmla="*/ 6511 w 1390785"/>
                <a:gd name="connsiteY21" fmla="*/ 403472 h 2412630"/>
                <a:gd name="connsiteX22" fmla="*/ 2382 w 1390785"/>
                <a:gd name="connsiteY22" fmla="*/ 350196 h 2412630"/>
                <a:gd name="connsiteX23" fmla="*/ 0 w 1390785"/>
                <a:gd name="connsiteY23" fmla="*/ 350196 h 2412630"/>
                <a:gd name="connsiteX24" fmla="*/ 0 w 1390785"/>
                <a:gd name="connsiteY24" fmla="*/ 319465 h 2412630"/>
                <a:gd name="connsiteX25" fmla="*/ 0 w 1390785"/>
                <a:gd name="connsiteY25" fmla="*/ 207791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4 w 1390785"/>
                <a:gd name="connsiteY9" fmla="*/ 1647437 h 2412630"/>
                <a:gd name="connsiteX10" fmla="*/ 779933 w 1390785"/>
                <a:gd name="connsiteY10" fmla="*/ 1944924 h 2412630"/>
                <a:gd name="connsiteX11" fmla="*/ 1039482 w 1390785"/>
                <a:gd name="connsiteY11" fmla="*/ 2328778 h 2412630"/>
                <a:gd name="connsiteX12" fmla="*/ 1169224 w 1390785"/>
                <a:gd name="connsiteY12" fmla="*/ 2412630 h 2412630"/>
                <a:gd name="connsiteX13" fmla="*/ 221559 w 1390785"/>
                <a:gd name="connsiteY13" fmla="*/ 2412630 h 2412630"/>
                <a:gd name="connsiteX14" fmla="*/ 351301 w 1390785"/>
                <a:gd name="connsiteY14" fmla="*/ 2328778 h 2412630"/>
                <a:gd name="connsiteX15" fmla="*/ 610850 w 1390785"/>
                <a:gd name="connsiteY15" fmla="*/ 1944924 h 2412630"/>
                <a:gd name="connsiteX16" fmla="*/ 610850 w 1390785"/>
                <a:gd name="connsiteY16" fmla="*/ 1504764 h 2412630"/>
                <a:gd name="connsiteX17" fmla="*/ 610851 w 1390785"/>
                <a:gd name="connsiteY17" fmla="*/ 1504764 h 2412630"/>
                <a:gd name="connsiteX18" fmla="*/ 610851 w 1390785"/>
                <a:gd name="connsiteY18" fmla="*/ 1237367 h 2412630"/>
                <a:gd name="connsiteX19" fmla="*/ 352203 w 1390785"/>
                <a:gd name="connsiteY19" fmla="*/ 851081 h 2412630"/>
                <a:gd name="connsiteX20" fmla="*/ 6511 w 1390785"/>
                <a:gd name="connsiteY20" fmla="*/ 403472 h 2412630"/>
                <a:gd name="connsiteX21" fmla="*/ 2382 w 1390785"/>
                <a:gd name="connsiteY21" fmla="*/ 350196 h 2412630"/>
                <a:gd name="connsiteX22" fmla="*/ 0 w 1390785"/>
                <a:gd name="connsiteY22" fmla="*/ 350196 h 2412630"/>
                <a:gd name="connsiteX23" fmla="*/ 0 w 1390785"/>
                <a:gd name="connsiteY23" fmla="*/ 319465 h 2412630"/>
                <a:gd name="connsiteX24" fmla="*/ 0 w 1390785"/>
                <a:gd name="connsiteY24" fmla="*/ 207791 h 2412630"/>
                <a:gd name="connsiteX25" fmla="*/ 0 w 1390785"/>
                <a:gd name="connsiteY25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0 w 1390785"/>
                <a:gd name="connsiteY15" fmla="*/ 1504764 h 2412630"/>
                <a:gd name="connsiteX16" fmla="*/ 610851 w 1390785"/>
                <a:gd name="connsiteY16" fmla="*/ 1504764 h 2412630"/>
                <a:gd name="connsiteX17" fmla="*/ 610851 w 1390785"/>
                <a:gd name="connsiteY17" fmla="*/ 1237367 h 2412630"/>
                <a:gd name="connsiteX18" fmla="*/ 352203 w 1390785"/>
                <a:gd name="connsiteY18" fmla="*/ 851081 h 2412630"/>
                <a:gd name="connsiteX19" fmla="*/ 6511 w 1390785"/>
                <a:gd name="connsiteY19" fmla="*/ 403472 h 2412630"/>
                <a:gd name="connsiteX20" fmla="*/ 2382 w 1390785"/>
                <a:gd name="connsiteY20" fmla="*/ 350196 h 2412630"/>
                <a:gd name="connsiteX21" fmla="*/ 0 w 1390785"/>
                <a:gd name="connsiteY21" fmla="*/ 350196 h 2412630"/>
                <a:gd name="connsiteX22" fmla="*/ 0 w 1390785"/>
                <a:gd name="connsiteY22" fmla="*/ 319465 h 2412630"/>
                <a:gd name="connsiteX23" fmla="*/ 0 w 1390785"/>
                <a:gd name="connsiteY23" fmla="*/ 207791 h 2412630"/>
                <a:gd name="connsiteX24" fmla="*/ 0 w 1390785"/>
                <a:gd name="connsiteY24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0 w 1390785"/>
                <a:gd name="connsiteY15" fmla="*/ 1504764 h 2412630"/>
                <a:gd name="connsiteX16" fmla="*/ 610851 w 1390785"/>
                <a:gd name="connsiteY16" fmla="*/ 1237367 h 2412630"/>
                <a:gd name="connsiteX17" fmla="*/ 352203 w 1390785"/>
                <a:gd name="connsiteY17" fmla="*/ 851081 h 2412630"/>
                <a:gd name="connsiteX18" fmla="*/ 6511 w 1390785"/>
                <a:gd name="connsiteY18" fmla="*/ 403472 h 2412630"/>
                <a:gd name="connsiteX19" fmla="*/ 2382 w 1390785"/>
                <a:gd name="connsiteY19" fmla="*/ 350196 h 2412630"/>
                <a:gd name="connsiteX20" fmla="*/ 0 w 1390785"/>
                <a:gd name="connsiteY20" fmla="*/ 350196 h 2412630"/>
                <a:gd name="connsiteX21" fmla="*/ 0 w 1390785"/>
                <a:gd name="connsiteY21" fmla="*/ 319465 h 2412630"/>
                <a:gd name="connsiteX22" fmla="*/ 0 w 1390785"/>
                <a:gd name="connsiteY22" fmla="*/ 207791 h 2412630"/>
                <a:gd name="connsiteX23" fmla="*/ 0 w 1390785"/>
                <a:gd name="connsiteY23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1 w 1390785"/>
                <a:gd name="connsiteY15" fmla="*/ 1237367 h 2412630"/>
                <a:gd name="connsiteX16" fmla="*/ 352203 w 1390785"/>
                <a:gd name="connsiteY16" fmla="*/ 851081 h 2412630"/>
                <a:gd name="connsiteX17" fmla="*/ 6511 w 1390785"/>
                <a:gd name="connsiteY17" fmla="*/ 403472 h 2412630"/>
                <a:gd name="connsiteX18" fmla="*/ 2382 w 1390785"/>
                <a:gd name="connsiteY18" fmla="*/ 350196 h 2412630"/>
                <a:gd name="connsiteX19" fmla="*/ 0 w 1390785"/>
                <a:gd name="connsiteY19" fmla="*/ 350196 h 2412630"/>
                <a:gd name="connsiteX20" fmla="*/ 0 w 1390785"/>
                <a:gd name="connsiteY20" fmla="*/ 319465 h 2412630"/>
                <a:gd name="connsiteX21" fmla="*/ 0 w 1390785"/>
                <a:gd name="connsiteY21" fmla="*/ 207791 h 2412630"/>
                <a:gd name="connsiteX22" fmla="*/ 0 w 1390785"/>
                <a:gd name="connsiteY22" fmla="*/ 0 h 241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90785" h="2412630">
                  <a:moveTo>
                    <a:pt x="0" y="0"/>
                  </a:moveTo>
                  <a:lnTo>
                    <a:pt x="1390785" y="0"/>
                  </a:lnTo>
                  <a:lnTo>
                    <a:pt x="1390785" y="207791"/>
                  </a:lnTo>
                  <a:lnTo>
                    <a:pt x="1390785" y="319465"/>
                  </a:lnTo>
                  <a:lnTo>
                    <a:pt x="1390785" y="350196"/>
                  </a:lnTo>
                  <a:lnTo>
                    <a:pt x="1388403" y="350196"/>
                  </a:lnTo>
                  <a:lnTo>
                    <a:pt x="1384274" y="403472"/>
                  </a:lnTo>
                  <a:cubicBezTo>
                    <a:pt x="1354225" y="595698"/>
                    <a:pt x="1222531" y="759325"/>
                    <a:pt x="1038582" y="851081"/>
                  </a:cubicBezTo>
                  <a:cubicBezTo>
                    <a:pt x="879865" y="930556"/>
                    <a:pt x="779934" y="1076763"/>
                    <a:pt x="779934" y="1237367"/>
                  </a:cubicBezTo>
                  <a:cubicBezTo>
                    <a:pt x="779934" y="1473219"/>
                    <a:pt x="779933" y="1709072"/>
                    <a:pt x="779933" y="1944924"/>
                  </a:cubicBezTo>
                  <a:cubicBezTo>
                    <a:pt x="779933" y="2105042"/>
                    <a:pt x="881216" y="2249303"/>
                    <a:pt x="1039482" y="2328778"/>
                  </a:cubicBezTo>
                  <a:cubicBezTo>
                    <a:pt x="1086485" y="2352221"/>
                    <a:pt x="1129883" y="2380432"/>
                    <a:pt x="1169224" y="2412630"/>
                  </a:cubicBezTo>
                  <a:lnTo>
                    <a:pt x="221559" y="2412630"/>
                  </a:lnTo>
                  <a:cubicBezTo>
                    <a:pt x="260900" y="2380432"/>
                    <a:pt x="304298" y="2352221"/>
                    <a:pt x="351301" y="2328778"/>
                  </a:cubicBezTo>
                  <a:cubicBezTo>
                    <a:pt x="509567" y="2249692"/>
                    <a:pt x="610850" y="2105042"/>
                    <a:pt x="610850" y="1944924"/>
                  </a:cubicBezTo>
                  <a:cubicBezTo>
                    <a:pt x="610850" y="1709072"/>
                    <a:pt x="610851" y="1473219"/>
                    <a:pt x="610851" y="1237367"/>
                  </a:cubicBezTo>
                  <a:cubicBezTo>
                    <a:pt x="610851" y="1076763"/>
                    <a:pt x="510920" y="930167"/>
                    <a:pt x="352203" y="851081"/>
                  </a:cubicBezTo>
                  <a:cubicBezTo>
                    <a:pt x="168255" y="759325"/>
                    <a:pt x="36561" y="595698"/>
                    <a:pt x="6511" y="403472"/>
                  </a:cubicBezTo>
                  <a:lnTo>
                    <a:pt x="2382" y="350196"/>
                  </a:lnTo>
                  <a:lnTo>
                    <a:pt x="0" y="350196"/>
                  </a:lnTo>
                  <a:lnTo>
                    <a:pt x="0" y="319465"/>
                  </a:lnTo>
                  <a:lnTo>
                    <a:pt x="0" y="2077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200;p4">
              <a:extLst>
                <a:ext uri="{FF2B5EF4-FFF2-40B4-BE49-F238E27FC236}">
                  <a16:creationId xmlns:a16="http://schemas.microsoft.com/office/drawing/2014/main" id="{F26E8530-F2D0-4234-D749-D712F5757648}"/>
                </a:ext>
              </a:extLst>
            </p:cNvPr>
            <p:cNvSpPr/>
            <p:nvPr/>
          </p:nvSpPr>
          <p:spPr>
            <a:xfrm>
              <a:off x="6239891" y="1749071"/>
              <a:ext cx="2321181" cy="3359858"/>
            </a:xfrm>
            <a:custGeom>
              <a:avLst/>
              <a:gdLst/>
              <a:ahLst/>
              <a:cxnLst/>
              <a:rect l="l" t="t" r="r" b="b"/>
              <a:pathLst>
                <a:path w="2321181" h="3359858" extrusionOk="0">
                  <a:moveTo>
                    <a:pt x="379798" y="352670"/>
                  </a:moveTo>
                  <a:lnTo>
                    <a:pt x="379798" y="712547"/>
                  </a:lnTo>
                  <a:cubicBezTo>
                    <a:pt x="379798" y="1034047"/>
                    <a:pt x="573802" y="1310716"/>
                    <a:pt x="850950" y="1431447"/>
                  </a:cubicBezTo>
                  <a:cubicBezTo>
                    <a:pt x="944977" y="1472624"/>
                    <a:pt x="1005993" y="1565822"/>
                    <a:pt x="1005993" y="1668400"/>
                  </a:cubicBezTo>
                  <a:cubicBezTo>
                    <a:pt x="1005993" y="1770978"/>
                    <a:pt x="945412" y="1864175"/>
                    <a:pt x="850950" y="1905353"/>
                  </a:cubicBezTo>
                  <a:cubicBezTo>
                    <a:pt x="573802" y="2026083"/>
                    <a:pt x="379798" y="2302265"/>
                    <a:pt x="379798" y="2624253"/>
                  </a:cubicBezTo>
                  <a:lnTo>
                    <a:pt x="379798" y="2984129"/>
                  </a:lnTo>
                  <a:lnTo>
                    <a:pt x="1946918" y="2984129"/>
                  </a:lnTo>
                  <a:lnTo>
                    <a:pt x="1946918" y="2624253"/>
                  </a:lnTo>
                  <a:cubicBezTo>
                    <a:pt x="1946918" y="2302752"/>
                    <a:pt x="1752915" y="2026083"/>
                    <a:pt x="1475766" y="1905353"/>
                  </a:cubicBezTo>
                  <a:cubicBezTo>
                    <a:pt x="1381739" y="1864175"/>
                    <a:pt x="1320723" y="1770978"/>
                    <a:pt x="1320723" y="1668400"/>
                  </a:cubicBezTo>
                  <a:cubicBezTo>
                    <a:pt x="1320723" y="1565822"/>
                    <a:pt x="1381304" y="1472624"/>
                    <a:pt x="1475766" y="1431447"/>
                  </a:cubicBezTo>
                  <a:cubicBezTo>
                    <a:pt x="1753422" y="1310716"/>
                    <a:pt x="1946918" y="1034047"/>
                    <a:pt x="1946918" y="712547"/>
                  </a:cubicBezTo>
                  <a:lnTo>
                    <a:pt x="1946918" y="352670"/>
                  </a:lnTo>
                  <a:close/>
                  <a:moveTo>
                    <a:pt x="174937" y="0"/>
                  </a:moveTo>
                  <a:lnTo>
                    <a:pt x="2146244" y="0"/>
                  </a:lnTo>
                  <a:cubicBezTo>
                    <a:pt x="2243059" y="0"/>
                    <a:pt x="2321181" y="78241"/>
                    <a:pt x="2321181" y="174993"/>
                  </a:cubicBezTo>
                  <a:cubicBezTo>
                    <a:pt x="2321181" y="271744"/>
                    <a:pt x="2243059" y="349985"/>
                    <a:pt x="2146244" y="349985"/>
                  </a:cubicBezTo>
                  <a:lnTo>
                    <a:pt x="2140409" y="349985"/>
                  </a:lnTo>
                  <a:cubicBezTo>
                    <a:pt x="2111451" y="349985"/>
                    <a:pt x="2087896" y="373473"/>
                    <a:pt x="2087896" y="402405"/>
                  </a:cubicBezTo>
                  <a:lnTo>
                    <a:pt x="2087896" y="775878"/>
                  </a:lnTo>
                  <a:cubicBezTo>
                    <a:pt x="2087896" y="1153863"/>
                    <a:pt x="1861418" y="1478960"/>
                    <a:pt x="1537261" y="1623154"/>
                  </a:cubicBezTo>
                  <a:cubicBezTo>
                    <a:pt x="1487989" y="1645397"/>
                    <a:pt x="1487989" y="1714461"/>
                    <a:pt x="1537261" y="1736705"/>
                  </a:cubicBezTo>
                  <a:cubicBezTo>
                    <a:pt x="1861851" y="1880898"/>
                    <a:pt x="2087896" y="2205996"/>
                    <a:pt x="2087896" y="2583980"/>
                  </a:cubicBezTo>
                  <a:lnTo>
                    <a:pt x="2087896" y="2957453"/>
                  </a:lnTo>
                  <a:cubicBezTo>
                    <a:pt x="2087896" y="2986385"/>
                    <a:pt x="2111451" y="3009873"/>
                    <a:pt x="2140409" y="3009873"/>
                  </a:cubicBezTo>
                  <a:lnTo>
                    <a:pt x="2146244" y="3009873"/>
                  </a:lnTo>
                  <a:cubicBezTo>
                    <a:pt x="2246625" y="3009873"/>
                    <a:pt x="2327556" y="3094958"/>
                    <a:pt x="2320749" y="3196687"/>
                  </a:cubicBezTo>
                  <a:cubicBezTo>
                    <a:pt x="2314914" y="3289394"/>
                    <a:pt x="2233551" y="3359858"/>
                    <a:pt x="2140409" y="3359858"/>
                  </a:cubicBezTo>
                  <a:lnTo>
                    <a:pt x="174937" y="3359858"/>
                  </a:lnTo>
                  <a:cubicBezTo>
                    <a:pt x="74556" y="3359858"/>
                    <a:pt x="-6375" y="3274928"/>
                    <a:pt x="432" y="3173199"/>
                  </a:cubicBezTo>
                  <a:cubicBezTo>
                    <a:pt x="6267" y="3080492"/>
                    <a:pt x="87631" y="3009873"/>
                    <a:pt x="180772" y="3009873"/>
                  </a:cubicBezTo>
                  <a:cubicBezTo>
                    <a:pt x="209730" y="3009873"/>
                    <a:pt x="233285" y="2986385"/>
                    <a:pt x="233285" y="2957453"/>
                  </a:cubicBezTo>
                  <a:lnTo>
                    <a:pt x="233285" y="2583980"/>
                  </a:lnTo>
                  <a:cubicBezTo>
                    <a:pt x="233285" y="2205996"/>
                    <a:pt x="459763" y="1880898"/>
                    <a:pt x="783920" y="1736705"/>
                  </a:cubicBezTo>
                  <a:cubicBezTo>
                    <a:pt x="833192" y="1714461"/>
                    <a:pt x="833192" y="1645397"/>
                    <a:pt x="783920" y="1623154"/>
                  </a:cubicBezTo>
                  <a:cubicBezTo>
                    <a:pt x="459331" y="1478960"/>
                    <a:pt x="233285" y="1153863"/>
                    <a:pt x="233285" y="775878"/>
                  </a:cubicBezTo>
                  <a:lnTo>
                    <a:pt x="233285" y="402405"/>
                  </a:lnTo>
                  <a:cubicBezTo>
                    <a:pt x="233285" y="373473"/>
                    <a:pt x="209730" y="349985"/>
                    <a:pt x="180772" y="349985"/>
                  </a:cubicBezTo>
                  <a:lnTo>
                    <a:pt x="174937" y="349985"/>
                  </a:lnTo>
                  <a:cubicBezTo>
                    <a:pt x="78122" y="349985"/>
                    <a:pt x="0" y="271744"/>
                    <a:pt x="0" y="174993"/>
                  </a:cubicBezTo>
                  <a:cubicBezTo>
                    <a:pt x="0" y="78241"/>
                    <a:pt x="78122" y="0"/>
                    <a:pt x="1749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DB6EA3-A00E-0FD6-C689-B0FECA908DA2}"/>
              </a:ext>
            </a:extLst>
          </p:cNvPr>
          <p:cNvGrpSpPr/>
          <p:nvPr/>
        </p:nvGrpSpPr>
        <p:grpSpPr>
          <a:xfrm>
            <a:off x="1689116" y="1388887"/>
            <a:ext cx="2108167" cy="3051525"/>
            <a:chOff x="3630930" y="1749071"/>
            <a:chExt cx="2321181" cy="3359858"/>
          </a:xfrm>
        </p:grpSpPr>
        <p:sp>
          <p:nvSpPr>
            <p:cNvPr id="3" name="Google Shape;200;p4">
              <a:extLst>
                <a:ext uri="{FF2B5EF4-FFF2-40B4-BE49-F238E27FC236}">
                  <a16:creationId xmlns:a16="http://schemas.microsoft.com/office/drawing/2014/main" id="{33EBE26B-C7A6-BAC1-714E-849B96E6CADD}"/>
                </a:ext>
              </a:extLst>
            </p:cNvPr>
            <p:cNvSpPr/>
            <p:nvPr/>
          </p:nvSpPr>
          <p:spPr>
            <a:xfrm>
              <a:off x="3630930" y="1749071"/>
              <a:ext cx="2321181" cy="3359858"/>
            </a:xfrm>
            <a:custGeom>
              <a:avLst/>
              <a:gdLst/>
              <a:ahLst/>
              <a:cxnLst/>
              <a:rect l="l" t="t" r="r" b="b"/>
              <a:pathLst>
                <a:path w="2321181" h="3359858" extrusionOk="0">
                  <a:moveTo>
                    <a:pt x="379798" y="352670"/>
                  </a:moveTo>
                  <a:lnTo>
                    <a:pt x="379798" y="712547"/>
                  </a:lnTo>
                  <a:cubicBezTo>
                    <a:pt x="379798" y="1034047"/>
                    <a:pt x="573802" y="1310716"/>
                    <a:pt x="850950" y="1431447"/>
                  </a:cubicBezTo>
                  <a:cubicBezTo>
                    <a:pt x="944977" y="1472624"/>
                    <a:pt x="1005993" y="1565822"/>
                    <a:pt x="1005993" y="1668400"/>
                  </a:cubicBezTo>
                  <a:cubicBezTo>
                    <a:pt x="1005993" y="1770978"/>
                    <a:pt x="945412" y="1864175"/>
                    <a:pt x="850950" y="1905353"/>
                  </a:cubicBezTo>
                  <a:cubicBezTo>
                    <a:pt x="573802" y="2026083"/>
                    <a:pt x="379798" y="2302265"/>
                    <a:pt x="379798" y="2624253"/>
                  </a:cubicBezTo>
                  <a:lnTo>
                    <a:pt x="379798" y="2984129"/>
                  </a:lnTo>
                  <a:lnTo>
                    <a:pt x="1946918" y="2984129"/>
                  </a:lnTo>
                  <a:lnTo>
                    <a:pt x="1946918" y="2624253"/>
                  </a:lnTo>
                  <a:cubicBezTo>
                    <a:pt x="1946918" y="2302752"/>
                    <a:pt x="1752915" y="2026083"/>
                    <a:pt x="1475766" y="1905353"/>
                  </a:cubicBezTo>
                  <a:cubicBezTo>
                    <a:pt x="1381739" y="1864175"/>
                    <a:pt x="1320723" y="1770978"/>
                    <a:pt x="1320723" y="1668400"/>
                  </a:cubicBezTo>
                  <a:cubicBezTo>
                    <a:pt x="1320723" y="1565822"/>
                    <a:pt x="1381304" y="1472624"/>
                    <a:pt x="1475766" y="1431447"/>
                  </a:cubicBezTo>
                  <a:cubicBezTo>
                    <a:pt x="1753422" y="1310716"/>
                    <a:pt x="1946918" y="1034047"/>
                    <a:pt x="1946918" y="712547"/>
                  </a:cubicBezTo>
                  <a:lnTo>
                    <a:pt x="1946918" y="352670"/>
                  </a:lnTo>
                  <a:close/>
                  <a:moveTo>
                    <a:pt x="174937" y="0"/>
                  </a:moveTo>
                  <a:lnTo>
                    <a:pt x="2146244" y="0"/>
                  </a:lnTo>
                  <a:cubicBezTo>
                    <a:pt x="2243059" y="0"/>
                    <a:pt x="2321181" y="78241"/>
                    <a:pt x="2321181" y="174993"/>
                  </a:cubicBezTo>
                  <a:cubicBezTo>
                    <a:pt x="2321181" y="271744"/>
                    <a:pt x="2243059" y="349985"/>
                    <a:pt x="2146244" y="349985"/>
                  </a:cubicBezTo>
                  <a:lnTo>
                    <a:pt x="2140409" y="349985"/>
                  </a:lnTo>
                  <a:cubicBezTo>
                    <a:pt x="2111451" y="349985"/>
                    <a:pt x="2087896" y="373473"/>
                    <a:pt x="2087896" y="402405"/>
                  </a:cubicBezTo>
                  <a:lnTo>
                    <a:pt x="2087896" y="775878"/>
                  </a:lnTo>
                  <a:cubicBezTo>
                    <a:pt x="2087896" y="1153863"/>
                    <a:pt x="1861418" y="1478960"/>
                    <a:pt x="1537261" y="1623154"/>
                  </a:cubicBezTo>
                  <a:cubicBezTo>
                    <a:pt x="1487989" y="1645397"/>
                    <a:pt x="1487989" y="1714461"/>
                    <a:pt x="1537261" y="1736705"/>
                  </a:cubicBezTo>
                  <a:cubicBezTo>
                    <a:pt x="1861851" y="1880898"/>
                    <a:pt x="2087896" y="2205996"/>
                    <a:pt x="2087896" y="2583980"/>
                  </a:cubicBezTo>
                  <a:lnTo>
                    <a:pt x="2087896" y="2957453"/>
                  </a:lnTo>
                  <a:cubicBezTo>
                    <a:pt x="2087896" y="2986385"/>
                    <a:pt x="2111451" y="3009873"/>
                    <a:pt x="2140409" y="3009873"/>
                  </a:cubicBezTo>
                  <a:lnTo>
                    <a:pt x="2146244" y="3009873"/>
                  </a:lnTo>
                  <a:cubicBezTo>
                    <a:pt x="2246625" y="3009873"/>
                    <a:pt x="2327556" y="3094958"/>
                    <a:pt x="2320749" y="3196687"/>
                  </a:cubicBezTo>
                  <a:cubicBezTo>
                    <a:pt x="2314914" y="3289394"/>
                    <a:pt x="2233551" y="3359858"/>
                    <a:pt x="2140409" y="3359858"/>
                  </a:cubicBezTo>
                  <a:lnTo>
                    <a:pt x="174937" y="3359858"/>
                  </a:lnTo>
                  <a:cubicBezTo>
                    <a:pt x="74556" y="3359858"/>
                    <a:pt x="-6375" y="3274928"/>
                    <a:pt x="432" y="3173199"/>
                  </a:cubicBezTo>
                  <a:cubicBezTo>
                    <a:pt x="6267" y="3080492"/>
                    <a:pt x="87631" y="3009873"/>
                    <a:pt x="180772" y="3009873"/>
                  </a:cubicBezTo>
                  <a:cubicBezTo>
                    <a:pt x="209730" y="3009873"/>
                    <a:pt x="233285" y="2986385"/>
                    <a:pt x="233285" y="2957453"/>
                  </a:cubicBezTo>
                  <a:lnTo>
                    <a:pt x="233285" y="2583980"/>
                  </a:lnTo>
                  <a:cubicBezTo>
                    <a:pt x="233285" y="2205996"/>
                    <a:pt x="459763" y="1880898"/>
                    <a:pt x="783920" y="1736705"/>
                  </a:cubicBezTo>
                  <a:cubicBezTo>
                    <a:pt x="833192" y="1714461"/>
                    <a:pt x="833192" y="1645397"/>
                    <a:pt x="783920" y="1623154"/>
                  </a:cubicBezTo>
                  <a:cubicBezTo>
                    <a:pt x="459331" y="1478960"/>
                    <a:pt x="233285" y="1153863"/>
                    <a:pt x="233285" y="775878"/>
                  </a:cubicBezTo>
                  <a:lnTo>
                    <a:pt x="233285" y="402405"/>
                  </a:lnTo>
                  <a:cubicBezTo>
                    <a:pt x="233285" y="373473"/>
                    <a:pt x="209730" y="349985"/>
                    <a:pt x="180772" y="349985"/>
                  </a:cubicBezTo>
                  <a:lnTo>
                    <a:pt x="174937" y="349985"/>
                  </a:lnTo>
                  <a:cubicBezTo>
                    <a:pt x="78122" y="349985"/>
                    <a:pt x="0" y="271744"/>
                    <a:pt x="0" y="174993"/>
                  </a:cubicBezTo>
                  <a:cubicBezTo>
                    <a:pt x="0" y="78241"/>
                    <a:pt x="78122" y="0"/>
                    <a:pt x="1749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6FD37F4-8B00-054D-73B1-D610E9469180}"/>
                </a:ext>
              </a:extLst>
            </p:cNvPr>
            <p:cNvSpPr/>
            <p:nvPr/>
          </p:nvSpPr>
          <p:spPr>
            <a:xfrm>
              <a:off x="4098588" y="2961261"/>
              <a:ext cx="1390785" cy="1662522"/>
            </a:xfrm>
            <a:custGeom>
              <a:avLst/>
              <a:gdLst>
                <a:gd name="connsiteX0" fmla="*/ 211833 w 1390785"/>
                <a:gd name="connsiteY0" fmla="*/ 0 h 1662522"/>
                <a:gd name="connsiteX1" fmla="*/ 1178951 w 1390785"/>
                <a:gd name="connsiteY1" fmla="*/ 0 h 1662522"/>
                <a:gd name="connsiteX2" fmla="*/ 1114073 w 1390785"/>
                <a:gd name="connsiteY2" fmla="*/ 49105 h 1662522"/>
                <a:gd name="connsiteX3" fmla="*/ 1038581 w 1390785"/>
                <a:gd name="connsiteY3" fmla="*/ 92703 h 1662522"/>
                <a:gd name="connsiteX4" fmla="*/ 784537 w 1390785"/>
                <a:gd name="connsiteY4" fmla="*/ 419540 h 1662522"/>
                <a:gd name="connsiteX5" fmla="*/ 782018 w 1390785"/>
                <a:gd name="connsiteY5" fmla="*/ 452069 h 1662522"/>
                <a:gd name="connsiteX6" fmla="*/ 784538 w 1390785"/>
                <a:gd name="connsiteY6" fmla="*/ 484621 h 1662522"/>
                <a:gd name="connsiteX7" fmla="*/ 1038582 w 1390785"/>
                <a:gd name="connsiteY7" fmla="*/ 811441 h 1662522"/>
                <a:gd name="connsiteX8" fmla="*/ 1384274 w 1390785"/>
                <a:gd name="connsiteY8" fmla="*/ 1259049 h 1662522"/>
                <a:gd name="connsiteX9" fmla="*/ 1388403 w 1390785"/>
                <a:gd name="connsiteY9" fmla="*/ 1312326 h 1662522"/>
                <a:gd name="connsiteX10" fmla="*/ 1390785 w 1390785"/>
                <a:gd name="connsiteY10" fmla="*/ 1312326 h 1662522"/>
                <a:gd name="connsiteX11" fmla="*/ 1390785 w 1390785"/>
                <a:gd name="connsiteY11" fmla="*/ 1343057 h 1662522"/>
                <a:gd name="connsiteX12" fmla="*/ 1390785 w 1390785"/>
                <a:gd name="connsiteY12" fmla="*/ 1454731 h 1662522"/>
                <a:gd name="connsiteX13" fmla="*/ 1390785 w 1390785"/>
                <a:gd name="connsiteY13" fmla="*/ 1662522 h 1662522"/>
                <a:gd name="connsiteX14" fmla="*/ 0 w 1390785"/>
                <a:gd name="connsiteY14" fmla="*/ 1662522 h 1662522"/>
                <a:gd name="connsiteX15" fmla="*/ 0 w 1390785"/>
                <a:gd name="connsiteY15" fmla="*/ 1454731 h 1662522"/>
                <a:gd name="connsiteX16" fmla="*/ 0 w 1390785"/>
                <a:gd name="connsiteY16" fmla="*/ 1343057 h 1662522"/>
                <a:gd name="connsiteX17" fmla="*/ 0 w 1390785"/>
                <a:gd name="connsiteY17" fmla="*/ 1312326 h 1662522"/>
                <a:gd name="connsiteX18" fmla="*/ 2382 w 1390785"/>
                <a:gd name="connsiteY18" fmla="*/ 1312326 h 1662522"/>
                <a:gd name="connsiteX19" fmla="*/ 6511 w 1390785"/>
                <a:gd name="connsiteY19" fmla="*/ 1259049 h 1662522"/>
                <a:gd name="connsiteX20" fmla="*/ 352203 w 1390785"/>
                <a:gd name="connsiteY20" fmla="*/ 811441 h 1662522"/>
                <a:gd name="connsiteX21" fmla="*/ 606247 w 1390785"/>
                <a:gd name="connsiteY21" fmla="*/ 484605 h 1662522"/>
                <a:gd name="connsiteX22" fmla="*/ 608767 w 1390785"/>
                <a:gd name="connsiteY22" fmla="*/ 452075 h 1662522"/>
                <a:gd name="connsiteX23" fmla="*/ 606246 w 1390785"/>
                <a:gd name="connsiteY23" fmla="*/ 419524 h 1662522"/>
                <a:gd name="connsiteX24" fmla="*/ 352202 w 1390785"/>
                <a:gd name="connsiteY24" fmla="*/ 92703 h 1662522"/>
                <a:gd name="connsiteX25" fmla="*/ 276710 w 1390785"/>
                <a:gd name="connsiteY25" fmla="*/ 49105 h 166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90785" h="1662522">
                  <a:moveTo>
                    <a:pt x="211833" y="0"/>
                  </a:moveTo>
                  <a:lnTo>
                    <a:pt x="1178951" y="0"/>
                  </a:lnTo>
                  <a:lnTo>
                    <a:pt x="1114073" y="49105"/>
                  </a:lnTo>
                  <a:cubicBezTo>
                    <a:pt x="1090072" y="65020"/>
                    <a:pt x="1064860" y="79595"/>
                    <a:pt x="1038581" y="92703"/>
                  </a:cubicBezTo>
                  <a:cubicBezTo>
                    <a:pt x="899704" y="162244"/>
                    <a:pt x="805835" y="282876"/>
                    <a:pt x="784537" y="419540"/>
                  </a:cubicBezTo>
                  <a:lnTo>
                    <a:pt x="782018" y="452069"/>
                  </a:lnTo>
                  <a:lnTo>
                    <a:pt x="784538" y="484621"/>
                  </a:lnTo>
                  <a:cubicBezTo>
                    <a:pt x="805836" y="621353"/>
                    <a:pt x="899705" y="742241"/>
                    <a:pt x="1038582" y="811441"/>
                  </a:cubicBezTo>
                  <a:cubicBezTo>
                    <a:pt x="1222530" y="903197"/>
                    <a:pt x="1354224" y="1066824"/>
                    <a:pt x="1384274" y="1259049"/>
                  </a:cubicBezTo>
                  <a:lnTo>
                    <a:pt x="1388403" y="1312326"/>
                  </a:lnTo>
                  <a:lnTo>
                    <a:pt x="1390785" y="1312326"/>
                  </a:lnTo>
                  <a:lnTo>
                    <a:pt x="1390785" y="1343057"/>
                  </a:lnTo>
                  <a:lnTo>
                    <a:pt x="1390785" y="1454731"/>
                  </a:lnTo>
                  <a:lnTo>
                    <a:pt x="1390785" y="1662522"/>
                  </a:lnTo>
                  <a:lnTo>
                    <a:pt x="0" y="1662522"/>
                  </a:lnTo>
                  <a:lnTo>
                    <a:pt x="0" y="1454731"/>
                  </a:lnTo>
                  <a:lnTo>
                    <a:pt x="0" y="1343057"/>
                  </a:lnTo>
                  <a:lnTo>
                    <a:pt x="0" y="1312326"/>
                  </a:lnTo>
                  <a:lnTo>
                    <a:pt x="2382" y="1312326"/>
                  </a:lnTo>
                  <a:lnTo>
                    <a:pt x="6511" y="1259049"/>
                  </a:lnTo>
                  <a:cubicBezTo>
                    <a:pt x="36561" y="1066824"/>
                    <a:pt x="168254" y="903197"/>
                    <a:pt x="352203" y="811441"/>
                  </a:cubicBezTo>
                  <a:cubicBezTo>
                    <a:pt x="491081" y="741901"/>
                    <a:pt x="584950" y="621268"/>
                    <a:pt x="606247" y="484605"/>
                  </a:cubicBezTo>
                  <a:lnTo>
                    <a:pt x="608767" y="452075"/>
                  </a:lnTo>
                  <a:lnTo>
                    <a:pt x="606246" y="419524"/>
                  </a:lnTo>
                  <a:cubicBezTo>
                    <a:pt x="584949" y="282791"/>
                    <a:pt x="491080" y="161903"/>
                    <a:pt x="352202" y="92703"/>
                  </a:cubicBezTo>
                  <a:cubicBezTo>
                    <a:pt x="325924" y="79595"/>
                    <a:pt x="300712" y="65020"/>
                    <a:pt x="276710" y="4910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0A1AD97-6B84-07C2-236D-38B13BC93A08}"/>
              </a:ext>
            </a:extLst>
          </p:cNvPr>
          <p:cNvGrpSpPr/>
          <p:nvPr/>
        </p:nvGrpSpPr>
        <p:grpSpPr>
          <a:xfrm>
            <a:off x="1352549" y="4596310"/>
            <a:ext cx="2781300" cy="1268644"/>
            <a:chOff x="255548" y="1342146"/>
            <a:chExt cx="2194560" cy="12686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2B1956-C2C2-53BC-2F93-805ADBE9D549}"/>
                </a:ext>
              </a:extLst>
            </p:cNvPr>
            <p:cNvSpPr txBox="1"/>
            <p:nvPr/>
          </p:nvSpPr>
          <p:spPr>
            <a:xfrm>
              <a:off x="255548" y="1342146"/>
              <a:ext cx="219456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762633-E0A3-9994-A264-0EBEC213BF5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E7CDE5-6752-6C5A-E3BA-88D1D1D0CB1F}"/>
              </a:ext>
            </a:extLst>
          </p:cNvPr>
          <p:cNvGrpSpPr/>
          <p:nvPr/>
        </p:nvGrpSpPr>
        <p:grpSpPr>
          <a:xfrm>
            <a:off x="5010048" y="4596310"/>
            <a:ext cx="2781300" cy="1268644"/>
            <a:chOff x="255548" y="1342146"/>
            <a:chExt cx="2194560" cy="126864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5962C5E-F2C6-F7EC-591C-A210FB12851E}"/>
                </a:ext>
              </a:extLst>
            </p:cNvPr>
            <p:cNvSpPr txBox="1"/>
            <p:nvPr/>
          </p:nvSpPr>
          <p:spPr>
            <a:xfrm>
              <a:off x="255548" y="1342146"/>
              <a:ext cx="219456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8FBEB4-F008-42C0-139F-CB3D426FDB3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37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Dichotomy of Time – Slide Template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2815A24-2525-B815-0CF5-02BB8AAFAE3B}"/>
              </a:ext>
            </a:extLst>
          </p:cNvPr>
          <p:cNvGrpSpPr/>
          <p:nvPr/>
        </p:nvGrpSpPr>
        <p:grpSpPr>
          <a:xfrm>
            <a:off x="5346716" y="1379362"/>
            <a:ext cx="2108167" cy="3051525"/>
            <a:chOff x="6239891" y="1749071"/>
            <a:chExt cx="2321181" cy="3359858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05D879-478D-9FDA-EDC0-3299B9930CF0}"/>
                </a:ext>
              </a:extLst>
            </p:cNvPr>
            <p:cNvSpPr/>
            <p:nvPr/>
          </p:nvSpPr>
          <p:spPr>
            <a:xfrm>
              <a:off x="6704978" y="2211153"/>
              <a:ext cx="1390785" cy="2412630"/>
            </a:xfrm>
            <a:custGeom>
              <a:avLst/>
              <a:gdLst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4 w 1390785"/>
                <a:gd name="connsiteY9" fmla="*/ 1647437 h 2412630"/>
                <a:gd name="connsiteX10" fmla="*/ 779933 w 1390785"/>
                <a:gd name="connsiteY10" fmla="*/ 1647437 h 2412630"/>
                <a:gd name="connsiteX11" fmla="*/ 779933 w 1390785"/>
                <a:gd name="connsiteY11" fmla="*/ 1944924 h 2412630"/>
                <a:gd name="connsiteX12" fmla="*/ 1039482 w 1390785"/>
                <a:gd name="connsiteY12" fmla="*/ 2328778 h 2412630"/>
                <a:gd name="connsiteX13" fmla="*/ 1169224 w 1390785"/>
                <a:gd name="connsiteY13" fmla="*/ 2412630 h 2412630"/>
                <a:gd name="connsiteX14" fmla="*/ 221559 w 1390785"/>
                <a:gd name="connsiteY14" fmla="*/ 2412630 h 2412630"/>
                <a:gd name="connsiteX15" fmla="*/ 351301 w 1390785"/>
                <a:gd name="connsiteY15" fmla="*/ 2328778 h 2412630"/>
                <a:gd name="connsiteX16" fmla="*/ 610850 w 1390785"/>
                <a:gd name="connsiteY16" fmla="*/ 1944924 h 2412630"/>
                <a:gd name="connsiteX17" fmla="*/ 610850 w 1390785"/>
                <a:gd name="connsiteY17" fmla="*/ 1504764 h 2412630"/>
                <a:gd name="connsiteX18" fmla="*/ 610851 w 1390785"/>
                <a:gd name="connsiteY18" fmla="*/ 1504764 h 2412630"/>
                <a:gd name="connsiteX19" fmla="*/ 610851 w 1390785"/>
                <a:gd name="connsiteY19" fmla="*/ 1237367 h 2412630"/>
                <a:gd name="connsiteX20" fmla="*/ 352203 w 1390785"/>
                <a:gd name="connsiteY20" fmla="*/ 851081 h 2412630"/>
                <a:gd name="connsiteX21" fmla="*/ 6511 w 1390785"/>
                <a:gd name="connsiteY21" fmla="*/ 403472 h 2412630"/>
                <a:gd name="connsiteX22" fmla="*/ 2382 w 1390785"/>
                <a:gd name="connsiteY22" fmla="*/ 350196 h 2412630"/>
                <a:gd name="connsiteX23" fmla="*/ 0 w 1390785"/>
                <a:gd name="connsiteY23" fmla="*/ 350196 h 2412630"/>
                <a:gd name="connsiteX24" fmla="*/ 0 w 1390785"/>
                <a:gd name="connsiteY24" fmla="*/ 319465 h 2412630"/>
                <a:gd name="connsiteX25" fmla="*/ 0 w 1390785"/>
                <a:gd name="connsiteY25" fmla="*/ 207791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4 w 1390785"/>
                <a:gd name="connsiteY9" fmla="*/ 1647437 h 2412630"/>
                <a:gd name="connsiteX10" fmla="*/ 779933 w 1390785"/>
                <a:gd name="connsiteY10" fmla="*/ 1944924 h 2412630"/>
                <a:gd name="connsiteX11" fmla="*/ 1039482 w 1390785"/>
                <a:gd name="connsiteY11" fmla="*/ 2328778 h 2412630"/>
                <a:gd name="connsiteX12" fmla="*/ 1169224 w 1390785"/>
                <a:gd name="connsiteY12" fmla="*/ 2412630 h 2412630"/>
                <a:gd name="connsiteX13" fmla="*/ 221559 w 1390785"/>
                <a:gd name="connsiteY13" fmla="*/ 2412630 h 2412630"/>
                <a:gd name="connsiteX14" fmla="*/ 351301 w 1390785"/>
                <a:gd name="connsiteY14" fmla="*/ 2328778 h 2412630"/>
                <a:gd name="connsiteX15" fmla="*/ 610850 w 1390785"/>
                <a:gd name="connsiteY15" fmla="*/ 1944924 h 2412630"/>
                <a:gd name="connsiteX16" fmla="*/ 610850 w 1390785"/>
                <a:gd name="connsiteY16" fmla="*/ 1504764 h 2412630"/>
                <a:gd name="connsiteX17" fmla="*/ 610851 w 1390785"/>
                <a:gd name="connsiteY17" fmla="*/ 1504764 h 2412630"/>
                <a:gd name="connsiteX18" fmla="*/ 610851 w 1390785"/>
                <a:gd name="connsiteY18" fmla="*/ 1237367 h 2412630"/>
                <a:gd name="connsiteX19" fmla="*/ 352203 w 1390785"/>
                <a:gd name="connsiteY19" fmla="*/ 851081 h 2412630"/>
                <a:gd name="connsiteX20" fmla="*/ 6511 w 1390785"/>
                <a:gd name="connsiteY20" fmla="*/ 403472 h 2412630"/>
                <a:gd name="connsiteX21" fmla="*/ 2382 w 1390785"/>
                <a:gd name="connsiteY21" fmla="*/ 350196 h 2412630"/>
                <a:gd name="connsiteX22" fmla="*/ 0 w 1390785"/>
                <a:gd name="connsiteY22" fmla="*/ 350196 h 2412630"/>
                <a:gd name="connsiteX23" fmla="*/ 0 w 1390785"/>
                <a:gd name="connsiteY23" fmla="*/ 319465 h 2412630"/>
                <a:gd name="connsiteX24" fmla="*/ 0 w 1390785"/>
                <a:gd name="connsiteY24" fmla="*/ 207791 h 2412630"/>
                <a:gd name="connsiteX25" fmla="*/ 0 w 1390785"/>
                <a:gd name="connsiteY25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0 w 1390785"/>
                <a:gd name="connsiteY15" fmla="*/ 1504764 h 2412630"/>
                <a:gd name="connsiteX16" fmla="*/ 610851 w 1390785"/>
                <a:gd name="connsiteY16" fmla="*/ 1504764 h 2412630"/>
                <a:gd name="connsiteX17" fmla="*/ 610851 w 1390785"/>
                <a:gd name="connsiteY17" fmla="*/ 1237367 h 2412630"/>
                <a:gd name="connsiteX18" fmla="*/ 352203 w 1390785"/>
                <a:gd name="connsiteY18" fmla="*/ 851081 h 2412630"/>
                <a:gd name="connsiteX19" fmla="*/ 6511 w 1390785"/>
                <a:gd name="connsiteY19" fmla="*/ 403472 h 2412630"/>
                <a:gd name="connsiteX20" fmla="*/ 2382 w 1390785"/>
                <a:gd name="connsiteY20" fmla="*/ 350196 h 2412630"/>
                <a:gd name="connsiteX21" fmla="*/ 0 w 1390785"/>
                <a:gd name="connsiteY21" fmla="*/ 350196 h 2412630"/>
                <a:gd name="connsiteX22" fmla="*/ 0 w 1390785"/>
                <a:gd name="connsiteY22" fmla="*/ 319465 h 2412630"/>
                <a:gd name="connsiteX23" fmla="*/ 0 w 1390785"/>
                <a:gd name="connsiteY23" fmla="*/ 207791 h 2412630"/>
                <a:gd name="connsiteX24" fmla="*/ 0 w 1390785"/>
                <a:gd name="connsiteY24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0 w 1390785"/>
                <a:gd name="connsiteY15" fmla="*/ 1504764 h 2412630"/>
                <a:gd name="connsiteX16" fmla="*/ 610851 w 1390785"/>
                <a:gd name="connsiteY16" fmla="*/ 1237367 h 2412630"/>
                <a:gd name="connsiteX17" fmla="*/ 352203 w 1390785"/>
                <a:gd name="connsiteY17" fmla="*/ 851081 h 2412630"/>
                <a:gd name="connsiteX18" fmla="*/ 6511 w 1390785"/>
                <a:gd name="connsiteY18" fmla="*/ 403472 h 2412630"/>
                <a:gd name="connsiteX19" fmla="*/ 2382 w 1390785"/>
                <a:gd name="connsiteY19" fmla="*/ 350196 h 2412630"/>
                <a:gd name="connsiteX20" fmla="*/ 0 w 1390785"/>
                <a:gd name="connsiteY20" fmla="*/ 350196 h 2412630"/>
                <a:gd name="connsiteX21" fmla="*/ 0 w 1390785"/>
                <a:gd name="connsiteY21" fmla="*/ 319465 h 2412630"/>
                <a:gd name="connsiteX22" fmla="*/ 0 w 1390785"/>
                <a:gd name="connsiteY22" fmla="*/ 207791 h 2412630"/>
                <a:gd name="connsiteX23" fmla="*/ 0 w 1390785"/>
                <a:gd name="connsiteY23" fmla="*/ 0 h 2412630"/>
                <a:gd name="connsiteX0" fmla="*/ 0 w 1390785"/>
                <a:gd name="connsiteY0" fmla="*/ 0 h 2412630"/>
                <a:gd name="connsiteX1" fmla="*/ 1390785 w 1390785"/>
                <a:gd name="connsiteY1" fmla="*/ 0 h 2412630"/>
                <a:gd name="connsiteX2" fmla="*/ 1390785 w 1390785"/>
                <a:gd name="connsiteY2" fmla="*/ 207791 h 2412630"/>
                <a:gd name="connsiteX3" fmla="*/ 1390785 w 1390785"/>
                <a:gd name="connsiteY3" fmla="*/ 319465 h 2412630"/>
                <a:gd name="connsiteX4" fmla="*/ 1390785 w 1390785"/>
                <a:gd name="connsiteY4" fmla="*/ 350196 h 2412630"/>
                <a:gd name="connsiteX5" fmla="*/ 1388403 w 1390785"/>
                <a:gd name="connsiteY5" fmla="*/ 350196 h 2412630"/>
                <a:gd name="connsiteX6" fmla="*/ 1384274 w 1390785"/>
                <a:gd name="connsiteY6" fmla="*/ 403472 h 2412630"/>
                <a:gd name="connsiteX7" fmla="*/ 1038582 w 1390785"/>
                <a:gd name="connsiteY7" fmla="*/ 851081 h 2412630"/>
                <a:gd name="connsiteX8" fmla="*/ 779934 w 1390785"/>
                <a:gd name="connsiteY8" fmla="*/ 1237367 h 2412630"/>
                <a:gd name="connsiteX9" fmla="*/ 779933 w 1390785"/>
                <a:gd name="connsiteY9" fmla="*/ 1944924 h 2412630"/>
                <a:gd name="connsiteX10" fmla="*/ 1039482 w 1390785"/>
                <a:gd name="connsiteY10" fmla="*/ 2328778 h 2412630"/>
                <a:gd name="connsiteX11" fmla="*/ 1169224 w 1390785"/>
                <a:gd name="connsiteY11" fmla="*/ 2412630 h 2412630"/>
                <a:gd name="connsiteX12" fmla="*/ 221559 w 1390785"/>
                <a:gd name="connsiteY12" fmla="*/ 2412630 h 2412630"/>
                <a:gd name="connsiteX13" fmla="*/ 351301 w 1390785"/>
                <a:gd name="connsiteY13" fmla="*/ 2328778 h 2412630"/>
                <a:gd name="connsiteX14" fmla="*/ 610850 w 1390785"/>
                <a:gd name="connsiteY14" fmla="*/ 1944924 h 2412630"/>
                <a:gd name="connsiteX15" fmla="*/ 610851 w 1390785"/>
                <a:gd name="connsiteY15" fmla="*/ 1237367 h 2412630"/>
                <a:gd name="connsiteX16" fmla="*/ 352203 w 1390785"/>
                <a:gd name="connsiteY16" fmla="*/ 851081 h 2412630"/>
                <a:gd name="connsiteX17" fmla="*/ 6511 w 1390785"/>
                <a:gd name="connsiteY17" fmla="*/ 403472 h 2412630"/>
                <a:gd name="connsiteX18" fmla="*/ 2382 w 1390785"/>
                <a:gd name="connsiteY18" fmla="*/ 350196 h 2412630"/>
                <a:gd name="connsiteX19" fmla="*/ 0 w 1390785"/>
                <a:gd name="connsiteY19" fmla="*/ 350196 h 2412630"/>
                <a:gd name="connsiteX20" fmla="*/ 0 w 1390785"/>
                <a:gd name="connsiteY20" fmla="*/ 319465 h 2412630"/>
                <a:gd name="connsiteX21" fmla="*/ 0 w 1390785"/>
                <a:gd name="connsiteY21" fmla="*/ 207791 h 2412630"/>
                <a:gd name="connsiteX22" fmla="*/ 0 w 1390785"/>
                <a:gd name="connsiteY22" fmla="*/ 0 h 241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90785" h="2412630">
                  <a:moveTo>
                    <a:pt x="0" y="0"/>
                  </a:moveTo>
                  <a:lnTo>
                    <a:pt x="1390785" y="0"/>
                  </a:lnTo>
                  <a:lnTo>
                    <a:pt x="1390785" y="207791"/>
                  </a:lnTo>
                  <a:lnTo>
                    <a:pt x="1390785" y="319465"/>
                  </a:lnTo>
                  <a:lnTo>
                    <a:pt x="1390785" y="350196"/>
                  </a:lnTo>
                  <a:lnTo>
                    <a:pt x="1388403" y="350196"/>
                  </a:lnTo>
                  <a:lnTo>
                    <a:pt x="1384274" y="403472"/>
                  </a:lnTo>
                  <a:cubicBezTo>
                    <a:pt x="1354225" y="595698"/>
                    <a:pt x="1222531" y="759325"/>
                    <a:pt x="1038582" y="851081"/>
                  </a:cubicBezTo>
                  <a:cubicBezTo>
                    <a:pt x="879865" y="930556"/>
                    <a:pt x="779934" y="1076763"/>
                    <a:pt x="779934" y="1237367"/>
                  </a:cubicBezTo>
                  <a:cubicBezTo>
                    <a:pt x="779934" y="1473219"/>
                    <a:pt x="779933" y="1709072"/>
                    <a:pt x="779933" y="1944924"/>
                  </a:cubicBezTo>
                  <a:cubicBezTo>
                    <a:pt x="779933" y="2105042"/>
                    <a:pt x="881216" y="2249303"/>
                    <a:pt x="1039482" y="2328778"/>
                  </a:cubicBezTo>
                  <a:cubicBezTo>
                    <a:pt x="1086485" y="2352221"/>
                    <a:pt x="1129883" y="2380432"/>
                    <a:pt x="1169224" y="2412630"/>
                  </a:cubicBezTo>
                  <a:lnTo>
                    <a:pt x="221559" y="2412630"/>
                  </a:lnTo>
                  <a:cubicBezTo>
                    <a:pt x="260900" y="2380432"/>
                    <a:pt x="304298" y="2352221"/>
                    <a:pt x="351301" y="2328778"/>
                  </a:cubicBezTo>
                  <a:cubicBezTo>
                    <a:pt x="509567" y="2249692"/>
                    <a:pt x="610850" y="2105042"/>
                    <a:pt x="610850" y="1944924"/>
                  </a:cubicBezTo>
                  <a:cubicBezTo>
                    <a:pt x="610850" y="1709072"/>
                    <a:pt x="610851" y="1473219"/>
                    <a:pt x="610851" y="1237367"/>
                  </a:cubicBezTo>
                  <a:cubicBezTo>
                    <a:pt x="610851" y="1076763"/>
                    <a:pt x="510920" y="930167"/>
                    <a:pt x="352203" y="851081"/>
                  </a:cubicBezTo>
                  <a:cubicBezTo>
                    <a:pt x="168255" y="759325"/>
                    <a:pt x="36561" y="595698"/>
                    <a:pt x="6511" y="403472"/>
                  </a:cubicBezTo>
                  <a:lnTo>
                    <a:pt x="2382" y="350196"/>
                  </a:lnTo>
                  <a:lnTo>
                    <a:pt x="0" y="350196"/>
                  </a:lnTo>
                  <a:lnTo>
                    <a:pt x="0" y="319465"/>
                  </a:lnTo>
                  <a:lnTo>
                    <a:pt x="0" y="2077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200;p4">
              <a:extLst>
                <a:ext uri="{FF2B5EF4-FFF2-40B4-BE49-F238E27FC236}">
                  <a16:creationId xmlns:a16="http://schemas.microsoft.com/office/drawing/2014/main" id="{F26E8530-F2D0-4234-D749-D712F5757648}"/>
                </a:ext>
              </a:extLst>
            </p:cNvPr>
            <p:cNvSpPr/>
            <p:nvPr/>
          </p:nvSpPr>
          <p:spPr>
            <a:xfrm>
              <a:off x="6239891" y="1749071"/>
              <a:ext cx="2321181" cy="3359858"/>
            </a:xfrm>
            <a:custGeom>
              <a:avLst/>
              <a:gdLst/>
              <a:ahLst/>
              <a:cxnLst/>
              <a:rect l="l" t="t" r="r" b="b"/>
              <a:pathLst>
                <a:path w="2321181" h="3359858" extrusionOk="0">
                  <a:moveTo>
                    <a:pt x="379798" y="352670"/>
                  </a:moveTo>
                  <a:lnTo>
                    <a:pt x="379798" y="712547"/>
                  </a:lnTo>
                  <a:cubicBezTo>
                    <a:pt x="379798" y="1034047"/>
                    <a:pt x="573802" y="1310716"/>
                    <a:pt x="850950" y="1431447"/>
                  </a:cubicBezTo>
                  <a:cubicBezTo>
                    <a:pt x="944977" y="1472624"/>
                    <a:pt x="1005993" y="1565822"/>
                    <a:pt x="1005993" y="1668400"/>
                  </a:cubicBezTo>
                  <a:cubicBezTo>
                    <a:pt x="1005993" y="1770978"/>
                    <a:pt x="945412" y="1864175"/>
                    <a:pt x="850950" y="1905353"/>
                  </a:cubicBezTo>
                  <a:cubicBezTo>
                    <a:pt x="573802" y="2026083"/>
                    <a:pt x="379798" y="2302265"/>
                    <a:pt x="379798" y="2624253"/>
                  </a:cubicBezTo>
                  <a:lnTo>
                    <a:pt x="379798" y="2984129"/>
                  </a:lnTo>
                  <a:lnTo>
                    <a:pt x="1946918" y="2984129"/>
                  </a:lnTo>
                  <a:lnTo>
                    <a:pt x="1946918" y="2624253"/>
                  </a:lnTo>
                  <a:cubicBezTo>
                    <a:pt x="1946918" y="2302752"/>
                    <a:pt x="1752915" y="2026083"/>
                    <a:pt x="1475766" y="1905353"/>
                  </a:cubicBezTo>
                  <a:cubicBezTo>
                    <a:pt x="1381739" y="1864175"/>
                    <a:pt x="1320723" y="1770978"/>
                    <a:pt x="1320723" y="1668400"/>
                  </a:cubicBezTo>
                  <a:cubicBezTo>
                    <a:pt x="1320723" y="1565822"/>
                    <a:pt x="1381304" y="1472624"/>
                    <a:pt x="1475766" y="1431447"/>
                  </a:cubicBezTo>
                  <a:cubicBezTo>
                    <a:pt x="1753422" y="1310716"/>
                    <a:pt x="1946918" y="1034047"/>
                    <a:pt x="1946918" y="712547"/>
                  </a:cubicBezTo>
                  <a:lnTo>
                    <a:pt x="1946918" y="352670"/>
                  </a:lnTo>
                  <a:close/>
                  <a:moveTo>
                    <a:pt x="174937" y="0"/>
                  </a:moveTo>
                  <a:lnTo>
                    <a:pt x="2146244" y="0"/>
                  </a:lnTo>
                  <a:cubicBezTo>
                    <a:pt x="2243059" y="0"/>
                    <a:pt x="2321181" y="78241"/>
                    <a:pt x="2321181" y="174993"/>
                  </a:cubicBezTo>
                  <a:cubicBezTo>
                    <a:pt x="2321181" y="271744"/>
                    <a:pt x="2243059" y="349985"/>
                    <a:pt x="2146244" y="349985"/>
                  </a:cubicBezTo>
                  <a:lnTo>
                    <a:pt x="2140409" y="349985"/>
                  </a:lnTo>
                  <a:cubicBezTo>
                    <a:pt x="2111451" y="349985"/>
                    <a:pt x="2087896" y="373473"/>
                    <a:pt x="2087896" y="402405"/>
                  </a:cubicBezTo>
                  <a:lnTo>
                    <a:pt x="2087896" y="775878"/>
                  </a:lnTo>
                  <a:cubicBezTo>
                    <a:pt x="2087896" y="1153863"/>
                    <a:pt x="1861418" y="1478960"/>
                    <a:pt x="1537261" y="1623154"/>
                  </a:cubicBezTo>
                  <a:cubicBezTo>
                    <a:pt x="1487989" y="1645397"/>
                    <a:pt x="1487989" y="1714461"/>
                    <a:pt x="1537261" y="1736705"/>
                  </a:cubicBezTo>
                  <a:cubicBezTo>
                    <a:pt x="1861851" y="1880898"/>
                    <a:pt x="2087896" y="2205996"/>
                    <a:pt x="2087896" y="2583980"/>
                  </a:cubicBezTo>
                  <a:lnTo>
                    <a:pt x="2087896" y="2957453"/>
                  </a:lnTo>
                  <a:cubicBezTo>
                    <a:pt x="2087896" y="2986385"/>
                    <a:pt x="2111451" y="3009873"/>
                    <a:pt x="2140409" y="3009873"/>
                  </a:cubicBezTo>
                  <a:lnTo>
                    <a:pt x="2146244" y="3009873"/>
                  </a:lnTo>
                  <a:cubicBezTo>
                    <a:pt x="2246625" y="3009873"/>
                    <a:pt x="2327556" y="3094958"/>
                    <a:pt x="2320749" y="3196687"/>
                  </a:cubicBezTo>
                  <a:cubicBezTo>
                    <a:pt x="2314914" y="3289394"/>
                    <a:pt x="2233551" y="3359858"/>
                    <a:pt x="2140409" y="3359858"/>
                  </a:cubicBezTo>
                  <a:lnTo>
                    <a:pt x="174937" y="3359858"/>
                  </a:lnTo>
                  <a:cubicBezTo>
                    <a:pt x="74556" y="3359858"/>
                    <a:pt x="-6375" y="3274928"/>
                    <a:pt x="432" y="3173199"/>
                  </a:cubicBezTo>
                  <a:cubicBezTo>
                    <a:pt x="6267" y="3080492"/>
                    <a:pt x="87631" y="3009873"/>
                    <a:pt x="180772" y="3009873"/>
                  </a:cubicBezTo>
                  <a:cubicBezTo>
                    <a:pt x="209730" y="3009873"/>
                    <a:pt x="233285" y="2986385"/>
                    <a:pt x="233285" y="2957453"/>
                  </a:cubicBezTo>
                  <a:lnTo>
                    <a:pt x="233285" y="2583980"/>
                  </a:lnTo>
                  <a:cubicBezTo>
                    <a:pt x="233285" y="2205996"/>
                    <a:pt x="459763" y="1880898"/>
                    <a:pt x="783920" y="1736705"/>
                  </a:cubicBezTo>
                  <a:cubicBezTo>
                    <a:pt x="833192" y="1714461"/>
                    <a:pt x="833192" y="1645397"/>
                    <a:pt x="783920" y="1623154"/>
                  </a:cubicBezTo>
                  <a:cubicBezTo>
                    <a:pt x="459331" y="1478960"/>
                    <a:pt x="233285" y="1153863"/>
                    <a:pt x="233285" y="775878"/>
                  </a:cubicBezTo>
                  <a:lnTo>
                    <a:pt x="233285" y="402405"/>
                  </a:lnTo>
                  <a:cubicBezTo>
                    <a:pt x="233285" y="373473"/>
                    <a:pt x="209730" y="349985"/>
                    <a:pt x="180772" y="349985"/>
                  </a:cubicBezTo>
                  <a:lnTo>
                    <a:pt x="174937" y="349985"/>
                  </a:lnTo>
                  <a:cubicBezTo>
                    <a:pt x="78122" y="349985"/>
                    <a:pt x="0" y="271744"/>
                    <a:pt x="0" y="174993"/>
                  </a:cubicBezTo>
                  <a:cubicBezTo>
                    <a:pt x="0" y="78241"/>
                    <a:pt x="78122" y="0"/>
                    <a:pt x="17493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DB6EA3-A00E-0FD6-C689-B0FECA908DA2}"/>
              </a:ext>
            </a:extLst>
          </p:cNvPr>
          <p:cNvGrpSpPr/>
          <p:nvPr/>
        </p:nvGrpSpPr>
        <p:grpSpPr>
          <a:xfrm>
            <a:off x="1689116" y="1379362"/>
            <a:ext cx="2108167" cy="3051525"/>
            <a:chOff x="3630930" y="1749071"/>
            <a:chExt cx="2321181" cy="3359858"/>
          </a:xfrm>
        </p:grpSpPr>
        <p:sp>
          <p:nvSpPr>
            <p:cNvPr id="3" name="Google Shape;200;p4">
              <a:extLst>
                <a:ext uri="{FF2B5EF4-FFF2-40B4-BE49-F238E27FC236}">
                  <a16:creationId xmlns:a16="http://schemas.microsoft.com/office/drawing/2014/main" id="{33EBE26B-C7A6-BAC1-714E-849B96E6CADD}"/>
                </a:ext>
              </a:extLst>
            </p:cNvPr>
            <p:cNvSpPr/>
            <p:nvPr/>
          </p:nvSpPr>
          <p:spPr>
            <a:xfrm>
              <a:off x="3630930" y="1749071"/>
              <a:ext cx="2321181" cy="3359858"/>
            </a:xfrm>
            <a:custGeom>
              <a:avLst/>
              <a:gdLst/>
              <a:ahLst/>
              <a:cxnLst/>
              <a:rect l="l" t="t" r="r" b="b"/>
              <a:pathLst>
                <a:path w="2321181" h="3359858" extrusionOk="0">
                  <a:moveTo>
                    <a:pt x="379798" y="352670"/>
                  </a:moveTo>
                  <a:lnTo>
                    <a:pt x="379798" y="712547"/>
                  </a:lnTo>
                  <a:cubicBezTo>
                    <a:pt x="379798" y="1034047"/>
                    <a:pt x="573802" y="1310716"/>
                    <a:pt x="850950" y="1431447"/>
                  </a:cubicBezTo>
                  <a:cubicBezTo>
                    <a:pt x="944977" y="1472624"/>
                    <a:pt x="1005993" y="1565822"/>
                    <a:pt x="1005993" y="1668400"/>
                  </a:cubicBezTo>
                  <a:cubicBezTo>
                    <a:pt x="1005993" y="1770978"/>
                    <a:pt x="945412" y="1864175"/>
                    <a:pt x="850950" y="1905353"/>
                  </a:cubicBezTo>
                  <a:cubicBezTo>
                    <a:pt x="573802" y="2026083"/>
                    <a:pt x="379798" y="2302265"/>
                    <a:pt x="379798" y="2624253"/>
                  </a:cubicBezTo>
                  <a:lnTo>
                    <a:pt x="379798" y="2984129"/>
                  </a:lnTo>
                  <a:lnTo>
                    <a:pt x="1946918" y="2984129"/>
                  </a:lnTo>
                  <a:lnTo>
                    <a:pt x="1946918" y="2624253"/>
                  </a:lnTo>
                  <a:cubicBezTo>
                    <a:pt x="1946918" y="2302752"/>
                    <a:pt x="1752915" y="2026083"/>
                    <a:pt x="1475766" y="1905353"/>
                  </a:cubicBezTo>
                  <a:cubicBezTo>
                    <a:pt x="1381739" y="1864175"/>
                    <a:pt x="1320723" y="1770978"/>
                    <a:pt x="1320723" y="1668400"/>
                  </a:cubicBezTo>
                  <a:cubicBezTo>
                    <a:pt x="1320723" y="1565822"/>
                    <a:pt x="1381304" y="1472624"/>
                    <a:pt x="1475766" y="1431447"/>
                  </a:cubicBezTo>
                  <a:cubicBezTo>
                    <a:pt x="1753422" y="1310716"/>
                    <a:pt x="1946918" y="1034047"/>
                    <a:pt x="1946918" y="712547"/>
                  </a:cubicBezTo>
                  <a:lnTo>
                    <a:pt x="1946918" y="352670"/>
                  </a:lnTo>
                  <a:close/>
                  <a:moveTo>
                    <a:pt x="174937" y="0"/>
                  </a:moveTo>
                  <a:lnTo>
                    <a:pt x="2146244" y="0"/>
                  </a:lnTo>
                  <a:cubicBezTo>
                    <a:pt x="2243059" y="0"/>
                    <a:pt x="2321181" y="78241"/>
                    <a:pt x="2321181" y="174993"/>
                  </a:cubicBezTo>
                  <a:cubicBezTo>
                    <a:pt x="2321181" y="271744"/>
                    <a:pt x="2243059" y="349985"/>
                    <a:pt x="2146244" y="349985"/>
                  </a:cubicBezTo>
                  <a:lnTo>
                    <a:pt x="2140409" y="349985"/>
                  </a:lnTo>
                  <a:cubicBezTo>
                    <a:pt x="2111451" y="349985"/>
                    <a:pt x="2087896" y="373473"/>
                    <a:pt x="2087896" y="402405"/>
                  </a:cubicBezTo>
                  <a:lnTo>
                    <a:pt x="2087896" y="775878"/>
                  </a:lnTo>
                  <a:cubicBezTo>
                    <a:pt x="2087896" y="1153863"/>
                    <a:pt x="1861418" y="1478960"/>
                    <a:pt x="1537261" y="1623154"/>
                  </a:cubicBezTo>
                  <a:cubicBezTo>
                    <a:pt x="1487989" y="1645397"/>
                    <a:pt x="1487989" y="1714461"/>
                    <a:pt x="1537261" y="1736705"/>
                  </a:cubicBezTo>
                  <a:cubicBezTo>
                    <a:pt x="1861851" y="1880898"/>
                    <a:pt x="2087896" y="2205996"/>
                    <a:pt x="2087896" y="2583980"/>
                  </a:cubicBezTo>
                  <a:lnTo>
                    <a:pt x="2087896" y="2957453"/>
                  </a:lnTo>
                  <a:cubicBezTo>
                    <a:pt x="2087896" y="2986385"/>
                    <a:pt x="2111451" y="3009873"/>
                    <a:pt x="2140409" y="3009873"/>
                  </a:cubicBezTo>
                  <a:lnTo>
                    <a:pt x="2146244" y="3009873"/>
                  </a:lnTo>
                  <a:cubicBezTo>
                    <a:pt x="2246625" y="3009873"/>
                    <a:pt x="2327556" y="3094958"/>
                    <a:pt x="2320749" y="3196687"/>
                  </a:cubicBezTo>
                  <a:cubicBezTo>
                    <a:pt x="2314914" y="3289394"/>
                    <a:pt x="2233551" y="3359858"/>
                    <a:pt x="2140409" y="3359858"/>
                  </a:cubicBezTo>
                  <a:lnTo>
                    <a:pt x="174937" y="3359858"/>
                  </a:lnTo>
                  <a:cubicBezTo>
                    <a:pt x="74556" y="3359858"/>
                    <a:pt x="-6375" y="3274928"/>
                    <a:pt x="432" y="3173199"/>
                  </a:cubicBezTo>
                  <a:cubicBezTo>
                    <a:pt x="6267" y="3080492"/>
                    <a:pt x="87631" y="3009873"/>
                    <a:pt x="180772" y="3009873"/>
                  </a:cubicBezTo>
                  <a:cubicBezTo>
                    <a:pt x="209730" y="3009873"/>
                    <a:pt x="233285" y="2986385"/>
                    <a:pt x="233285" y="2957453"/>
                  </a:cubicBezTo>
                  <a:lnTo>
                    <a:pt x="233285" y="2583980"/>
                  </a:lnTo>
                  <a:cubicBezTo>
                    <a:pt x="233285" y="2205996"/>
                    <a:pt x="459763" y="1880898"/>
                    <a:pt x="783920" y="1736705"/>
                  </a:cubicBezTo>
                  <a:cubicBezTo>
                    <a:pt x="833192" y="1714461"/>
                    <a:pt x="833192" y="1645397"/>
                    <a:pt x="783920" y="1623154"/>
                  </a:cubicBezTo>
                  <a:cubicBezTo>
                    <a:pt x="459331" y="1478960"/>
                    <a:pt x="233285" y="1153863"/>
                    <a:pt x="233285" y="775878"/>
                  </a:cubicBezTo>
                  <a:lnTo>
                    <a:pt x="233285" y="402405"/>
                  </a:lnTo>
                  <a:cubicBezTo>
                    <a:pt x="233285" y="373473"/>
                    <a:pt x="209730" y="349985"/>
                    <a:pt x="180772" y="349985"/>
                  </a:cubicBezTo>
                  <a:lnTo>
                    <a:pt x="174937" y="349985"/>
                  </a:lnTo>
                  <a:cubicBezTo>
                    <a:pt x="78122" y="349985"/>
                    <a:pt x="0" y="271744"/>
                    <a:pt x="0" y="174993"/>
                  </a:cubicBezTo>
                  <a:cubicBezTo>
                    <a:pt x="0" y="78241"/>
                    <a:pt x="78122" y="0"/>
                    <a:pt x="17493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6FD37F4-8B00-054D-73B1-D610E9469180}"/>
                </a:ext>
              </a:extLst>
            </p:cNvPr>
            <p:cNvSpPr/>
            <p:nvPr/>
          </p:nvSpPr>
          <p:spPr>
            <a:xfrm>
              <a:off x="4098588" y="2961261"/>
              <a:ext cx="1390785" cy="1662522"/>
            </a:xfrm>
            <a:custGeom>
              <a:avLst/>
              <a:gdLst>
                <a:gd name="connsiteX0" fmla="*/ 211833 w 1390785"/>
                <a:gd name="connsiteY0" fmla="*/ 0 h 1662522"/>
                <a:gd name="connsiteX1" fmla="*/ 1178951 w 1390785"/>
                <a:gd name="connsiteY1" fmla="*/ 0 h 1662522"/>
                <a:gd name="connsiteX2" fmla="*/ 1114073 w 1390785"/>
                <a:gd name="connsiteY2" fmla="*/ 49105 h 1662522"/>
                <a:gd name="connsiteX3" fmla="*/ 1038581 w 1390785"/>
                <a:gd name="connsiteY3" fmla="*/ 92703 h 1662522"/>
                <a:gd name="connsiteX4" fmla="*/ 784537 w 1390785"/>
                <a:gd name="connsiteY4" fmla="*/ 419540 h 1662522"/>
                <a:gd name="connsiteX5" fmla="*/ 782018 w 1390785"/>
                <a:gd name="connsiteY5" fmla="*/ 452069 h 1662522"/>
                <a:gd name="connsiteX6" fmla="*/ 784538 w 1390785"/>
                <a:gd name="connsiteY6" fmla="*/ 484621 h 1662522"/>
                <a:gd name="connsiteX7" fmla="*/ 1038582 w 1390785"/>
                <a:gd name="connsiteY7" fmla="*/ 811441 h 1662522"/>
                <a:gd name="connsiteX8" fmla="*/ 1384274 w 1390785"/>
                <a:gd name="connsiteY8" fmla="*/ 1259049 h 1662522"/>
                <a:gd name="connsiteX9" fmla="*/ 1388403 w 1390785"/>
                <a:gd name="connsiteY9" fmla="*/ 1312326 h 1662522"/>
                <a:gd name="connsiteX10" fmla="*/ 1390785 w 1390785"/>
                <a:gd name="connsiteY10" fmla="*/ 1312326 h 1662522"/>
                <a:gd name="connsiteX11" fmla="*/ 1390785 w 1390785"/>
                <a:gd name="connsiteY11" fmla="*/ 1343057 h 1662522"/>
                <a:gd name="connsiteX12" fmla="*/ 1390785 w 1390785"/>
                <a:gd name="connsiteY12" fmla="*/ 1454731 h 1662522"/>
                <a:gd name="connsiteX13" fmla="*/ 1390785 w 1390785"/>
                <a:gd name="connsiteY13" fmla="*/ 1662522 h 1662522"/>
                <a:gd name="connsiteX14" fmla="*/ 0 w 1390785"/>
                <a:gd name="connsiteY14" fmla="*/ 1662522 h 1662522"/>
                <a:gd name="connsiteX15" fmla="*/ 0 w 1390785"/>
                <a:gd name="connsiteY15" fmla="*/ 1454731 h 1662522"/>
                <a:gd name="connsiteX16" fmla="*/ 0 w 1390785"/>
                <a:gd name="connsiteY16" fmla="*/ 1343057 h 1662522"/>
                <a:gd name="connsiteX17" fmla="*/ 0 w 1390785"/>
                <a:gd name="connsiteY17" fmla="*/ 1312326 h 1662522"/>
                <a:gd name="connsiteX18" fmla="*/ 2382 w 1390785"/>
                <a:gd name="connsiteY18" fmla="*/ 1312326 h 1662522"/>
                <a:gd name="connsiteX19" fmla="*/ 6511 w 1390785"/>
                <a:gd name="connsiteY19" fmla="*/ 1259049 h 1662522"/>
                <a:gd name="connsiteX20" fmla="*/ 352203 w 1390785"/>
                <a:gd name="connsiteY20" fmla="*/ 811441 h 1662522"/>
                <a:gd name="connsiteX21" fmla="*/ 606247 w 1390785"/>
                <a:gd name="connsiteY21" fmla="*/ 484605 h 1662522"/>
                <a:gd name="connsiteX22" fmla="*/ 608767 w 1390785"/>
                <a:gd name="connsiteY22" fmla="*/ 452075 h 1662522"/>
                <a:gd name="connsiteX23" fmla="*/ 606246 w 1390785"/>
                <a:gd name="connsiteY23" fmla="*/ 419524 h 1662522"/>
                <a:gd name="connsiteX24" fmla="*/ 352202 w 1390785"/>
                <a:gd name="connsiteY24" fmla="*/ 92703 h 1662522"/>
                <a:gd name="connsiteX25" fmla="*/ 276710 w 1390785"/>
                <a:gd name="connsiteY25" fmla="*/ 49105 h 166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90785" h="1662522">
                  <a:moveTo>
                    <a:pt x="211833" y="0"/>
                  </a:moveTo>
                  <a:lnTo>
                    <a:pt x="1178951" y="0"/>
                  </a:lnTo>
                  <a:lnTo>
                    <a:pt x="1114073" y="49105"/>
                  </a:lnTo>
                  <a:cubicBezTo>
                    <a:pt x="1090072" y="65020"/>
                    <a:pt x="1064860" y="79595"/>
                    <a:pt x="1038581" y="92703"/>
                  </a:cubicBezTo>
                  <a:cubicBezTo>
                    <a:pt x="899704" y="162244"/>
                    <a:pt x="805835" y="282876"/>
                    <a:pt x="784537" y="419540"/>
                  </a:cubicBezTo>
                  <a:lnTo>
                    <a:pt x="782018" y="452069"/>
                  </a:lnTo>
                  <a:lnTo>
                    <a:pt x="784538" y="484621"/>
                  </a:lnTo>
                  <a:cubicBezTo>
                    <a:pt x="805836" y="621353"/>
                    <a:pt x="899705" y="742241"/>
                    <a:pt x="1038582" y="811441"/>
                  </a:cubicBezTo>
                  <a:cubicBezTo>
                    <a:pt x="1222530" y="903197"/>
                    <a:pt x="1354224" y="1066824"/>
                    <a:pt x="1384274" y="1259049"/>
                  </a:cubicBezTo>
                  <a:lnTo>
                    <a:pt x="1388403" y="1312326"/>
                  </a:lnTo>
                  <a:lnTo>
                    <a:pt x="1390785" y="1312326"/>
                  </a:lnTo>
                  <a:lnTo>
                    <a:pt x="1390785" y="1343057"/>
                  </a:lnTo>
                  <a:lnTo>
                    <a:pt x="1390785" y="1454731"/>
                  </a:lnTo>
                  <a:lnTo>
                    <a:pt x="1390785" y="1662522"/>
                  </a:lnTo>
                  <a:lnTo>
                    <a:pt x="0" y="1662522"/>
                  </a:lnTo>
                  <a:lnTo>
                    <a:pt x="0" y="1454731"/>
                  </a:lnTo>
                  <a:lnTo>
                    <a:pt x="0" y="1343057"/>
                  </a:lnTo>
                  <a:lnTo>
                    <a:pt x="0" y="1312326"/>
                  </a:lnTo>
                  <a:lnTo>
                    <a:pt x="2382" y="1312326"/>
                  </a:lnTo>
                  <a:lnTo>
                    <a:pt x="6511" y="1259049"/>
                  </a:lnTo>
                  <a:cubicBezTo>
                    <a:pt x="36561" y="1066824"/>
                    <a:pt x="168254" y="903197"/>
                    <a:pt x="352203" y="811441"/>
                  </a:cubicBezTo>
                  <a:cubicBezTo>
                    <a:pt x="491081" y="741901"/>
                    <a:pt x="584950" y="621268"/>
                    <a:pt x="606247" y="484605"/>
                  </a:cubicBezTo>
                  <a:lnTo>
                    <a:pt x="608767" y="452075"/>
                  </a:lnTo>
                  <a:lnTo>
                    <a:pt x="606246" y="419524"/>
                  </a:lnTo>
                  <a:cubicBezTo>
                    <a:pt x="584949" y="282791"/>
                    <a:pt x="491080" y="161903"/>
                    <a:pt x="352202" y="92703"/>
                  </a:cubicBezTo>
                  <a:cubicBezTo>
                    <a:pt x="325924" y="79595"/>
                    <a:pt x="300712" y="65020"/>
                    <a:pt x="276710" y="491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0A1AD97-6B84-07C2-236D-38B13BC93A08}"/>
              </a:ext>
            </a:extLst>
          </p:cNvPr>
          <p:cNvGrpSpPr/>
          <p:nvPr/>
        </p:nvGrpSpPr>
        <p:grpSpPr>
          <a:xfrm>
            <a:off x="1352549" y="4586785"/>
            <a:ext cx="2781300" cy="1268644"/>
            <a:chOff x="255548" y="1342146"/>
            <a:chExt cx="2194560" cy="12686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2B1956-C2C2-53BC-2F93-805ADBE9D549}"/>
                </a:ext>
              </a:extLst>
            </p:cNvPr>
            <p:cNvSpPr txBox="1"/>
            <p:nvPr/>
          </p:nvSpPr>
          <p:spPr>
            <a:xfrm>
              <a:off x="255548" y="1342146"/>
              <a:ext cx="219456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762633-E0A3-9994-A264-0EBEC213BF5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E7CDE5-6752-6C5A-E3BA-88D1D1D0CB1F}"/>
              </a:ext>
            </a:extLst>
          </p:cNvPr>
          <p:cNvGrpSpPr/>
          <p:nvPr/>
        </p:nvGrpSpPr>
        <p:grpSpPr>
          <a:xfrm>
            <a:off x="5010048" y="4586785"/>
            <a:ext cx="2781300" cy="1268644"/>
            <a:chOff x="255548" y="1342146"/>
            <a:chExt cx="2194560" cy="126864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5962C5E-F2C6-F7EC-591C-A210FB12851E}"/>
                </a:ext>
              </a:extLst>
            </p:cNvPr>
            <p:cNvSpPr txBox="1"/>
            <p:nvPr/>
          </p:nvSpPr>
          <p:spPr>
            <a:xfrm>
              <a:off x="255548" y="1342146"/>
              <a:ext cx="219456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8FBEB4-F008-42C0-139F-CB3D426FDB3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197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213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Dichotomy of Time – Slide Template</vt:lpstr>
      <vt:lpstr>Dichotomy of Time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Dichotomy of Time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2023-08-14T19:16:23Z</dcterms:modified>
  <cp:category>Graphics &amp; Metaphors</cp:category>
</cp:coreProperties>
</file>